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28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FD444-3064-4D97-9D86-10B43AA8496A}" type="datetimeFigureOut">
              <a:rPr lang="en-GB" smtClean="0"/>
              <a:t>22/09/2020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1E2DE-BF8E-45FE-9AB5-08EEBC84DD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8362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FD444-3064-4D97-9D86-10B43AA8496A}" type="datetimeFigureOut">
              <a:rPr lang="en-GB" smtClean="0"/>
              <a:t>22/09/2020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1E2DE-BF8E-45FE-9AB5-08EEBC84DD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1341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FD444-3064-4D97-9D86-10B43AA8496A}" type="datetimeFigureOut">
              <a:rPr lang="en-GB" smtClean="0"/>
              <a:t>22/09/2020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1E2DE-BF8E-45FE-9AB5-08EEBC84DD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1066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FD444-3064-4D97-9D86-10B43AA8496A}" type="datetimeFigureOut">
              <a:rPr lang="en-GB" smtClean="0"/>
              <a:t>22/09/2020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1E2DE-BF8E-45FE-9AB5-08EEBC84DD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6704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FD444-3064-4D97-9D86-10B43AA8496A}" type="datetimeFigureOut">
              <a:rPr lang="en-GB" smtClean="0"/>
              <a:t>22/09/2020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1E2DE-BF8E-45FE-9AB5-08EEBC84DD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5234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FD444-3064-4D97-9D86-10B43AA8496A}" type="datetimeFigureOut">
              <a:rPr lang="en-GB" smtClean="0"/>
              <a:t>22/09/2020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1E2DE-BF8E-45FE-9AB5-08EEBC84DD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7224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FD444-3064-4D97-9D86-10B43AA8496A}" type="datetimeFigureOut">
              <a:rPr lang="en-GB" smtClean="0"/>
              <a:t>22/09/2020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1E2DE-BF8E-45FE-9AB5-08EEBC84DD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180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FD444-3064-4D97-9D86-10B43AA8496A}" type="datetimeFigureOut">
              <a:rPr lang="en-GB" smtClean="0"/>
              <a:t>22/09/2020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1E2DE-BF8E-45FE-9AB5-08EEBC84DD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910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FD444-3064-4D97-9D86-10B43AA8496A}" type="datetimeFigureOut">
              <a:rPr lang="en-GB" smtClean="0"/>
              <a:t>22/09/2020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1E2DE-BF8E-45FE-9AB5-08EEBC84DD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6029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FD444-3064-4D97-9D86-10B43AA8496A}" type="datetimeFigureOut">
              <a:rPr lang="en-GB" smtClean="0"/>
              <a:t>22/09/2020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1E2DE-BF8E-45FE-9AB5-08EEBC84DD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2856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FD444-3064-4D97-9D86-10B43AA8496A}" type="datetimeFigureOut">
              <a:rPr lang="en-GB" smtClean="0"/>
              <a:t>22/09/2020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1E2DE-BF8E-45FE-9AB5-08EEBC84DD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3994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1FD444-3064-4D97-9D86-10B43AA8496A}" type="datetimeFigureOut">
              <a:rPr lang="en-GB" smtClean="0"/>
              <a:t>22/09/2020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F1E2DE-BF8E-45FE-9AB5-08EEBC84DD7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0235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1086" y="147311"/>
            <a:ext cx="9198428" cy="6231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208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Bank of England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Taylor, Sally</dc:creator>
  <cp:lastModifiedBy>Newton, Sandra</cp:lastModifiedBy>
  <cp:revision>1</cp:revision>
  <dcterms:created xsi:type="dcterms:W3CDTF">2020-09-18T09:30:04Z</dcterms:created>
  <dcterms:modified xsi:type="dcterms:W3CDTF">2020-09-22T15:13:44Z</dcterms:modified>
</cp:coreProperties>
</file>