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36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34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0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70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23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22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8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1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02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85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99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FD444-3064-4D97-9D86-10B43AA8496A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1E2DE-BF8E-45FE-9AB5-08EEBC84D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23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86" y="147311"/>
            <a:ext cx="9198428" cy="62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20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Bank of England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Taylor, Sally</dc:creator>
  <cp:lastModifiedBy>Newton, Sandra</cp:lastModifiedBy>
  <cp:revision>1</cp:revision>
  <dcterms:created xsi:type="dcterms:W3CDTF">2020-09-18T09:30:04Z</dcterms:created>
  <dcterms:modified xsi:type="dcterms:W3CDTF">2020-09-22T15:13:44Z</dcterms:modified>
</cp:coreProperties>
</file>