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94" r:id="rId3"/>
    <p:sldId id="280" r:id="rId4"/>
    <p:sldId id="281" r:id="rId5"/>
    <p:sldId id="313" r:id="rId6"/>
    <p:sldId id="265" r:id="rId7"/>
    <p:sldId id="312" r:id="rId8"/>
    <p:sldId id="302" r:id="rId9"/>
  </p:sldIdLst>
  <p:sldSz cx="9144000" cy="6858000" type="screen4x3"/>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67" autoAdjust="0"/>
    <p:restoredTop sz="75332" autoAdjust="0"/>
  </p:normalViewPr>
  <p:slideViewPr>
    <p:cSldViewPr snapToGrid="0" snapToObjects="1">
      <p:cViewPr varScale="1">
        <p:scale>
          <a:sx n="57" d="100"/>
          <a:sy n="57" d="100"/>
        </p:scale>
        <p:origin x="-1662" y="-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E88427-736F-48E5-AB0B-6B2DE6C7E3F9}" type="datetimeFigureOut">
              <a:rPr lang="en-GB" smtClean="0"/>
              <a:pPr/>
              <a:t>23/05/2018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2BB00A-71ED-40C6-A1CF-164C43AE5CE4}" type="slidenum">
              <a:rPr lang="en-GB" smtClean="0"/>
              <a:pPr/>
              <a:t>‹#›</a:t>
            </a:fld>
            <a:endParaRPr lang="en-GB"/>
          </a:p>
        </p:txBody>
      </p:sp>
    </p:spTree>
    <p:extLst>
      <p:ext uri="{BB962C8B-B14F-4D97-AF65-F5344CB8AC3E}">
        <p14:creationId xmlns:p14="http://schemas.microsoft.com/office/powerpoint/2010/main" val="2642473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82BB00A-71ED-40C6-A1CF-164C43AE5CE4}" type="slidenum">
              <a:rPr lang="en-GB" smtClean="0"/>
              <a:pPr/>
              <a:t>1</a:t>
            </a:fld>
            <a:endParaRPr lang="en-GB"/>
          </a:p>
        </p:txBody>
      </p:sp>
    </p:spTree>
    <p:extLst>
      <p:ext uri="{BB962C8B-B14F-4D97-AF65-F5344CB8AC3E}">
        <p14:creationId xmlns:p14="http://schemas.microsoft.com/office/powerpoint/2010/main" val="2010395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342900" indent="-342900">
              <a:buFont typeface="Arial" panose="020B0604020202020204" pitchFamily="34" charset="0"/>
              <a:buChar char="•"/>
            </a:pPr>
            <a:r>
              <a:rPr lang="en-US" dirty="0" smtClean="0"/>
              <a:t>generates a broader range of perspectives and experiences, leading to an improvement of economic analyses</a:t>
            </a:r>
          </a:p>
          <a:p>
            <a:pPr marL="342900" indent="-342900">
              <a:buFont typeface="Arial" panose="020B0604020202020204" pitchFamily="34" charset="0"/>
              <a:buChar char="•"/>
            </a:pPr>
            <a:r>
              <a:rPr lang="en-US" dirty="0" smtClean="0"/>
              <a:t>will provide role models, which will reduce biases and motivate more diverse students and faculty to enter the field</a:t>
            </a:r>
          </a:p>
          <a:p>
            <a:pPr marL="342900" indent="-342900">
              <a:buFont typeface="Arial" panose="020B0604020202020204" pitchFamily="34" charset="0"/>
              <a:buChar char="•"/>
            </a:pPr>
            <a:endParaRPr lang="en-US" dirty="0" smtClean="0"/>
          </a:p>
          <a:p>
            <a:endParaRPr lang="en-US" dirty="0" smtClean="0"/>
          </a:p>
          <a:p>
            <a:pPr marL="342900" indent="-342900">
              <a:buFont typeface="Arial" panose="020B0604020202020204" pitchFamily="34" charset="0"/>
              <a:buChar char="•"/>
            </a:pPr>
            <a:r>
              <a:rPr lang="en-US" dirty="0" smtClean="0"/>
              <a:t>E.g. Bayer and Rouse (JEP, 2016):</a:t>
            </a:r>
          </a:p>
          <a:p>
            <a:endParaRPr lang="en-US" i="1" dirty="0" smtClean="0"/>
          </a:p>
          <a:p>
            <a:r>
              <a:rPr lang="en-US" i="1" dirty="0" smtClean="0"/>
              <a:t>“This underrepresentation within the field of economics is present at the undergraduate level, continues into the ranks of the academy, and is barely improving over time. It likely hampers the discipline, constraining the range of issues addressed and limiting our collective ability to understand familiar issues from new and innovative perspectives. (…)</a:t>
            </a:r>
          </a:p>
          <a:p>
            <a:endParaRPr lang="en-US" i="1" dirty="0" smtClean="0"/>
          </a:p>
          <a:p>
            <a:r>
              <a:rPr lang="en-US" i="1" dirty="0" smtClean="0"/>
              <a:t>We argue that implicit attitudes and institutional practices may be contributing to the underrepresentation of women and minorities at all stages of the pipeline.”</a:t>
            </a:r>
          </a:p>
          <a:p>
            <a:pPr marL="342900" indent="-342900">
              <a:buFont typeface="Arial" panose="020B0604020202020204" pitchFamily="34" charset="0"/>
              <a:buChar char="•"/>
            </a:pPr>
            <a:endParaRPr lang="fr-FR" dirty="0"/>
          </a:p>
        </p:txBody>
      </p:sp>
      <p:sp>
        <p:nvSpPr>
          <p:cNvPr id="4" name="Espace réservé du numéro de diapositive 3"/>
          <p:cNvSpPr>
            <a:spLocks noGrp="1"/>
          </p:cNvSpPr>
          <p:nvPr>
            <p:ph type="sldNum" sz="quarter" idx="10"/>
          </p:nvPr>
        </p:nvSpPr>
        <p:spPr/>
        <p:txBody>
          <a:bodyPr/>
          <a:lstStyle/>
          <a:p>
            <a:fld id="{482BB00A-71ED-40C6-A1CF-164C43AE5CE4}" type="slidenum">
              <a:rPr lang="en-GB" smtClean="0"/>
              <a:pPr/>
              <a:t>2</a:t>
            </a:fld>
            <a:endParaRPr lang="en-GB"/>
          </a:p>
        </p:txBody>
      </p:sp>
    </p:spTree>
    <p:extLst>
      <p:ext uri="{BB962C8B-B14F-4D97-AF65-F5344CB8AC3E}">
        <p14:creationId xmlns:p14="http://schemas.microsoft.com/office/powerpoint/2010/main" val="304080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2BB00A-71ED-40C6-A1CF-164C43AE5CE4}" type="slidenum">
              <a:rPr lang="en-GB" smtClean="0"/>
              <a:pPr/>
              <a:t>3</a:t>
            </a:fld>
            <a:endParaRPr lang="en-GB"/>
          </a:p>
        </p:txBody>
      </p:sp>
    </p:spTree>
    <p:extLst>
      <p:ext uri="{BB962C8B-B14F-4D97-AF65-F5344CB8AC3E}">
        <p14:creationId xmlns:p14="http://schemas.microsoft.com/office/powerpoint/2010/main" val="3703146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https://www.linkedin.com/pulse/women-economics-new-repec-data-soledad-zignago/</a:t>
            </a:r>
          </a:p>
          <a:p>
            <a:endParaRPr lang="fr-FR" dirty="0"/>
          </a:p>
        </p:txBody>
      </p:sp>
      <p:sp>
        <p:nvSpPr>
          <p:cNvPr id="4" name="Espace réservé du numéro de diapositive 3"/>
          <p:cNvSpPr>
            <a:spLocks noGrp="1"/>
          </p:cNvSpPr>
          <p:nvPr>
            <p:ph type="sldNum" sz="quarter" idx="10"/>
          </p:nvPr>
        </p:nvSpPr>
        <p:spPr/>
        <p:txBody>
          <a:bodyPr/>
          <a:lstStyle/>
          <a:p>
            <a:fld id="{482BB00A-71ED-40C6-A1CF-164C43AE5CE4}" type="slidenum">
              <a:rPr lang="en-GB" smtClean="0"/>
              <a:pPr/>
              <a:t>4</a:t>
            </a:fld>
            <a:endParaRPr lang="en-GB"/>
          </a:p>
        </p:txBody>
      </p:sp>
    </p:spTree>
    <p:extLst>
      <p:ext uri="{BB962C8B-B14F-4D97-AF65-F5344CB8AC3E}">
        <p14:creationId xmlns:p14="http://schemas.microsoft.com/office/powerpoint/2010/main" val="55352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82BB00A-71ED-40C6-A1CF-164C43AE5CE4}" type="slidenum">
              <a:rPr lang="en-GB" smtClean="0"/>
              <a:pPr/>
              <a:t>5</a:t>
            </a:fld>
            <a:endParaRPr lang="en-GB"/>
          </a:p>
        </p:txBody>
      </p:sp>
    </p:spTree>
    <p:extLst>
      <p:ext uri="{BB962C8B-B14F-4D97-AF65-F5344CB8AC3E}">
        <p14:creationId xmlns:p14="http://schemas.microsoft.com/office/powerpoint/2010/main" val="1457500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82BB00A-71ED-40C6-A1CF-164C43AE5CE4}" type="slidenum">
              <a:rPr lang="en-GB" smtClean="0"/>
              <a:pPr/>
              <a:t>6</a:t>
            </a:fld>
            <a:endParaRPr lang="en-GB"/>
          </a:p>
        </p:txBody>
      </p:sp>
    </p:spTree>
    <p:extLst>
      <p:ext uri="{BB962C8B-B14F-4D97-AF65-F5344CB8AC3E}">
        <p14:creationId xmlns:p14="http://schemas.microsoft.com/office/powerpoint/2010/main" val="27736833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91525" y="1335600"/>
            <a:ext cx="5941025" cy="1512000"/>
          </a:xfrm>
        </p:spPr>
        <p:txBody>
          <a:bodyPr/>
          <a:lstStyle>
            <a:lvl1pPr>
              <a:lnSpc>
                <a:spcPts val="6000"/>
              </a:lnSpc>
              <a:defRPr sz="7000" baseline="0">
                <a:solidFill>
                  <a:schemeClr val="tx2"/>
                </a:solidFill>
              </a:defRPr>
            </a:lvl1pPr>
          </a:lstStyle>
          <a:p>
            <a:r>
              <a:rPr lang="en-GB" noProof="0" dirty="0"/>
              <a:t>Click to edit title</a:t>
            </a:r>
          </a:p>
        </p:txBody>
      </p:sp>
      <p:sp>
        <p:nvSpPr>
          <p:cNvPr id="3" name="Subtitel 2"/>
          <p:cNvSpPr>
            <a:spLocks noGrp="1"/>
          </p:cNvSpPr>
          <p:nvPr>
            <p:ph type="subTitle" idx="1" hasCustomPrompt="1"/>
          </p:nvPr>
        </p:nvSpPr>
        <p:spPr>
          <a:xfrm>
            <a:off x="491525" y="2966400"/>
            <a:ext cx="5941025" cy="1080000"/>
          </a:xfrm>
        </p:spPr>
        <p:txBody>
          <a:bodyPr/>
          <a:lstStyle>
            <a:lvl1pPr marL="0" indent="0" algn="l">
              <a:buNone/>
              <a:defRPr b="0" i="0">
                <a:solidFill>
                  <a:schemeClr val="tx2"/>
                </a:solidFill>
                <a:latin typeface="Museo Sans 100"/>
                <a:cs typeface="Museo Sans 10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Click to edit subtitle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6" name="Tijdelijke aanduiding voor dianummer 5"/>
          <p:cNvSpPr>
            <a:spLocks noGrp="1"/>
          </p:cNvSpPr>
          <p:nvPr>
            <p:ph type="sldNum" sz="quarter" idx="11"/>
          </p:nvPr>
        </p:nvSpPr>
        <p:spPr/>
        <p:txBody>
          <a:bodyPr/>
          <a:lstStyle/>
          <a:p>
            <a:fld id="{8C6BC05E-DB9A-EB4A-A776-575FA40369A3}" type="slidenum">
              <a:rPr lang="en-GB" noProof="0" smtClean="0"/>
              <a:pPr/>
              <a:t>‹#›</a:t>
            </a:fld>
            <a:endParaRPr lang="en-GB" noProof="0"/>
          </a:p>
        </p:txBody>
      </p:sp>
      <p:sp>
        <p:nvSpPr>
          <p:cNvPr id="7" name="Tijdelijke aanduiding voor voettekst 6"/>
          <p:cNvSpPr>
            <a:spLocks noGrp="1"/>
          </p:cNvSpPr>
          <p:nvPr>
            <p:ph type="ftr" sz="quarter" idx="12"/>
          </p:nvPr>
        </p:nvSpPr>
        <p:spPr/>
        <p:txBody>
          <a:bodyPr/>
          <a:lstStyle/>
          <a:p>
            <a:endParaRPr lang="en-GB"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avec légende">
    <p:bg>
      <p:bgRef idx="1001">
        <a:schemeClr val="bg1"/>
      </p:bgRef>
    </p:bg>
    <p:spTree>
      <p:nvGrpSpPr>
        <p:cNvPr id="1" name=""/>
        <p:cNvGrpSpPr/>
        <p:nvPr/>
      </p:nvGrpSpPr>
      <p:grpSpPr>
        <a:xfrm>
          <a:off x="0" y="0"/>
          <a:ext cx="0" cy="0"/>
          <a:chOff x="0" y="0"/>
          <a:chExt cx="0" cy="0"/>
        </a:xfrm>
      </p:grpSpPr>
      <p:sp>
        <p:nvSpPr>
          <p:cNvPr id="3" name="Tijdelijke aanduiding voor afbeelding 2"/>
          <p:cNvSpPr>
            <a:spLocks noGrp="1"/>
          </p:cNvSpPr>
          <p:nvPr>
            <p:ph type="pic" idx="1" hasCustomPrompt="1"/>
          </p:nvPr>
        </p:nvSpPr>
        <p:spPr>
          <a:xfrm>
            <a:off x="491525" y="900000"/>
            <a:ext cx="8172000" cy="4618150"/>
          </a:xfrm>
          <a:solidFill>
            <a:schemeClr val="bg1">
              <a:lumMod val="85000"/>
            </a:schemeClr>
          </a:solidFill>
        </p:spPr>
        <p:txBody>
          <a:bodyPr tIns="180000"/>
          <a:lstStyle>
            <a:lvl1pPr marL="0" indent="0" algn="ctr">
              <a:buNone/>
              <a:defRPr sz="1600" baseline="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dirty="0"/>
              <a:t>Click on the icon to </a:t>
            </a:r>
            <a:br>
              <a:rPr lang="en-GB" noProof="0" dirty="0"/>
            </a:br>
            <a:r>
              <a:rPr lang="en-GB" noProof="0" dirty="0"/>
              <a:t>insert a picture</a:t>
            </a:r>
          </a:p>
        </p:txBody>
      </p:sp>
      <p:sp>
        <p:nvSpPr>
          <p:cNvPr id="2" name="Titel 1"/>
          <p:cNvSpPr>
            <a:spLocks noGrp="1"/>
          </p:cNvSpPr>
          <p:nvPr>
            <p:ph type="title" hasCustomPrompt="1"/>
          </p:nvPr>
        </p:nvSpPr>
        <p:spPr>
          <a:xfrm>
            <a:off x="491525" y="396000"/>
            <a:ext cx="8172000" cy="360000"/>
          </a:xfrm>
        </p:spPr>
        <p:txBody>
          <a:bodyPr anchor="t" anchorCtr="0"/>
          <a:lstStyle>
            <a:lvl1pPr algn="l">
              <a:lnSpc>
                <a:spcPts val="2500"/>
              </a:lnSpc>
              <a:defRPr sz="2000" b="1" baseline="0">
                <a:solidFill>
                  <a:schemeClr val="tx2"/>
                </a:solidFill>
                <a:latin typeface="+mj-lt"/>
              </a:defRPr>
            </a:lvl1pPr>
          </a:lstStyle>
          <a:p>
            <a:r>
              <a:rPr lang="en-GB" noProof="0" dirty="0"/>
              <a:t>Click to edit title</a:t>
            </a:r>
          </a:p>
        </p:txBody>
      </p:sp>
      <p:sp>
        <p:nvSpPr>
          <p:cNvPr id="8" name="Tijdelijke aanduiding voor datum 7"/>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9" name="Tijdelijke aanduiding voor dianummer 8"/>
          <p:cNvSpPr>
            <a:spLocks noGrp="1"/>
          </p:cNvSpPr>
          <p:nvPr>
            <p:ph type="sldNum" sz="quarter" idx="11"/>
          </p:nvPr>
        </p:nvSpPr>
        <p:spPr/>
        <p:txBody>
          <a:bodyPr/>
          <a:lstStyle/>
          <a:p>
            <a:fld id="{8C6BC05E-DB9A-EB4A-A776-575FA40369A3}" type="slidenum">
              <a:rPr lang="en-GB" noProof="0" smtClean="0"/>
              <a:pPr/>
              <a:t>‹#›</a:t>
            </a:fld>
            <a:endParaRPr lang="en-GB" noProof="0"/>
          </a:p>
        </p:txBody>
      </p:sp>
      <p:sp>
        <p:nvSpPr>
          <p:cNvPr id="10" name="Tijdelijke aanduiding voor voettekst 9"/>
          <p:cNvSpPr>
            <a:spLocks noGrp="1"/>
          </p:cNvSpPr>
          <p:nvPr>
            <p:ph type="ftr" sz="quarter" idx="12"/>
          </p:nvPr>
        </p:nvSpPr>
        <p:spPr/>
        <p:txBody>
          <a:bodyPr/>
          <a:lstStyle/>
          <a:p>
            <a:endParaRPr lang="en-GB" noProof="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
    <p:bg>
      <p:bgRef idx="1001">
        <a:schemeClr val="bg1"/>
      </p:bgRef>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91525" y="1335600"/>
            <a:ext cx="4874225" cy="1512000"/>
          </a:xfrm>
        </p:spPr>
        <p:txBody>
          <a:bodyPr/>
          <a:lstStyle>
            <a:lvl1pPr>
              <a:lnSpc>
                <a:spcPts val="6000"/>
              </a:lnSpc>
              <a:defRPr sz="7000" baseline="0">
                <a:solidFill>
                  <a:srgbClr val="002328"/>
                </a:solidFill>
              </a:defRPr>
            </a:lvl1pPr>
          </a:lstStyle>
          <a:p>
            <a:r>
              <a:rPr lang="en-GB" noProof="0" dirty="0"/>
              <a:t>Click to edit title</a:t>
            </a:r>
          </a:p>
        </p:txBody>
      </p:sp>
      <p:sp>
        <p:nvSpPr>
          <p:cNvPr id="3" name="Subtitel 2"/>
          <p:cNvSpPr>
            <a:spLocks noGrp="1"/>
          </p:cNvSpPr>
          <p:nvPr>
            <p:ph type="subTitle" idx="1" hasCustomPrompt="1"/>
          </p:nvPr>
        </p:nvSpPr>
        <p:spPr>
          <a:xfrm>
            <a:off x="491525" y="2966400"/>
            <a:ext cx="4874225" cy="1080000"/>
          </a:xfrm>
        </p:spPr>
        <p:txBody>
          <a:bodyPr/>
          <a:lstStyle>
            <a:lvl1pPr marL="0" indent="0" algn="l">
              <a:buNone/>
              <a:defRPr b="0" i="0">
                <a:solidFill>
                  <a:srgbClr val="002328"/>
                </a:solidFill>
                <a:latin typeface="Museo Sans 100"/>
                <a:cs typeface="Museo Sans 10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a:t>Insert a picture and move it backwards with right mouse button &gt; send to back</a:t>
            </a: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en-GB" noProof="0"/>
              <a:t>Click to edit title</a:t>
            </a:r>
          </a:p>
        </p:txBody>
      </p:sp>
      <p:sp>
        <p:nvSpPr>
          <p:cNvPr id="3" name="Tijdelijke aanduiding voor inhoud 2"/>
          <p:cNvSpPr>
            <a:spLocks noGrp="1"/>
          </p:cNvSpPr>
          <p:nvPr>
            <p:ph idx="1" hasCustomPrompt="1"/>
          </p:nvPr>
        </p:nvSpPr>
        <p:spPr/>
        <p:txBody>
          <a:bodyPr/>
          <a:lstStyle>
            <a:lvl1pPr>
              <a:defRPr baseline="0"/>
            </a:lvl1pPr>
            <a:lvl3pPr>
              <a:defRPr baseline="0"/>
            </a:lvl3pPr>
            <a:lvl5pPr>
              <a:defRPr baseline="0"/>
            </a:lvl5pPr>
          </a:lstStyle>
          <a:p>
            <a:pPr lvl="0"/>
            <a:r>
              <a:rPr lang="en-GB" noProof="0" dirty="0"/>
              <a:t>Click to edit text in bullets</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4" name="Tijdelijke aanduiding voor datum 3"/>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5" name="Tijdelijke aanduiding voor voettekst 4"/>
          <p:cNvSpPr>
            <a:spLocks noGrp="1"/>
          </p:cNvSpPr>
          <p:nvPr>
            <p:ph type="ftr" sz="quarter" idx="11"/>
          </p:nvPr>
        </p:nvSpPr>
        <p:spPr/>
        <p:txBody>
          <a:bodyPr/>
          <a:lstStyle/>
          <a:p>
            <a:endParaRPr lang="en-GB" noProof="0"/>
          </a:p>
        </p:txBody>
      </p:sp>
      <p:sp>
        <p:nvSpPr>
          <p:cNvPr id="6" name="Tijdelijke aanduiding voor dianummer 5"/>
          <p:cNvSpPr>
            <a:spLocks noGrp="1"/>
          </p:cNvSpPr>
          <p:nvPr>
            <p:ph type="sldNum" sz="quarter" idx="12"/>
          </p:nvPr>
        </p:nvSpPr>
        <p:spPr/>
        <p:txBody>
          <a:bodyPr/>
          <a:lstStyle/>
          <a:p>
            <a:fld id="{8C6BC05E-DB9A-EB4A-A776-575FA40369A3}" type="slidenum">
              <a:rPr lang="en-GB" noProof="0" smtClean="0"/>
              <a:pPr/>
              <a:t>‹#›</a:t>
            </a:fld>
            <a:endParaRPr lang="en-GB"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3">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a:t>Click to edit title</a:t>
            </a:r>
          </a:p>
        </p:txBody>
      </p:sp>
      <p:sp>
        <p:nvSpPr>
          <p:cNvPr id="3" name="Tijdelijke aanduiding voor inhoud 2"/>
          <p:cNvSpPr>
            <a:spLocks noGrp="1"/>
          </p:cNvSpPr>
          <p:nvPr>
            <p:ph idx="1" hasCustomPrompt="1"/>
          </p:nvPr>
        </p:nvSpPr>
        <p:spPr/>
        <p:txBody>
          <a:bodyPr/>
          <a:lstStyle>
            <a:lvl1pPr marL="0" indent="0">
              <a:buFontTx/>
              <a:buNone/>
              <a:defRPr/>
            </a:lvl1pPr>
            <a:lvl2pPr marL="0" indent="0">
              <a:buFontTx/>
              <a:buNone/>
              <a:defRPr/>
            </a:lvl2pPr>
            <a:lvl3pPr marL="0" indent="0">
              <a:buFontTx/>
              <a:buNone/>
              <a:defRPr/>
            </a:lvl3pPr>
            <a:lvl4pPr marL="0" indent="0">
              <a:buFontTx/>
              <a:buNone/>
              <a:defRPr/>
            </a:lvl4pPr>
            <a:lvl5pPr marL="0" indent="0">
              <a:buFontTx/>
              <a:buNone/>
              <a:defRPr baseline="0"/>
            </a:lvl5pPr>
          </a:lstStyle>
          <a:p>
            <a:pPr lvl="0"/>
            <a:r>
              <a:rPr lang="en-GB" noProof="0"/>
              <a:t>Click to edit text</a:t>
            </a:r>
          </a:p>
          <a:p>
            <a:pPr lvl="1"/>
            <a:r>
              <a:rPr lang="en-GB" noProof="0"/>
              <a:t>Second level text</a:t>
            </a:r>
          </a:p>
          <a:p>
            <a:pPr lvl="2"/>
            <a:r>
              <a:rPr lang="en-GB" noProof="0"/>
              <a:t>Third level text</a:t>
            </a:r>
          </a:p>
          <a:p>
            <a:pPr lvl="3"/>
            <a:r>
              <a:rPr lang="en-GB" noProof="0"/>
              <a:t>Forth level text</a:t>
            </a:r>
          </a:p>
          <a:p>
            <a:pPr lvl="4"/>
            <a:r>
              <a:rPr lang="en-GB" noProof="0"/>
              <a:t>Fifth level text</a:t>
            </a:r>
          </a:p>
        </p:txBody>
      </p:sp>
      <p:sp>
        <p:nvSpPr>
          <p:cNvPr id="4" name="Tijdelijke aanduiding voor datum 3"/>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5" name="Tijdelijke aanduiding voor voettekst 4"/>
          <p:cNvSpPr>
            <a:spLocks noGrp="1"/>
          </p:cNvSpPr>
          <p:nvPr>
            <p:ph type="ftr" sz="quarter" idx="11"/>
          </p:nvPr>
        </p:nvSpPr>
        <p:spPr/>
        <p:txBody>
          <a:bodyPr/>
          <a:lstStyle/>
          <a:p>
            <a:endParaRPr lang="en-GB" noProof="0"/>
          </a:p>
        </p:txBody>
      </p:sp>
      <p:sp>
        <p:nvSpPr>
          <p:cNvPr id="6" name="Tijdelijke aanduiding voor dianummer 5"/>
          <p:cNvSpPr>
            <a:spLocks noGrp="1"/>
          </p:cNvSpPr>
          <p:nvPr>
            <p:ph type="sldNum" sz="quarter" idx="12"/>
          </p:nvPr>
        </p:nvSpPr>
        <p:spPr/>
        <p:txBody>
          <a:bodyPr/>
          <a:lstStyle/>
          <a:p>
            <a:fld id="{8C6BC05E-DB9A-EB4A-A776-575FA40369A3}" type="slidenum">
              <a:rPr lang="en-GB" noProof="0" smtClean="0"/>
              <a:pPr/>
              <a:t>‹#›</a:t>
            </a:fld>
            <a:endParaRPr lang="en-GB"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a:t>Click to edit title</a:t>
            </a:r>
          </a:p>
        </p:txBody>
      </p:sp>
      <p:sp>
        <p:nvSpPr>
          <p:cNvPr id="3" name="Tijdelijke aanduiding voor inhoud 2"/>
          <p:cNvSpPr>
            <a:spLocks noGrp="1"/>
          </p:cNvSpPr>
          <p:nvPr>
            <p:ph sz="half" idx="1" hasCustomPrompt="1"/>
          </p:nvPr>
        </p:nvSpPr>
        <p:spPr>
          <a:xfrm>
            <a:off x="493200" y="1296000"/>
            <a:ext cx="4014000" cy="46800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noProof="0" dirty="0"/>
              <a:t>Click to edit text in bullets</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4" name="Tijdelijke aanduiding voor inhoud 3"/>
          <p:cNvSpPr>
            <a:spLocks noGrp="1"/>
          </p:cNvSpPr>
          <p:nvPr>
            <p:ph sz="half" idx="2" hasCustomPrompt="1"/>
          </p:nvPr>
        </p:nvSpPr>
        <p:spPr>
          <a:xfrm>
            <a:off x="4648200" y="1295999"/>
            <a:ext cx="4015325" cy="468000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noProof="0" dirty="0"/>
              <a:t>Click to edit text in bullets</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5" name="Tijdelijke aanduiding voor datum 4"/>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6" name="Tijdelijke aanduiding voor voettekst 5"/>
          <p:cNvSpPr>
            <a:spLocks noGrp="1"/>
          </p:cNvSpPr>
          <p:nvPr>
            <p:ph type="ftr" sz="quarter" idx="11"/>
          </p:nvPr>
        </p:nvSpPr>
        <p:spPr/>
        <p:txBody>
          <a:bodyPr/>
          <a:lstStyle/>
          <a:p>
            <a:endParaRPr lang="en-GB" noProof="0"/>
          </a:p>
        </p:txBody>
      </p:sp>
      <p:sp>
        <p:nvSpPr>
          <p:cNvPr id="7" name="Tijdelijke aanduiding voor dianummer 6"/>
          <p:cNvSpPr>
            <a:spLocks noGrp="1"/>
          </p:cNvSpPr>
          <p:nvPr>
            <p:ph type="sldNum" sz="quarter" idx="12"/>
          </p:nvPr>
        </p:nvSpPr>
        <p:spPr/>
        <p:txBody>
          <a:bodyPr/>
          <a:lstStyle/>
          <a:p>
            <a:fld id="{8C6BC05E-DB9A-EB4A-A776-575FA40369A3}" type="slidenum">
              <a:rPr lang="en-GB" noProof="0" smtClean="0"/>
              <a:pPr/>
              <a:t>‹#›</a:t>
            </a:fld>
            <a:endParaRPr lang="en-GB" noProof="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GB" noProof="0"/>
              <a:t>Click to edit title</a:t>
            </a:r>
          </a:p>
        </p:txBody>
      </p:sp>
      <p:sp>
        <p:nvSpPr>
          <p:cNvPr id="3" name="Tijdelijke aanduiding voor tekst 2"/>
          <p:cNvSpPr>
            <a:spLocks noGrp="1"/>
          </p:cNvSpPr>
          <p:nvPr>
            <p:ph type="body" idx="1" hasCustomPrompt="1"/>
          </p:nvPr>
        </p:nvSpPr>
        <p:spPr>
          <a:xfrm>
            <a:off x="493200" y="1296000"/>
            <a:ext cx="3997924" cy="355000"/>
          </a:xfrm>
        </p:spPr>
        <p:txBody>
          <a:bodyPr anchor="t" anchorCtr="0"/>
          <a:lstStyle>
            <a:lvl1pPr marL="0" indent="0">
              <a:buNone/>
              <a:defRPr sz="2000" b="0" i="0">
                <a:latin typeface="Museo Sans 900"/>
                <a:cs typeface="Museo Sans 9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noProof="0" dirty="0"/>
              <a:t>Click to edit text</a:t>
            </a:r>
          </a:p>
        </p:txBody>
      </p:sp>
      <p:sp>
        <p:nvSpPr>
          <p:cNvPr id="4" name="Tijdelijke aanduiding voor inhoud 3"/>
          <p:cNvSpPr>
            <a:spLocks noGrp="1"/>
          </p:cNvSpPr>
          <p:nvPr>
            <p:ph sz="half" idx="2" hasCustomPrompt="1"/>
          </p:nvPr>
        </p:nvSpPr>
        <p:spPr>
          <a:xfrm>
            <a:off x="491524" y="1600200"/>
            <a:ext cx="3999600" cy="43758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noProof="0" dirty="0"/>
              <a:t>Click to edit text in bullets</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5" name="Tijdelijke aanduiding voor tekst 4"/>
          <p:cNvSpPr>
            <a:spLocks noGrp="1"/>
          </p:cNvSpPr>
          <p:nvPr>
            <p:ph type="body" sz="quarter" idx="3" hasCustomPrompt="1"/>
          </p:nvPr>
        </p:nvSpPr>
        <p:spPr>
          <a:xfrm>
            <a:off x="4645026" y="1296000"/>
            <a:ext cx="4014000" cy="355000"/>
          </a:xfrm>
        </p:spPr>
        <p:txBody>
          <a:bodyPr anchor="t" anchorCtr="0"/>
          <a:lstStyle>
            <a:lvl1pPr marL="0" indent="0">
              <a:buNone/>
              <a:defRPr sz="2000" b="0" i="0">
                <a:latin typeface="Museo Sans 900"/>
                <a:cs typeface="Museo Sans 9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noProof="0" dirty="0"/>
              <a:t>Click to edit text</a:t>
            </a:r>
          </a:p>
        </p:txBody>
      </p:sp>
      <p:sp>
        <p:nvSpPr>
          <p:cNvPr id="6" name="Tijdelijke aanduiding voor inhoud 5"/>
          <p:cNvSpPr>
            <a:spLocks noGrp="1"/>
          </p:cNvSpPr>
          <p:nvPr>
            <p:ph sz="quarter" idx="4" hasCustomPrompt="1"/>
          </p:nvPr>
        </p:nvSpPr>
        <p:spPr>
          <a:xfrm>
            <a:off x="4645025" y="1600200"/>
            <a:ext cx="4014000" cy="43758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noProof="0" dirty="0"/>
              <a:t>Click to edit text in bullets</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7" name="Tijdelijke aanduiding voor datum 6"/>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8" name="Tijdelijke aanduiding voor voettekst 7"/>
          <p:cNvSpPr>
            <a:spLocks noGrp="1"/>
          </p:cNvSpPr>
          <p:nvPr>
            <p:ph type="ftr" sz="quarter" idx="11"/>
          </p:nvPr>
        </p:nvSpPr>
        <p:spPr/>
        <p:txBody>
          <a:bodyPr/>
          <a:lstStyle/>
          <a:p>
            <a:endParaRPr lang="en-GB" noProof="0"/>
          </a:p>
        </p:txBody>
      </p:sp>
      <p:sp>
        <p:nvSpPr>
          <p:cNvPr id="9" name="Tijdelijke aanduiding voor dianummer 8"/>
          <p:cNvSpPr>
            <a:spLocks noGrp="1"/>
          </p:cNvSpPr>
          <p:nvPr>
            <p:ph type="sldNum" sz="quarter" idx="12"/>
          </p:nvPr>
        </p:nvSpPr>
        <p:spPr/>
        <p:txBody>
          <a:bodyPr/>
          <a:lstStyle/>
          <a:p>
            <a:fld id="{8C6BC05E-DB9A-EB4A-A776-575FA40369A3}" type="slidenum">
              <a:rPr lang="en-GB" noProof="0" smtClean="0"/>
              <a:pPr/>
              <a:t>‹#›</a:t>
            </a:fld>
            <a:endParaRPr lang="en-GB" noProof="0"/>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with Picture">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91525" y="396000"/>
            <a:ext cx="3999599" cy="828000"/>
          </a:xfrm>
        </p:spPr>
        <p:txBody>
          <a:bodyPr/>
          <a:lstStyle>
            <a:lvl1pPr>
              <a:defRPr/>
            </a:lvl1pPr>
          </a:lstStyle>
          <a:p>
            <a:r>
              <a:rPr lang="en-GB" noProof="0"/>
              <a:t>Click to edit title</a:t>
            </a:r>
          </a:p>
        </p:txBody>
      </p:sp>
      <p:sp>
        <p:nvSpPr>
          <p:cNvPr id="3" name="Tijdelijke aanduiding voor tekst 2"/>
          <p:cNvSpPr>
            <a:spLocks noGrp="1"/>
          </p:cNvSpPr>
          <p:nvPr>
            <p:ph type="body" idx="1" hasCustomPrompt="1"/>
          </p:nvPr>
        </p:nvSpPr>
        <p:spPr>
          <a:xfrm>
            <a:off x="493200" y="1296000"/>
            <a:ext cx="3997924" cy="355000"/>
          </a:xfrm>
        </p:spPr>
        <p:txBody>
          <a:bodyPr anchor="t" anchorCtr="0"/>
          <a:lstStyle>
            <a:lvl1pPr marL="0" indent="0">
              <a:buNone/>
              <a:defRPr sz="2000" b="0" i="0">
                <a:latin typeface="Museo Sans 900"/>
                <a:cs typeface="Museo Sans 9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noProof="0" dirty="0"/>
              <a:t>Click to edit text</a:t>
            </a:r>
          </a:p>
        </p:txBody>
      </p:sp>
      <p:sp>
        <p:nvSpPr>
          <p:cNvPr id="4" name="Tijdelijke aanduiding voor inhoud 3"/>
          <p:cNvSpPr>
            <a:spLocks noGrp="1"/>
          </p:cNvSpPr>
          <p:nvPr>
            <p:ph sz="half" idx="2" hasCustomPrompt="1"/>
          </p:nvPr>
        </p:nvSpPr>
        <p:spPr>
          <a:xfrm>
            <a:off x="491524" y="1600200"/>
            <a:ext cx="3999600" cy="43758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noProof="0" dirty="0"/>
              <a:t>Click to edit text in bullets</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7" name="Tijdelijke aanduiding voor datum 6"/>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8" name="Tijdelijke aanduiding voor voettekst 7"/>
          <p:cNvSpPr>
            <a:spLocks noGrp="1"/>
          </p:cNvSpPr>
          <p:nvPr>
            <p:ph type="ftr" sz="quarter" idx="11"/>
          </p:nvPr>
        </p:nvSpPr>
        <p:spPr/>
        <p:txBody>
          <a:bodyPr/>
          <a:lstStyle/>
          <a:p>
            <a:endParaRPr lang="en-GB" noProof="0"/>
          </a:p>
        </p:txBody>
      </p:sp>
      <p:sp>
        <p:nvSpPr>
          <p:cNvPr id="9" name="Tijdelijke aanduiding voor dianummer 8"/>
          <p:cNvSpPr>
            <a:spLocks noGrp="1"/>
          </p:cNvSpPr>
          <p:nvPr>
            <p:ph type="sldNum" sz="quarter" idx="12"/>
          </p:nvPr>
        </p:nvSpPr>
        <p:spPr/>
        <p:txBody>
          <a:bodyPr/>
          <a:lstStyle/>
          <a:p>
            <a:fld id="{8C6BC05E-DB9A-EB4A-A776-575FA40369A3}" type="slidenum">
              <a:rPr lang="en-GB" noProof="0" smtClean="0"/>
              <a:pPr/>
              <a:t>‹#›</a:t>
            </a:fld>
            <a:endParaRPr lang="en-GB" noProof="0"/>
          </a:p>
        </p:txBody>
      </p:sp>
      <p:sp>
        <p:nvSpPr>
          <p:cNvPr id="10" name="Tijdelijke aanduiding voor afbeelding 2"/>
          <p:cNvSpPr>
            <a:spLocks noGrp="1"/>
          </p:cNvSpPr>
          <p:nvPr>
            <p:ph type="pic" idx="13" hasCustomPrompt="1"/>
          </p:nvPr>
        </p:nvSpPr>
        <p:spPr>
          <a:xfrm>
            <a:off x="4643999" y="488950"/>
            <a:ext cx="4014000" cy="5029200"/>
          </a:xfrm>
          <a:solidFill>
            <a:schemeClr val="bg1">
              <a:lumMod val="85000"/>
            </a:schemeClr>
          </a:solidFill>
        </p:spPr>
        <p:txBody>
          <a:bodyPr tIns="180000"/>
          <a:lstStyle>
            <a:lvl1pPr marL="0" indent="0" algn="ctr">
              <a:buNone/>
              <a:defRPr sz="1600" baseline="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a:t>Click on the icon to </a:t>
            </a:r>
            <a:br>
              <a:rPr lang="en-GB" noProof="0"/>
            </a:br>
            <a:r>
              <a:rPr lang="en-GB" noProof="0"/>
              <a:t>insert a picture</a:t>
            </a:r>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with 2 Pictures">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91525" y="396000"/>
            <a:ext cx="3999599" cy="828000"/>
          </a:xfrm>
        </p:spPr>
        <p:txBody>
          <a:bodyPr/>
          <a:lstStyle>
            <a:lvl1pPr>
              <a:defRPr/>
            </a:lvl1pPr>
          </a:lstStyle>
          <a:p>
            <a:r>
              <a:rPr lang="en-GB" noProof="0"/>
              <a:t>Click to edit title</a:t>
            </a:r>
          </a:p>
        </p:txBody>
      </p:sp>
      <p:sp>
        <p:nvSpPr>
          <p:cNvPr id="3" name="Tijdelijke aanduiding voor tekst 2"/>
          <p:cNvSpPr>
            <a:spLocks noGrp="1"/>
          </p:cNvSpPr>
          <p:nvPr>
            <p:ph type="body" idx="1" hasCustomPrompt="1"/>
          </p:nvPr>
        </p:nvSpPr>
        <p:spPr>
          <a:xfrm>
            <a:off x="493200" y="1296000"/>
            <a:ext cx="3997924" cy="355000"/>
          </a:xfrm>
        </p:spPr>
        <p:txBody>
          <a:bodyPr anchor="t" anchorCtr="0"/>
          <a:lstStyle>
            <a:lvl1pPr marL="0" indent="0">
              <a:buNone/>
              <a:defRPr sz="2000" b="0" i="0">
                <a:solidFill>
                  <a:schemeClr val="tx1"/>
                </a:solidFill>
                <a:latin typeface="Museo Sans 900"/>
                <a:cs typeface="Museo Sans 9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noProof="0" dirty="0"/>
              <a:t>Click to edit text</a:t>
            </a:r>
          </a:p>
        </p:txBody>
      </p:sp>
      <p:sp>
        <p:nvSpPr>
          <p:cNvPr id="4" name="Tijdelijke aanduiding voor inhoud 3"/>
          <p:cNvSpPr>
            <a:spLocks noGrp="1"/>
          </p:cNvSpPr>
          <p:nvPr>
            <p:ph sz="half" idx="2" hasCustomPrompt="1"/>
          </p:nvPr>
        </p:nvSpPr>
        <p:spPr>
          <a:xfrm>
            <a:off x="491524" y="1600200"/>
            <a:ext cx="3999600" cy="437580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noProof="0" dirty="0"/>
              <a:t>Click to edit text in bullets</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7" name="Tijdelijke aanduiding voor datum 6"/>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8" name="Tijdelijke aanduiding voor voettekst 7"/>
          <p:cNvSpPr>
            <a:spLocks noGrp="1"/>
          </p:cNvSpPr>
          <p:nvPr>
            <p:ph type="ftr" sz="quarter" idx="11"/>
          </p:nvPr>
        </p:nvSpPr>
        <p:spPr/>
        <p:txBody>
          <a:bodyPr/>
          <a:lstStyle/>
          <a:p>
            <a:endParaRPr lang="en-GB" noProof="0"/>
          </a:p>
        </p:txBody>
      </p:sp>
      <p:sp>
        <p:nvSpPr>
          <p:cNvPr id="9" name="Tijdelijke aanduiding voor dianummer 8"/>
          <p:cNvSpPr>
            <a:spLocks noGrp="1"/>
          </p:cNvSpPr>
          <p:nvPr>
            <p:ph type="sldNum" sz="quarter" idx="12"/>
          </p:nvPr>
        </p:nvSpPr>
        <p:spPr/>
        <p:txBody>
          <a:bodyPr/>
          <a:lstStyle/>
          <a:p>
            <a:fld id="{8C6BC05E-DB9A-EB4A-A776-575FA40369A3}" type="slidenum">
              <a:rPr lang="en-GB" noProof="0" smtClean="0"/>
              <a:pPr/>
              <a:t>‹#›</a:t>
            </a:fld>
            <a:endParaRPr lang="en-GB" noProof="0"/>
          </a:p>
        </p:txBody>
      </p:sp>
      <p:sp>
        <p:nvSpPr>
          <p:cNvPr id="10" name="Tijdelijke aanduiding voor afbeelding 2"/>
          <p:cNvSpPr>
            <a:spLocks noGrp="1"/>
          </p:cNvSpPr>
          <p:nvPr>
            <p:ph type="pic" idx="13" hasCustomPrompt="1"/>
          </p:nvPr>
        </p:nvSpPr>
        <p:spPr>
          <a:xfrm>
            <a:off x="4643999" y="488950"/>
            <a:ext cx="4014000" cy="2430000"/>
          </a:xfrm>
          <a:solidFill>
            <a:schemeClr val="bg1">
              <a:lumMod val="85000"/>
            </a:schemeClr>
          </a:solidFill>
        </p:spPr>
        <p:txBody>
          <a:bodyPr tIns="180000"/>
          <a:lstStyle>
            <a:lvl1pPr marL="0" indent="0" algn="ctr">
              <a:buNone/>
              <a:defRPr sz="1600" baseline="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a:t>Click on the icon to </a:t>
            </a:r>
            <a:br>
              <a:rPr lang="en-GB" noProof="0"/>
            </a:br>
            <a:r>
              <a:rPr lang="en-GB" noProof="0"/>
              <a:t>insert a picture</a:t>
            </a:r>
          </a:p>
        </p:txBody>
      </p:sp>
      <p:sp>
        <p:nvSpPr>
          <p:cNvPr id="11" name="Tijdelijke aanduiding voor afbeelding 2"/>
          <p:cNvSpPr>
            <a:spLocks noGrp="1"/>
          </p:cNvSpPr>
          <p:nvPr>
            <p:ph type="pic" idx="14" hasCustomPrompt="1"/>
          </p:nvPr>
        </p:nvSpPr>
        <p:spPr>
          <a:xfrm>
            <a:off x="4643999" y="3088800"/>
            <a:ext cx="4014000" cy="2430000"/>
          </a:xfrm>
          <a:solidFill>
            <a:schemeClr val="bg1">
              <a:lumMod val="85000"/>
            </a:schemeClr>
          </a:solidFill>
        </p:spPr>
        <p:txBody>
          <a:bodyPr tIns="180000"/>
          <a:lstStyle>
            <a:lvl1pPr marL="0" indent="0" algn="ctr">
              <a:buNone/>
              <a:defRPr sz="1600">
                <a:solidFill>
                  <a:schemeClr val="bg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a:t>Click on the icon to </a:t>
            </a:r>
            <a:br>
              <a:rPr lang="en-GB" noProof="0"/>
            </a:br>
            <a:r>
              <a:rPr lang="en-GB" noProof="0"/>
              <a:t>insert a picture</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en-GB" noProof="0" dirty="0"/>
              <a:t>Click to edit title </a:t>
            </a:r>
          </a:p>
        </p:txBody>
      </p:sp>
      <p:sp>
        <p:nvSpPr>
          <p:cNvPr id="6" name="Tijdelijke aanduiding voor datum 5"/>
          <p:cNvSpPr>
            <a:spLocks noGrp="1"/>
          </p:cNvSpPr>
          <p:nvPr>
            <p:ph type="dt" sz="half" idx="10"/>
          </p:nvPr>
        </p:nvSpPr>
        <p:spPr/>
        <p:txBody>
          <a:bodyPr/>
          <a:lstStyle/>
          <a:p>
            <a:fld id="{F10973AC-957D-C346-BA56-D82065FA2AEB}" type="datetimeFigureOut">
              <a:rPr lang="en-GB" noProof="0" smtClean="0"/>
              <a:pPr/>
              <a:t>23/05/2018</a:t>
            </a:fld>
            <a:endParaRPr lang="en-GB" noProof="0"/>
          </a:p>
        </p:txBody>
      </p:sp>
      <p:sp>
        <p:nvSpPr>
          <p:cNvPr id="7" name="Tijdelijke aanduiding voor dianummer 6"/>
          <p:cNvSpPr>
            <a:spLocks noGrp="1"/>
          </p:cNvSpPr>
          <p:nvPr>
            <p:ph type="sldNum" sz="quarter" idx="11"/>
          </p:nvPr>
        </p:nvSpPr>
        <p:spPr/>
        <p:txBody>
          <a:bodyPr/>
          <a:lstStyle/>
          <a:p>
            <a:fld id="{8C6BC05E-DB9A-EB4A-A776-575FA40369A3}" type="slidenum">
              <a:rPr lang="en-GB" noProof="0" smtClean="0"/>
              <a:pPr/>
              <a:t>‹#›</a:t>
            </a:fld>
            <a:endParaRPr lang="en-GB" noProof="0"/>
          </a:p>
        </p:txBody>
      </p:sp>
      <p:sp>
        <p:nvSpPr>
          <p:cNvPr id="8" name="Tijdelijke aanduiding voor voettekst 7"/>
          <p:cNvSpPr>
            <a:spLocks noGrp="1"/>
          </p:cNvSpPr>
          <p:nvPr>
            <p:ph type="ftr" sz="quarter" idx="12"/>
          </p:nvPr>
        </p:nvSpPr>
        <p:spPr/>
        <p:txBody>
          <a:bodyPr/>
          <a:lstStyle/>
          <a:p>
            <a:endParaRPr lang="en-GB"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91525" y="396000"/>
            <a:ext cx="8172000" cy="828000"/>
          </a:xfrm>
          <a:prstGeom prst="rect">
            <a:avLst/>
          </a:prstGeom>
        </p:spPr>
        <p:txBody>
          <a:bodyPr vert="horz" lIns="0" tIns="0" rIns="0" bIns="0" rtlCol="0" anchor="t" anchorCtr="0">
            <a:noAutofit/>
          </a:bodyPr>
          <a:lstStyle/>
          <a:p>
            <a:r>
              <a:rPr lang="en-GB" noProof="0"/>
              <a:t>Click to edit title</a:t>
            </a:r>
          </a:p>
        </p:txBody>
      </p:sp>
      <p:sp>
        <p:nvSpPr>
          <p:cNvPr id="3" name="Tijdelijke aanduiding voor tekst 2"/>
          <p:cNvSpPr>
            <a:spLocks noGrp="1"/>
          </p:cNvSpPr>
          <p:nvPr>
            <p:ph type="body" idx="1"/>
          </p:nvPr>
        </p:nvSpPr>
        <p:spPr>
          <a:xfrm>
            <a:off x="491524" y="1295401"/>
            <a:ext cx="8172000" cy="4680000"/>
          </a:xfrm>
          <a:prstGeom prst="rect">
            <a:avLst/>
          </a:prstGeom>
        </p:spPr>
        <p:txBody>
          <a:bodyPr vert="horz" lIns="0" tIns="0" rIns="0" bIns="0" rtlCol="0" anchor="t" anchorCtr="0">
            <a:noAutofit/>
          </a:bodyPr>
          <a:lstStyle/>
          <a:p>
            <a:pPr lvl="0"/>
            <a:r>
              <a:rPr lang="en-GB" noProof="0" dirty="0"/>
              <a:t>Click to edit text</a:t>
            </a:r>
          </a:p>
          <a:p>
            <a:pPr lvl="1"/>
            <a:r>
              <a:rPr lang="en-GB" noProof="0" dirty="0"/>
              <a:t>Second level text</a:t>
            </a:r>
          </a:p>
          <a:p>
            <a:pPr lvl="2"/>
            <a:r>
              <a:rPr lang="en-GB" noProof="0" dirty="0"/>
              <a:t>Third level text</a:t>
            </a:r>
          </a:p>
          <a:p>
            <a:pPr lvl="3"/>
            <a:r>
              <a:rPr lang="en-GB" noProof="0" dirty="0"/>
              <a:t>Forth level text</a:t>
            </a:r>
          </a:p>
          <a:p>
            <a:pPr lvl="4"/>
            <a:r>
              <a:rPr lang="en-GB" noProof="0" dirty="0"/>
              <a:t>Fifth level text</a:t>
            </a:r>
          </a:p>
        </p:txBody>
      </p:sp>
      <p:sp>
        <p:nvSpPr>
          <p:cNvPr id="4" name="Tijdelijke aanduiding voor datum 3"/>
          <p:cNvSpPr>
            <a:spLocks noGrp="1"/>
          </p:cNvSpPr>
          <p:nvPr>
            <p:ph type="dt" sz="half" idx="2"/>
          </p:nvPr>
        </p:nvSpPr>
        <p:spPr>
          <a:xfrm>
            <a:off x="817200" y="6217570"/>
            <a:ext cx="756000" cy="240380"/>
          </a:xfrm>
          <a:prstGeom prst="rect">
            <a:avLst/>
          </a:prstGeom>
        </p:spPr>
        <p:txBody>
          <a:bodyPr vert="horz" lIns="0" tIns="0" rIns="0" bIns="0" rtlCol="0" anchor="t" anchorCtr="0">
            <a:noAutofit/>
          </a:bodyPr>
          <a:lstStyle>
            <a:lvl1pPr algn="l">
              <a:defRPr sz="1000">
                <a:solidFill>
                  <a:schemeClr val="tx1"/>
                </a:solidFill>
                <a:latin typeface="Museo Sans 100"/>
                <a:cs typeface="Museo Sans 100"/>
              </a:defRPr>
            </a:lvl1pPr>
          </a:lstStyle>
          <a:p>
            <a:fld id="{F10973AC-957D-C346-BA56-D82065FA2AEB}" type="datetimeFigureOut">
              <a:rPr lang="en-GB" smtClean="0"/>
              <a:pPr/>
              <a:t>23/05/2018</a:t>
            </a:fld>
            <a:endParaRPr lang="en-GB"/>
          </a:p>
        </p:txBody>
      </p:sp>
      <p:sp>
        <p:nvSpPr>
          <p:cNvPr id="5" name="Tijdelijke aanduiding voor voettekst 4"/>
          <p:cNvSpPr>
            <a:spLocks noGrp="1"/>
          </p:cNvSpPr>
          <p:nvPr>
            <p:ph type="ftr" sz="quarter" idx="3"/>
          </p:nvPr>
        </p:nvSpPr>
        <p:spPr>
          <a:xfrm>
            <a:off x="1573200" y="6217570"/>
            <a:ext cx="5102920" cy="240380"/>
          </a:xfrm>
          <a:prstGeom prst="rect">
            <a:avLst/>
          </a:prstGeom>
        </p:spPr>
        <p:txBody>
          <a:bodyPr vert="horz" lIns="0" tIns="0" rIns="0" bIns="0" rtlCol="0" anchor="t" anchorCtr="0">
            <a:noAutofit/>
          </a:bodyPr>
          <a:lstStyle>
            <a:lvl1pPr algn="l">
              <a:defRPr sz="1000" b="0" i="0">
                <a:solidFill>
                  <a:schemeClr val="tx1"/>
                </a:solidFill>
                <a:latin typeface="+mn-lt"/>
                <a:cs typeface="Museo Sans 500"/>
              </a:defRPr>
            </a:lvl1pPr>
          </a:lstStyle>
          <a:p>
            <a:endParaRPr lang="en-GB"/>
          </a:p>
        </p:txBody>
      </p:sp>
      <p:sp>
        <p:nvSpPr>
          <p:cNvPr id="6" name="Tijdelijke aanduiding voor dianummer 5"/>
          <p:cNvSpPr>
            <a:spLocks noGrp="1"/>
          </p:cNvSpPr>
          <p:nvPr>
            <p:ph type="sldNum" sz="quarter" idx="4"/>
          </p:nvPr>
        </p:nvSpPr>
        <p:spPr>
          <a:xfrm>
            <a:off x="491525" y="6217570"/>
            <a:ext cx="324000" cy="240380"/>
          </a:xfrm>
          <a:prstGeom prst="rect">
            <a:avLst/>
          </a:prstGeom>
        </p:spPr>
        <p:txBody>
          <a:bodyPr vert="horz" lIns="0" tIns="0" rIns="0" bIns="0" rtlCol="0" anchor="t" anchorCtr="0">
            <a:noAutofit/>
          </a:bodyPr>
          <a:lstStyle>
            <a:lvl1pPr algn="l">
              <a:defRPr sz="1000" b="0" i="0">
                <a:solidFill>
                  <a:schemeClr val="tx1"/>
                </a:solidFill>
                <a:latin typeface="+mn-lt"/>
                <a:cs typeface="Museo Sans 500"/>
              </a:defRPr>
            </a:lvl1pPr>
          </a:lstStyle>
          <a:p>
            <a:fld id="{8C6BC05E-DB9A-EB4A-A776-575FA40369A3}" type="slidenum">
              <a:rPr lang="en-GB" smtClean="0"/>
              <a:pPr/>
              <a:t>‹#›</a:t>
            </a:fld>
            <a:endParaRPr lang="en-GB"/>
          </a:p>
        </p:txBody>
      </p:sp>
      <p:pic>
        <p:nvPicPr>
          <p:cNvPr id="7" name="Afbeelding 6" descr="EU_Logo_Groen_300.png"/>
          <p:cNvPicPr>
            <a:picLocks noChangeAspect="1"/>
          </p:cNvPicPr>
          <p:nvPr/>
        </p:nvPicPr>
        <p:blipFill>
          <a:blip r:embed="rId13">
            <a:alphaModFix/>
          </a:blip>
          <a:stretch>
            <a:fillRect/>
          </a:stretch>
        </p:blipFill>
        <p:spPr>
          <a:xfrm>
            <a:off x="7308000" y="6012000"/>
            <a:ext cx="1432608" cy="57609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59" r:id="rId4"/>
    <p:sldLayoutId id="2147483652" r:id="rId5"/>
    <p:sldLayoutId id="2147483653" r:id="rId6"/>
    <p:sldLayoutId id="2147483660" r:id="rId7"/>
    <p:sldLayoutId id="2147483661" r:id="rId8"/>
    <p:sldLayoutId id="2147483654" r:id="rId9"/>
    <p:sldLayoutId id="2147483655" r:id="rId10"/>
    <p:sldLayoutId id="2147483657" r:id="rId11"/>
  </p:sldLayoutIdLst>
  <p:txStyles>
    <p:titleStyle>
      <a:lvl1pPr algn="l" defTabSz="457200" rtl="0" eaLnBrk="1" latinLnBrk="0" hangingPunct="1">
        <a:lnSpc>
          <a:spcPts val="3200"/>
        </a:lnSpc>
        <a:spcBef>
          <a:spcPct val="0"/>
        </a:spcBef>
        <a:buNone/>
        <a:defRPr sz="2800" b="0" i="0" kern="1200" baseline="0">
          <a:solidFill>
            <a:schemeClr val="tx2"/>
          </a:solidFill>
          <a:latin typeface="+mj-lt"/>
          <a:ea typeface="+mj-ea"/>
          <a:cs typeface="Museo Sans 700"/>
        </a:defRPr>
      </a:lvl1pPr>
    </p:titleStyle>
    <p:bodyStyle>
      <a:lvl1pPr marL="288000" indent="-288000" algn="l" defTabSz="457200" rtl="0" eaLnBrk="1" latinLnBrk="0" hangingPunct="1">
        <a:lnSpc>
          <a:spcPts val="2500"/>
        </a:lnSpc>
        <a:spcBef>
          <a:spcPts val="0"/>
        </a:spcBef>
        <a:buSzPct val="130000"/>
        <a:buFont typeface="Arial"/>
        <a:buChar char="•"/>
        <a:defRPr sz="2000" b="0" i="0" kern="1200" baseline="0">
          <a:solidFill>
            <a:schemeClr val="tx1"/>
          </a:solidFill>
          <a:latin typeface="+mn-lt"/>
          <a:ea typeface="+mn-ea"/>
          <a:cs typeface="Museo Sans 500"/>
        </a:defRPr>
      </a:lvl1pPr>
      <a:lvl2pPr marL="576000" indent="-288000" algn="l" defTabSz="457200" rtl="0" eaLnBrk="1" latinLnBrk="0" hangingPunct="1">
        <a:lnSpc>
          <a:spcPts val="2500"/>
        </a:lnSpc>
        <a:spcBef>
          <a:spcPts val="0"/>
        </a:spcBef>
        <a:buSzPct val="130000"/>
        <a:buFont typeface="Arial"/>
        <a:buChar char="•"/>
        <a:defRPr sz="2000" b="0" i="0" kern="1200">
          <a:solidFill>
            <a:schemeClr val="tx1"/>
          </a:solidFill>
          <a:latin typeface="+mn-lt"/>
          <a:ea typeface="+mn-ea"/>
          <a:cs typeface="Museo Sans 500"/>
        </a:defRPr>
      </a:lvl2pPr>
      <a:lvl3pPr marL="864000" indent="-288000" algn="l" defTabSz="457200" rtl="0" eaLnBrk="1" latinLnBrk="0" hangingPunct="1">
        <a:lnSpc>
          <a:spcPts val="2500"/>
        </a:lnSpc>
        <a:spcBef>
          <a:spcPts val="0"/>
        </a:spcBef>
        <a:buSzPct val="130000"/>
        <a:buFont typeface="Arial"/>
        <a:buChar char="•"/>
        <a:defRPr sz="2000" b="0" i="0" kern="1200" baseline="0">
          <a:solidFill>
            <a:schemeClr val="tx1"/>
          </a:solidFill>
          <a:latin typeface="+mn-lt"/>
          <a:ea typeface="+mn-ea"/>
          <a:cs typeface="Museo Sans 500"/>
        </a:defRPr>
      </a:lvl3pPr>
      <a:lvl4pPr marL="1152000" indent="-288000" algn="l" defTabSz="457200" rtl="0" eaLnBrk="1" latinLnBrk="0" hangingPunct="1">
        <a:lnSpc>
          <a:spcPts val="2500"/>
        </a:lnSpc>
        <a:spcBef>
          <a:spcPts val="0"/>
        </a:spcBef>
        <a:buSzPct val="130000"/>
        <a:buFont typeface="Arial"/>
        <a:buChar char="•"/>
        <a:defRPr sz="2000" b="0" i="0" kern="1200">
          <a:solidFill>
            <a:schemeClr val="tx1"/>
          </a:solidFill>
          <a:latin typeface="+mn-lt"/>
          <a:ea typeface="+mn-ea"/>
          <a:cs typeface="Museo Sans 500"/>
        </a:defRPr>
      </a:lvl4pPr>
      <a:lvl5pPr marL="1440000" indent="-288000" algn="l" defTabSz="457200" rtl="0" eaLnBrk="1" latinLnBrk="0" hangingPunct="1">
        <a:lnSpc>
          <a:spcPts val="2500"/>
        </a:lnSpc>
        <a:spcBef>
          <a:spcPts val="0"/>
        </a:spcBef>
        <a:buSzPct val="130000"/>
        <a:buFont typeface="Arial"/>
        <a:buChar char="•"/>
        <a:defRPr sz="2000" b="0" i="0" kern="1200">
          <a:solidFill>
            <a:schemeClr val="tx1"/>
          </a:solidFill>
          <a:latin typeface="+mn-lt"/>
          <a:ea typeface="+mn-ea"/>
          <a:cs typeface="Museo Sans 50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77225" y="1335600"/>
            <a:ext cx="7316734" cy="1512000"/>
          </a:xfrm>
        </p:spPr>
        <p:txBody>
          <a:bodyPr/>
          <a:lstStyle/>
          <a:p>
            <a:pPr>
              <a:lnSpc>
                <a:spcPts val="4500"/>
              </a:lnSpc>
            </a:pPr>
            <a:r>
              <a:rPr lang="en-US" sz="3200" dirty="0" smtClean="0"/>
              <a:t>Publishing </a:t>
            </a:r>
            <a:r>
              <a:rPr lang="en-US" sz="3200" dirty="0"/>
              <a:t>while </a:t>
            </a:r>
            <a:r>
              <a:rPr lang="en-US" sz="3200" dirty="0" smtClean="0"/>
              <a:t>female:</a:t>
            </a:r>
            <a:br>
              <a:rPr lang="en-US" sz="3200" dirty="0" smtClean="0"/>
            </a:br>
            <a:r>
              <a:rPr lang="en-US" sz="3200" dirty="0" smtClean="0"/>
              <a:t>Are </a:t>
            </a:r>
            <a:r>
              <a:rPr lang="en-US" sz="3200" dirty="0"/>
              <a:t>women held to higher standards? Evidence from peer review.</a:t>
            </a:r>
            <a:r>
              <a:rPr lang="en-GB" sz="3200" dirty="0" smtClean="0"/>
              <a:t> </a:t>
            </a:r>
            <a:br>
              <a:rPr lang="en-GB" sz="3200" dirty="0" smtClean="0"/>
            </a:br>
            <a:r>
              <a:rPr lang="en-GB" sz="3200" dirty="0" smtClean="0"/>
              <a:t>By Erin </a:t>
            </a:r>
            <a:r>
              <a:rPr lang="en-GB" sz="3200" dirty="0" err="1" smtClean="0"/>
              <a:t>Hengel</a:t>
            </a:r>
            <a:endParaRPr lang="en-GB" sz="3200" dirty="0"/>
          </a:p>
        </p:txBody>
      </p:sp>
      <p:sp>
        <p:nvSpPr>
          <p:cNvPr id="3" name="Subtitel 2"/>
          <p:cNvSpPr>
            <a:spLocks noGrp="1"/>
          </p:cNvSpPr>
          <p:nvPr>
            <p:ph type="subTitle" idx="1"/>
          </p:nvPr>
        </p:nvSpPr>
        <p:spPr>
          <a:xfrm>
            <a:off x="388690" y="3506400"/>
            <a:ext cx="5941025" cy="1080000"/>
          </a:xfrm>
        </p:spPr>
        <p:txBody>
          <a:bodyPr/>
          <a:lstStyle/>
          <a:p>
            <a:endParaRPr lang="nl-NL" dirty="0"/>
          </a:p>
          <a:p>
            <a:r>
              <a:rPr lang="nl-NL" dirty="0" err="1" smtClean="0"/>
              <a:t>Discussion</a:t>
            </a:r>
            <a:r>
              <a:rPr lang="nl-NL" dirty="0" smtClean="0"/>
              <a:t> </a:t>
            </a:r>
            <a:r>
              <a:rPr lang="nl-NL" dirty="0" err="1" smtClean="0"/>
              <a:t>by</a:t>
            </a:r>
            <a:r>
              <a:rPr lang="nl-NL" dirty="0" smtClean="0"/>
              <a:t> </a:t>
            </a:r>
            <a:r>
              <a:rPr lang="nl-NL" dirty="0"/>
              <a:t>Anne Boring</a:t>
            </a:r>
          </a:p>
          <a:p>
            <a:r>
              <a:rPr lang="nl-NL" dirty="0" smtClean="0"/>
              <a:t>May 14th</a:t>
            </a:r>
            <a:r>
              <a:rPr lang="nl-NL" dirty="0"/>
              <a:t>, 2018</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Research on the </a:t>
            </a:r>
            <a:r>
              <a:rPr lang="en-US" dirty="0" smtClean="0"/>
              <a:t>underrepresentation </a:t>
            </a:r>
            <a:r>
              <a:rPr lang="en-US" dirty="0"/>
              <a:t>of women</a:t>
            </a:r>
            <a:endParaRPr lang="fr-FR" dirty="0"/>
          </a:p>
        </p:txBody>
      </p:sp>
      <p:sp>
        <p:nvSpPr>
          <p:cNvPr id="3" name="Espace réservé du contenu 2"/>
          <p:cNvSpPr>
            <a:spLocks noGrp="1"/>
          </p:cNvSpPr>
          <p:nvPr>
            <p:ph idx="1"/>
          </p:nvPr>
        </p:nvSpPr>
        <p:spPr/>
        <p:txBody>
          <a:bodyPr/>
          <a:lstStyle/>
          <a:p>
            <a:endParaRPr lang="en-US" dirty="0"/>
          </a:p>
          <a:p>
            <a:r>
              <a:rPr lang="en-US" dirty="0"/>
              <a:t>What do we know?</a:t>
            </a:r>
          </a:p>
          <a:p>
            <a:pPr lvl="1"/>
            <a:r>
              <a:rPr lang="en-US" dirty="0"/>
              <a:t>To what extent are women and minorities underrepresented? </a:t>
            </a:r>
          </a:p>
          <a:p>
            <a:pPr lvl="1"/>
            <a:r>
              <a:rPr lang="en-US" dirty="0"/>
              <a:t>To what extent </a:t>
            </a:r>
            <a:r>
              <a:rPr lang="en-US" dirty="0" smtClean="0"/>
              <a:t>do </a:t>
            </a:r>
            <a:r>
              <a:rPr lang="en-US" dirty="0"/>
              <a:t>implicit attitudes and institutional practices</a:t>
            </a:r>
            <a:r>
              <a:rPr lang="en-US" dirty="0" smtClean="0"/>
              <a:t> exist</a:t>
            </a:r>
            <a:r>
              <a:rPr lang="en-US" dirty="0"/>
              <a:t>?</a:t>
            </a:r>
          </a:p>
          <a:p>
            <a:endParaRPr lang="en-US" dirty="0"/>
          </a:p>
          <a:p>
            <a:r>
              <a:rPr lang="en-US" dirty="0"/>
              <a:t>Does it matter?</a:t>
            </a:r>
          </a:p>
          <a:p>
            <a:pPr lvl="1"/>
            <a:r>
              <a:rPr lang="en-US" dirty="0"/>
              <a:t>Does more diversity lead to better research?</a:t>
            </a:r>
          </a:p>
          <a:p>
            <a:pPr lvl="1"/>
            <a:r>
              <a:rPr lang="en-US" dirty="0"/>
              <a:t>Does more diversity reduce biases?</a:t>
            </a:r>
          </a:p>
          <a:p>
            <a:pPr lvl="1"/>
            <a:endParaRPr lang="en-US" dirty="0"/>
          </a:p>
          <a:p>
            <a:r>
              <a:rPr lang="en-US" dirty="0"/>
              <a:t>What can we do?</a:t>
            </a:r>
          </a:p>
          <a:p>
            <a:endParaRPr lang="en-US" dirty="0"/>
          </a:p>
        </p:txBody>
      </p:sp>
    </p:spTree>
    <p:extLst>
      <p:ext uri="{BB962C8B-B14F-4D97-AF65-F5344CB8AC3E}">
        <p14:creationId xmlns:p14="http://schemas.microsoft.com/office/powerpoint/2010/main" val="285664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mph" presetSubtype="2" fill="hold" nodeType="clickEffect">
                                  <p:stCondLst>
                                    <p:cond delay="0"/>
                                  </p:stCondLst>
                                  <p:childTnLst>
                                    <p:animClr clrSpc="rgb" dir="cw">
                                      <p:cBhvr override="childStyle">
                                        <p:cTn id="26" dur="2000" fill="hold"/>
                                        <p:tgtEl>
                                          <p:spTgt spid="3">
                                            <p:txEl>
                                              <p:pRg st="3" end="3"/>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Proportion of female economists by country </a:t>
            </a:r>
            <a:endParaRPr lang="fr-FR" dirty="0"/>
          </a:p>
        </p:txBody>
      </p:sp>
      <p:sp>
        <p:nvSpPr>
          <p:cNvPr id="3" name="Espace réservé du contenu 2"/>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marL="0" indent="0">
              <a:buNone/>
            </a:pPr>
            <a:r>
              <a:rPr lang="en-US" sz="1600" dirty="0" smtClean="0"/>
              <a:t>Source</a:t>
            </a:r>
            <a:r>
              <a:rPr lang="en-US" sz="1600" dirty="0"/>
              <a:t>: Female representation in Economics, </a:t>
            </a:r>
            <a:r>
              <a:rPr lang="en-US" sz="1600" dirty="0" err="1"/>
              <a:t>RePEc</a:t>
            </a:r>
            <a:r>
              <a:rPr lang="en-US" sz="1600" dirty="0"/>
              <a:t>, January </a:t>
            </a:r>
            <a:r>
              <a:rPr lang="en-US" sz="1600" dirty="0" smtClean="0"/>
              <a:t>2018</a:t>
            </a:r>
          </a:p>
          <a:p>
            <a:pPr marL="0" indent="0">
              <a:buNone/>
            </a:pPr>
            <a:r>
              <a:rPr lang="en-US" sz="1600" dirty="0" smtClean="0"/>
              <a:t>See: </a:t>
            </a:r>
            <a:r>
              <a:rPr lang="en-US" sz="1600" i="1" dirty="0"/>
              <a:t>Economics: where are the </a:t>
            </a:r>
            <a:r>
              <a:rPr lang="en-US" sz="1600" i="1" dirty="0" smtClean="0"/>
              <a:t>women? </a:t>
            </a:r>
            <a:r>
              <a:rPr lang="en-US" sz="1600" dirty="0" smtClean="0"/>
              <a:t>Boring</a:t>
            </a:r>
            <a:r>
              <a:rPr lang="en-US" sz="1600" dirty="0"/>
              <a:t> </a:t>
            </a:r>
            <a:r>
              <a:rPr lang="en-US" sz="1600" dirty="0" smtClean="0"/>
              <a:t>&amp; </a:t>
            </a:r>
            <a:r>
              <a:rPr lang="en-US" sz="1600" dirty="0" err="1" smtClean="0"/>
              <a:t>Zignago</a:t>
            </a:r>
            <a:r>
              <a:rPr lang="en-US" sz="1600" dirty="0" smtClean="0"/>
              <a:t> (2018)</a:t>
            </a:r>
            <a:endParaRPr lang="en-US" sz="1600" dirty="0"/>
          </a:p>
          <a:p>
            <a:endParaRPr lang="fr-FR" sz="1800" dirty="0"/>
          </a:p>
        </p:txBody>
      </p:sp>
      <p:pic>
        <p:nvPicPr>
          <p:cNvPr id="6" name="Image 3"/>
          <p:cNvPicPr/>
          <p:nvPr/>
        </p:nvPicPr>
        <p:blipFill>
          <a:blip r:embed="rId3" cstate="print">
            <a:extLst>
              <a:ext uri="{28A0092B-C50C-407E-A947-70E740481C1C}">
                <a14:useLocalDpi xmlns:a14="http://schemas.microsoft.com/office/drawing/2010/main" val="0"/>
              </a:ext>
            </a:extLst>
          </a:blip>
          <a:stretch>
            <a:fillRect/>
          </a:stretch>
        </p:blipFill>
        <p:spPr>
          <a:xfrm>
            <a:off x="491525" y="1224000"/>
            <a:ext cx="8172001" cy="3928109"/>
          </a:xfrm>
          <a:prstGeom prst="rect">
            <a:avLst/>
          </a:prstGeom>
        </p:spPr>
      </p:pic>
    </p:spTree>
    <p:extLst>
      <p:ext uri="{BB962C8B-B14F-4D97-AF65-F5344CB8AC3E}">
        <p14:creationId xmlns:p14="http://schemas.microsoft.com/office/powerpoint/2010/main" val="3898437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Shares</a:t>
            </a:r>
            <a:r>
              <a:rPr lang="fr-FR" dirty="0" smtClean="0"/>
              <a:t> of </a:t>
            </a:r>
            <a:r>
              <a:rPr lang="fr-FR" dirty="0" err="1" smtClean="0"/>
              <a:t>women</a:t>
            </a:r>
            <a:r>
              <a:rPr lang="fr-FR" dirty="0" smtClean="0"/>
              <a:t> in </a:t>
            </a:r>
            <a:r>
              <a:rPr lang="fr-FR" dirty="0" err="1" smtClean="0"/>
              <a:t>RePEc</a:t>
            </a:r>
            <a:r>
              <a:rPr lang="fr-FR" dirty="0" smtClean="0"/>
              <a:t>, by PhD </a:t>
            </a:r>
            <a:r>
              <a:rPr lang="fr-FR" dirty="0" err="1" smtClean="0"/>
              <a:t>cohorts</a:t>
            </a:r>
            <a:endParaRPr lang="fr-FR" dirty="0"/>
          </a:p>
        </p:txBody>
      </p:sp>
      <p:sp>
        <p:nvSpPr>
          <p:cNvPr id="3" name="Espace réservé du contenu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sz="1600" dirty="0" smtClean="0"/>
              <a:t>Source</a:t>
            </a:r>
            <a:r>
              <a:rPr lang="en-US" sz="1600" dirty="0"/>
              <a:t>: Female representation in Economics, </a:t>
            </a:r>
            <a:r>
              <a:rPr lang="en-US" sz="1600" dirty="0" err="1"/>
              <a:t>RePEc</a:t>
            </a:r>
            <a:r>
              <a:rPr lang="en-US" sz="1600" dirty="0"/>
              <a:t>, January 2018</a:t>
            </a:r>
          </a:p>
          <a:p>
            <a:pPr marL="0" indent="0">
              <a:buNone/>
            </a:pPr>
            <a:r>
              <a:rPr lang="en-US" sz="1600" dirty="0"/>
              <a:t>See: </a:t>
            </a:r>
            <a:r>
              <a:rPr lang="en-US" sz="1600" i="1" dirty="0"/>
              <a:t>Economics: where are the women? </a:t>
            </a:r>
            <a:r>
              <a:rPr lang="en-US" sz="1600" dirty="0"/>
              <a:t>Boring &amp; </a:t>
            </a:r>
            <a:r>
              <a:rPr lang="en-US" sz="1600" dirty="0" err="1"/>
              <a:t>Zignago</a:t>
            </a:r>
            <a:r>
              <a:rPr lang="en-US" sz="1600" dirty="0"/>
              <a:t> (2018)</a:t>
            </a:r>
          </a:p>
          <a:p>
            <a:endParaRPr lang="fr-FR" sz="1600" dirty="0"/>
          </a:p>
          <a:p>
            <a:pPr marL="0" indent="0">
              <a:buNone/>
            </a:pPr>
            <a:endParaRPr lang="fr-FR" dirty="0"/>
          </a:p>
        </p:txBody>
      </p:sp>
      <p:pic>
        <p:nvPicPr>
          <p:cNvPr id="8" name="Picture 2" descr="https://blocnotesdeleco.banque-france.fr/sites/default/files/images/illustrations/graphique-3billet-51e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524" y="1203376"/>
            <a:ext cx="7620000" cy="4772025"/>
          </a:xfrm>
          <a:prstGeom prst="rect">
            <a:avLst/>
          </a:prstGeom>
          <a:noFill/>
          <a:extLst>
            <a:ext uri="{909E8E84-426E-40DD-AFC4-6F175D3DCCD1}">
              <a14:hiddenFill xmlns:a14="http://schemas.microsoft.com/office/drawing/2010/main">
                <a:solidFill>
                  <a:srgbClr val="FFFFFF"/>
                </a:solidFill>
              </a14:hiddenFill>
            </a:ext>
          </a:extLst>
        </p:spPr>
      </p:pic>
      <p:sp>
        <p:nvSpPr>
          <p:cNvPr id="4" name="Flèche : bas 3"/>
          <p:cNvSpPr/>
          <p:nvPr/>
        </p:nvSpPr>
        <p:spPr>
          <a:xfrm flipH="1" flipV="1">
            <a:off x="5532452" y="2372635"/>
            <a:ext cx="622854" cy="679173"/>
          </a:xfrm>
          <a:prstGeom prst="downArrow">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8525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en-US" dirty="0"/>
              <a:t>Research: publications in Top Five</a:t>
            </a:r>
          </a:p>
        </p:txBody>
      </p:sp>
      <p:sp>
        <p:nvSpPr>
          <p:cNvPr id="5" name="Tijdelijke aanduiding voor inhoud 4"/>
          <p:cNvSpPr>
            <a:spLocks noGrp="1"/>
          </p:cNvSpPr>
          <p:nvPr>
            <p:ph idx="1"/>
          </p:nvPr>
        </p:nvSpPr>
        <p:spPr/>
        <p:txBody>
          <a:bodyPr/>
          <a:lstStyle/>
          <a:p>
            <a:r>
              <a:rPr lang="en-US" dirty="0"/>
              <a:t>Boring &amp; </a:t>
            </a:r>
            <a:r>
              <a:rPr lang="en-US" dirty="0" err="1"/>
              <a:t>Périvier</a:t>
            </a:r>
            <a:r>
              <a:rPr lang="en-US" dirty="0"/>
              <a:t> (2018) reanalysis of Card &amp; </a:t>
            </a:r>
            <a:r>
              <a:rPr lang="en-US" dirty="0" err="1"/>
              <a:t>DellaVigna</a:t>
            </a:r>
            <a:r>
              <a:rPr lang="en-US" dirty="0"/>
              <a:t> (2014) research on publications in Top Five journals from 1970 to 2012:</a:t>
            </a:r>
          </a:p>
          <a:p>
            <a:pPr marL="342900" indent="-342900">
              <a:buFont typeface="Arial" panose="020B0604020202020204" pitchFamily="34" charset="0"/>
              <a:buChar char="•"/>
            </a:pPr>
            <a:r>
              <a:rPr lang="en-US" sz="1800" dirty="0"/>
              <a:t>Of all the names attached to papers (</a:t>
            </a:r>
            <a:r>
              <a:rPr lang="en-US" sz="1800" i="1" dirty="0"/>
              <a:t>N=</a:t>
            </a:r>
            <a:r>
              <a:rPr lang="en-US" sz="1800" dirty="0"/>
              <a:t>21,171): 6.9% are female</a:t>
            </a:r>
          </a:p>
          <a:p>
            <a:pPr marL="342900" indent="-342900">
              <a:buFont typeface="Arial" panose="020B0604020202020204" pitchFamily="34" charset="0"/>
              <a:buChar char="•"/>
            </a:pPr>
            <a:r>
              <a:rPr lang="en-US" sz="1800" dirty="0"/>
              <a:t>Only 5.9% of single-authored articles have been written by a woman</a:t>
            </a:r>
            <a:endParaRPr lang="fr-FR" sz="1800" dirty="0"/>
          </a:p>
          <a:p>
            <a:endParaRPr lang="en-US" dirty="0"/>
          </a:p>
          <a:p>
            <a:endParaRPr lang="en-US" dirty="0"/>
          </a:p>
        </p:txBody>
      </p:sp>
      <p:pic>
        <p:nvPicPr>
          <p:cNvPr id="6" name="Imag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08149" y="2681243"/>
            <a:ext cx="5395015" cy="3931591"/>
          </a:xfrm>
          <a:prstGeom prst="rect">
            <a:avLst/>
          </a:prstGeom>
          <a:noFill/>
          <a:ln>
            <a:noFill/>
          </a:ln>
        </p:spPr>
      </p:pic>
    </p:spTree>
    <p:extLst>
      <p:ext uri="{BB962C8B-B14F-4D97-AF65-F5344CB8AC3E}">
        <p14:creationId xmlns:p14="http://schemas.microsoft.com/office/powerpoint/2010/main" val="2658961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en-US" dirty="0"/>
              <a:t>Number of articles with at least two authors published in top five journals</a:t>
            </a:r>
          </a:p>
        </p:txBody>
      </p:sp>
      <p:pic>
        <p:nvPicPr>
          <p:cNvPr id="2" name="Image 1"/>
          <p:cNvPicPr>
            <a:picLocks noChangeAspect="1"/>
          </p:cNvPicPr>
          <p:nvPr/>
        </p:nvPicPr>
        <p:blipFill>
          <a:blip r:embed="rId3"/>
          <a:stretch>
            <a:fillRect/>
          </a:stretch>
        </p:blipFill>
        <p:spPr>
          <a:xfrm>
            <a:off x="1254796" y="1449287"/>
            <a:ext cx="6842281" cy="4871999"/>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Women as single authors tend to be cited less often</a:t>
            </a:r>
            <a:endParaRPr lang="fr-FR" dirty="0"/>
          </a:p>
        </p:txBody>
      </p:sp>
      <p:pic>
        <p:nvPicPr>
          <p:cNvPr id="3" name="Image 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436" y="1224000"/>
            <a:ext cx="7209182" cy="5296070"/>
          </a:xfrm>
          <a:prstGeom prst="rect">
            <a:avLst/>
          </a:prstGeom>
          <a:noFill/>
          <a:ln>
            <a:noFill/>
          </a:ln>
        </p:spPr>
      </p:pic>
      <p:sp>
        <p:nvSpPr>
          <p:cNvPr id="4" name="Rectangle 3"/>
          <p:cNvSpPr/>
          <p:nvPr/>
        </p:nvSpPr>
        <p:spPr>
          <a:xfrm>
            <a:off x="3232337" y="1728834"/>
            <a:ext cx="4572000" cy="646331"/>
          </a:xfrm>
          <a:prstGeom prst="rect">
            <a:avLst/>
          </a:prstGeom>
        </p:spPr>
        <p:txBody>
          <a:bodyPr>
            <a:spAutoFit/>
          </a:bodyPr>
          <a:lstStyle/>
          <a:p>
            <a:r>
              <a:rPr lang="en-US" dirty="0">
                <a:latin typeface="Arial Narrow" panose="020B0606020202030204" pitchFamily="34" charset="0"/>
                <a:ea typeface="Calibri" panose="020F0502020204030204" pitchFamily="34" charset="0"/>
                <a:cs typeface="Times New Roman" panose="02020603050405020304" pitchFamily="18" charset="0"/>
              </a:rPr>
              <a:t>Ann Krueger “The Political Economy of the Rent-Seeking Society” (AER, 1974)</a:t>
            </a:r>
            <a:endParaRPr lang="fr-FR" dirty="0"/>
          </a:p>
        </p:txBody>
      </p:sp>
      <p:cxnSp>
        <p:nvCxnSpPr>
          <p:cNvPr id="6" name="Connecteur droit avec flèche 5"/>
          <p:cNvCxnSpPr/>
          <p:nvPr/>
        </p:nvCxnSpPr>
        <p:spPr>
          <a:xfrm flipH="1">
            <a:off x="2597426" y="2051999"/>
            <a:ext cx="634911" cy="0"/>
          </a:xfrm>
          <a:prstGeom prst="straightConnector1">
            <a:avLst/>
          </a:prstGeom>
          <a:ln>
            <a:solidFill>
              <a:schemeClr val="accent5">
                <a:lumMod val="75000"/>
              </a:schemeClr>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79125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research by women held to higher standards?</a:t>
            </a:r>
          </a:p>
        </p:txBody>
      </p:sp>
      <p:sp>
        <p:nvSpPr>
          <p:cNvPr id="3" name="Content Placeholder 2"/>
          <p:cNvSpPr>
            <a:spLocks noGrp="1"/>
          </p:cNvSpPr>
          <p:nvPr>
            <p:ph idx="1"/>
          </p:nvPr>
        </p:nvSpPr>
        <p:spPr/>
        <p:txBody>
          <a:bodyPr/>
          <a:lstStyle/>
          <a:p>
            <a:pPr marL="0" indent="0">
              <a:buNone/>
            </a:pPr>
            <a:r>
              <a:rPr lang="en-US" dirty="0" err="1"/>
              <a:t>Hengel</a:t>
            </a:r>
            <a:r>
              <a:rPr lang="en-US" dirty="0"/>
              <a:t> (WP, 2017) uses readability scores to test for quality of paper:</a:t>
            </a:r>
          </a:p>
          <a:p>
            <a:endParaRPr lang="en-US" dirty="0"/>
          </a:p>
          <a:p>
            <a:r>
              <a:rPr lang="en-US" dirty="0"/>
              <a:t>Female-authored papers are better written than equivalent papers by men</a:t>
            </a:r>
          </a:p>
          <a:p>
            <a:r>
              <a:rPr lang="en-US" dirty="0"/>
              <a:t>Gap higher for published articles</a:t>
            </a:r>
          </a:p>
          <a:p>
            <a:r>
              <a:rPr lang="en-US" dirty="0" smtClean="0"/>
              <a:t>Female-authored </a:t>
            </a:r>
            <a:r>
              <a:rPr lang="en-US" dirty="0"/>
              <a:t>papers take half a year longer in peer review (</a:t>
            </a:r>
            <a:r>
              <a:rPr lang="en-US" dirty="0" err="1"/>
              <a:t>Econometrica</a:t>
            </a:r>
            <a:r>
              <a:rPr lang="en-US" dirty="0"/>
              <a:t>)</a:t>
            </a:r>
          </a:p>
          <a:p>
            <a:endParaRPr lang="en-US" dirty="0"/>
          </a:p>
          <a:p>
            <a:r>
              <a:rPr lang="en-US" dirty="0" smtClean="0">
                <a:solidFill>
                  <a:srgbClr val="FF0000"/>
                </a:solidFill>
              </a:rPr>
              <a:t>Do these results provide evidence </a:t>
            </a:r>
            <a:r>
              <a:rPr lang="en-US" dirty="0">
                <a:solidFill>
                  <a:srgbClr val="FF0000"/>
                </a:solidFill>
              </a:rPr>
              <a:t>of tougher editorial standards </a:t>
            </a:r>
            <a:r>
              <a:rPr lang="en-US" dirty="0" smtClean="0">
                <a:solidFill>
                  <a:srgbClr val="FF0000"/>
                </a:solidFill>
              </a:rPr>
              <a:t>and/or </a:t>
            </a:r>
            <a:r>
              <a:rPr lang="en-US" dirty="0">
                <a:solidFill>
                  <a:srgbClr val="FF0000"/>
                </a:solidFill>
              </a:rPr>
              <a:t>biased referee assignment?</a:t>
            </a:r>
          </a:p>
        </p:txBody>
      </p:sp>
    </p:spTree>
    <p:extLst>
      <p:ext uri="{BB962C8B-B14F-4D97-AF65-F5344CB8AC3E}">
        <p14:creationId xmlns:p14="http://schemas.microsoft.com/office/powerpoint/2010/main" val="2599411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Erasmus_ESE_EN_v2">
  <a:themeElements>
    <a:clrScheme name="EUR_ESE_PP2">
      <a:dk1>
        <a:srgbClr val="000000"/>
      </a:dk1>
      <a:lt1>
        <a:sysClr val="window" lastClr="FFFFFF"/>
      </a:lt1>
      <a:dk2>
        <a:srgbClr val="002328"/>
      </a:dk2>
      <a:lt2>
        <a:srgbClr val="9C9C9C"/>
      </a:lt2>
      <a:accent1>
        <a:srgbClr val="FFD700"/>
      </a:accent1>
      <a:accent2>
        <a:srgbClr val="00A22E"/>
      </a:accent2>
      <a:accent3>
        <a:srgbClr val="00B4D2"/>
      </a:accent3>
      <a:accent4>
        <a:srgbClr val="801A99"/>
      </a:accent4>
      <a:accent5>
        <a:srgbClr val="FF9E00"/>
      </a:accent5>
      <a:accent6>
        <a:srgbClr val="BC0436"/>
      </a:accent6>
      <a:hlink>
        <a:srgbClr val="000000"/>
      </a:hlink>
      <a:folHlink>
        <a:srgbClr val="000000"/>
      </a:folHlink>
    </a:clrScheme>
    <a:fontScheme name="Erasmus_500-700">
      <a:majorFont>
        <a:latin typeface="Museo Sans 700"/>
        <a:ea typeface=""/>
        <a:cs typeface=""/>
      </a:majorFont>
      <a:minorFont>
        <a:latin typeface="Museo Sans 500"/>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Erasmus_ESE_EN_def.pptx" id="{819DCE17-8CBB-4841-A4DC-0080E53A2D1A}" vid="{4EFC5655-6329-4C09-A1A8-3163E49801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Erasmus_ESE_EN_def</Template>
  <TotalTime>1180</TotalTime>
  <Words>426</Words>
  <Application>Microsoft Office PowerPoint</Application>
  <PresentationFormat>On-screen Show (4:3)</PresentationFormat>
  <Paragraphs>80</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Erasmus_ESE_EN_v2</vt:lpstr>
      <vt:lpstr>Publishing while female: Are women held to higher standards? Evidence from peer review.  By Erin Hengel</vt:lpstr>
      <vt:lpstr>Research on the underrepresentation of women</vt:lpstr>
      <vt:lpstr>Proportion of female economists by country </vt:lpstr>
      <vt:lpstr>Shares of women in RePEc, by PhD cohorts</vt:lpstr>
      <vt:lpstr>Research: publications in Top Five</vt:lpstr>
      <vt:lpstr>Number of articles with at least two authors published in top five journals</vt:lpstr>
      <vt:lpstr>Women as single authors tend to be cited less often</vt:lpstr>
      <vt:lpstr>Is research by women held to higher standards?</vt:lpstr>
    </vt:vector>
  </TitlesOfParts>
  <Manager/>
  <Company>Erasmus School of Economics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in the economics academic profession</dc:title>
  <dc:subject/>
  <dc:creator>Anne Bo</dc:creator>
  <cp:keywords/>
  <dc:description>EUR ESE presentation_x000d_versie 2.0 - may 2015_x000d_Design: Fabrique_x000d_Template: Ton Persoon</dc:description>
  <cp:lastModifiedBy>Cottis, Michelle</cp:lastModifiedBy>
  <cp:revision>106</cp:revision>
  <dcterms:created xsi:type="dcterms:W3CDTF">2018-01-17T14:01:11Z</dcterms:created>
  <dcterms:modified xsi:type="dcterms:W3CDTF">2018-05-23T13:28:20Z</dcterms:modified>
  <cp:category/>
</cp:coreProperties>
</file>