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491" r:id="rId2"/>
    <p:sldId id="505" r:id="rId3"/>
    <p:sldId id="506" r:id="rId4"/>
    <p:sldId id="470" r:id="rId5"/>
    <p:sldId id="480" r:id="rId6"/>
    <p:sldId id="481" r:id="rId7"/>
    <p:sldId id="482" r:id="rId8"/>
    <p:sldId id="483" r:id="rId9"/>
    <p:sldId id="485" r:id="rId10"/>
    <p:sldId id="486" r:id="rId11"/>
    <p:sldId id="507" r:id="rId12"/>
    <p:sldId id="488" r:id="rId13"/>
    <p:sldId id="498" r:id="rId14"/>
    <p:sldId id="503" r:id="rId15"/>
    <p:sldId id="494" r:id="rId16"/>
    <p:sldId id="504" r:id="rId17"/>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8" userDrawn="1">
          <p15:clr>
            <a:srgbClr val="A4A3A4"/>
          </p15:clr>
        </p15:guide>
        <p15:guide id="2" orient="horz" pos="2128" userDrawn="1">
          <p15:clr>
            <a:srgbClr val="A4A3A4"/>
          </p15:clr>
        </p15:guide>
        <p15:guide id="3" orient="horz" pos="811" userDrawn="1">
          <p15:clr>
            <a:srgbClr val="A4A3A4"/>
          </p15:clr>
        </p15:guide>
        <p15:guide id="4" orient="horz" pos="571" userDrawn="1">
          <p15:clr>
            <a:srgbClr val="A4A3A4"/>
          </p15:clr>
        </p15:guide>
        <p15:guide id="5" pos="7412" userDrawn="1">
          <p15:clr>
            <a:srgbClr val="A4A3A4"/>
          </p15:clr>
        </p15:guide>
        <p15:guide id="6" pos="3839" userDrawn="1">
          <p15:clr>
            <a:srgbClr val="A4A3A4"/>
          </p15:clr>
        </p15:guide>
        <p15:guide id="7" pos="5652" userDrawn="1">
          <p15:clr>
            <a:srgbClr val="A4A3A4"/>
          </p15:clr>
        </p15:guide>
        <p15:guide id="8" pos="6623" userDrawn="1">
          <p15:clr>
            <a:srgbClr val="A4A3A4"/>
          </p15:clr>
        </p15:guide>
        <p15:guide id="9" orient="horz" pos="352">
          <p15:clr>
            <a:srgbClr val="A4A3A4"/>
          </p15:clr>
        </p15:guide>
        <p15:guide id="10" orient="horz" pos="879">
          <p15:clr>
            <a:srgbClr val="A4A3A4"/>
          </p15:clr>
        </p15:guide>
        <p15:guide id="11" orient="horz" pos="1564">
          <p15:clr>
            <a:srgbClr val="A4A3A4"/>
          </p15:clr>
        </p15:guide>
        <p15:guide id="12" pos="3293">
          <p15:clr>
            <a:srgbClr val="A4A3A4"/>
          </p15:clr>
        </p15:guide>
        <p15:guide id="13" pos="210">
          <p15:clr>
            <a:srgbClr val="A4A3A4"/>
          </p15:clr>
        </p15:guide>
        <p15:guide id="14" pos="449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9D"/>
    <a:srgbClr val="804D7C"/>
    <a:srgbClr val="3F859D"/>
    <a:srgbClr val="3A779D"/>
    <a:srgbClr val="7A56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88042" autoAdjust="0"/>
  </p:normalViewPr>
  <p:slideViewPr>
    <p:cSldViewPr snapToGrid="0">
      <p:cViewPr>
        <p:scale>
          <a:sx n="70" d="100"/>
          <a:sy n="70" d="100"/>
        </p:scale>
        <p:origin x="-1098" y="-318"/>
      </p:cViewPr>
      <p:guideLst>
        <p:guide orient="horz" pos="168"/>
        <p:guide orient="horz" pos="2128"/>
        <p:guide orient="horz" pos="811"/>
        <p:guide orient="horz" pos="571"/>
        <p:guide orient="horz" pos="352"/>
        <p:guide orient="horz" pos="879"/>
        <p:guide orient="horz" pos="1564"/>
        <p:guide pos="7412"/>
        <p:guide pos="3839"/>
        <p:guide pos="5652"/>
        <p:guide pos="6623"/>
        <p:guide pos="3293"/>
        <p:guide pos="210"/>
        <p:guide pos="4490"/>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p:cViewPr>
        <p:scale>
          <a:sx n="90" d="100"/>
          <a:sy n="90" d="100"/>
        </p:scale>
        <p:origin x="-2196" y="13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B2FEC-EAD2-674B-9BBA-9F746682B07C}"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CC0642A8-D7B3-8B49-847E-BEBCC1F17C62}">
      <dgm:prSet phldrT="[Text]"/>
      <dgm:spPr>
        <a:solidFill>
          <a:srgbClr val="804D7C"/>
        </a:solidFill>
      </dgm:spPr>
      <dgm:t>
        <a:bodyPr/>
        <a:lstStyle/>
        <a:p>
          <a:r>
            <a:rPr lang="en-US" dirty="0" smtClean="0"/>
            <a:t>Frame gender diversity as a business issue</a:t>
          </a:r>
          <a:endParaRPr lang="en-US" dirty="0"/>
        </a:p>
      </dgm:t>
    </dgm:pt>
    <dgm:pt modelId="{7744A06F-EA60-0446-BE0C-E64AD2D890EE}" type="parTrans" cxnId="{A8E48E28-E710-0642-9CA6-39F1F1B43CD7}">
      <dgm:prSet/>
      <dgm:spPr/>
      <dgm:t>
        <a:bodyPr/>
        <a:lstStyle/>
        <a:p>
          <a:endParaRPr lang="en-US"/>
        </a:p>
      </dgm:t>
    </dgm:pt>
    <dgm:pt modelId="{0B741FFA-5A1C-5C45-963C-30DD781D67F3}" type="sibTrans" cxnId="{A8E48E28-E710-0642-9CA6-39F1F1B43CD7}">
      <dgm:prSet/>
      <dgm:spPr/>
      <dgm:t>
        <a:bodyPr/>
        <a:lstStyle/>
        <a:p>
          <a:endParaRPr lang="en-US"/>
        </a:p>
      </dgm:t>
    </dgm:pt>
    <dgm:pt modelId="{B2FF5469-4E87-4147-9BC5-B22270502224}">
      <dgm:prSet phldrT="[Text]"/>
      <dgm:spPr>
        <a:solidFill>
          <a:schemeClr val="bg1"/>
        </a:solidFill>
        <a:ln w="38100">
          <a:solidFill>
            <a:srgbClr val="804D7C"/>
          </a:solidFill>
        </a:ln>
      </dgm:spPr>
      <dgm:t>
        <a:bodyPr/>
        <a:lstStyle/>
        <a:p>
          <a:r>
            <a:rPr lang="en-US" dirty="0" smtClean="0">
              <a:solidFill>
                <a:schemeClr val="tx1"/>
              </a:solidFill>
            </a:rPr>
            <a:t>Make the business case</a:t>
          </a:r>
          <a:endParaRPr lang="en-US" dirty="0">
            <a:solidFill>
              <a:schemeClr val="tx1"/>
            </a:solidFill>
          </a:endParaRPr>
        </a:p>
      </dgm:t>
    </dgm:pt>
    <dgm:pt modelId="{79174E50-36A9-544B-AB67-B1B729AED716}" type="parTrans" cxnId="{F346598D-A1B3-9548-A3D2-3E4554A160F4}">
      <dgm:prSet/>
      <dgm:spPr>
        <a:solidFill>
          <a:srgbClr val="804D7C"/>
        </a:solidFill>
      </dgm:spPr>
      <dgm:t>
        <a:bodyPr/>
        <a:lstStyle/>
        <a:p>
          <a:endParaRPr lang="en-US"/>
        </a:p>
      </dgm:t>
    </dgm:pt>
    <dgm:pt modelId="{77F76455-DAA0-4B4C-9C90-81F09B38B0DB}" type="sibTrans" cxnId="{F346598D-A1B3-9548-A3D2-3E4554A160F4}">
      <dgm:prSet/>
      <dgm:spPr/>
      <dgm:t>
        <a:bodyPr/>
        <a:lstStyle/>
        <a:p>
          <a:endParaRPr lang="en-US"/>
        </a:p>
      </dgm:t>
    </dgm:pt>
    <dgm:pt modelId="{15F35AC1-05F6-0F45-8C00-11619A6F02A9}">
      <dgm:prSet phldrT="[Text]"/>
      <dgm:spPr>
        <a:solidFill>
          <a:schemeClr val="bg1"/>
        </a:solidFill>
        <a:ln w="38100">
          <a:solidFill>
            <a:srgbClr val="804D7C"/>
          </a:solidFill>
        </a:ln>
      </dgm:spPr>
      <dgm:t>
        <a:bodyPr/>
        <a:lstStyle/>
        <a:p>
          <a:r>
            <a:rPr lang="en-US" dirty="0" smtClean="0">
              <a:solidFill>
                <a:schemeClr val="tx1"/>
              </a:solidFill>
            </a:rPr>
            <a:t>Evidence the problem</a:t>
          </a:r>
          <a:endParaRPr lang="en-US" dirty="0">
            <a:solidFill>
              <a:schemeClr val="tx1"/>
            </a:solidFill>
          </a:endParaRPr>
        </a:p>
      </dgm:t>
    </dgm:pt>
    <dgm:pt modelId="{9E895628-EF71-EA40-BB26-7081AA70A582}" type="parTrans" cxnId="{4982FFED-2A77-5740-8598-BFAEA1EA7E97}">
      <dgm:prSet/>
      <dgm:spPr>
        <a:solidFill>
          <a:srgbClr val="804D7C"/>
        </a:solidFill>
      </dgm:spPr>
      <dgm:t>
        <a:bodyPr/>
        <a:lstStyle/>
        <a:p>
          <a:endParaRPr lang="en-US"/>
        </a:p>
      </dgm:t>
    </dgm:pt>
    <dgm:pt modelId="{CFF30315-AEEE-EE46-B546-B5AF8802F91E}" type="sibTrans" cxnId="{4982FFED-2A77-5740-8598-BFAEA1EA7E97}">
      <dgm:prSet/>
      <dgm:spPr/>
      <dgm:t>
        <a:bodyPr/>
        <a:lstStyle/>
        <a:p>
          <a:endParaRPr lang="en-US"/>
        </a:p>
      </dgm:t>
    </dgm:pt>
    <dgm:pt modelId="{09F9BA19-DCCD-4647-8B8D-0C9DFC4AD5B5}">
      <dgm:prSet phldrT="[Text]"/>
      <dgm:spPr>
        <a:solidFill>
          <a:schemeClr val="bg1"/>
        </a:solidFill>
        <a:ln w="38100">
          <a:solidFill>
            <a:srgbClr val="804D7C"/>
          </a:solidFill>
        </a:ln>
      </dgm:spPr>
      <dgm:t>
        <a:bodyPr/>
        <a:lstStyle/>
        <a:p>
          <a:r>
            <a:rPr lang="en-US" dirty="0" smtClean="0">
              <a:solidFill>
                <a:schemeClr val="tx1"/>
              </a:solidFill>
            </a:rPr>
            <a:t>Set clear targets – with consequences for achievement or not</a:t>
          </a:r>
          <a:endParaRPr lang="en-US" dirty="0">
            <a:solidFill>
              <a:schemeClr val="tx1"/>
            </a:solidFill>
          </a:endParaRPr>
        </a:p>
      </dgm:t>
    </dgm:pt>
    <dgm:pt modelId="{D3F9C00F-4B39-2541-8627-79C9C0738929}" type="parTrans" cxnId="{3E1C16D3-C60E-2D42-8F3D-FC5E5B255AE1}">
      <dgm:prSet/>
      <dgm:spPr>
        <a:solidFill>
          <a:srgbClr val="804D7C"/>
        </a:solidFill>
      </dgm:spPr>
      <dgm:t>
        <a:bodyPr/>
        <a:lstStyle/>
        <a:p>
          <a:endParaRPr lang="en-US"/>
        </a:p>
      </dgm:t>
    </dgm:pt>
    <dgm:pt modelId="{E650A7F4-97F6-7E45-A8AD-3BD5835BBCF4}" type="sibTrans" cxnId="{3E1C16D3-C60E-2D42-8F3D-FC5E5B255AE1}">
      <dgm:prSet/>
      <dgm:spPr/>
      <dgm:t>
        <a:bodyPr/>
        <a:lstStyle/>
        <a:p>
          <a:endParaRPr lang="en-US"/>
        </a:p>
      </dgm:t>
    </dgm:pt>
    <dgm:pt modelId="{DD8B8223-97BD-6F49-95DE-8A10C236FC2A}">
      <dgm:prSet/>
      <dgm:spPr>
        <a:solidFill>
          <a:schemeClr val="bg1"/>
        </a:solidFill>
        <a:ln w="38100">
          <a:solidFill>
            <a:srgbClr val="804D7C"/>
          </a:solidFill>
        </a:ln>
      </dgm:spPr>
      <dgm:t>
        <a:bodyPr/>
        <a:lstStyle/>
        <a:p>
          <a:r>
            <a:rPr lang="en-US" dirty="0" smtClean="0">
              <a:solidFill>
                <a:schemeClr val="tx1"/>
              </a:solidFill>
            </a:rPr>
            <a:t>Purpose:</a:t>
          </a:r>
        </a:p>
        <a:p>
          <a:r>
            <a:rPr lang="en-US" dirty="0" smtClean="0">
              <a:solidFill>
                <a:schemeClr val="tx1"/>
              </a:solidFill>
            </a:rPr>
            <a:t>Why is gender inclusion important?</a:t>
          </a:r>
          <a:endParaRPr lang="en-US" dirty="0">
            <a:solidFill>
              <a:schemeClr val="tx1"/>
            </a:solidFill>
          </a:endParaRPr>
        </a:p>
      </dgm:t>
    </dgm:pt>
    <dgm:pt modelId="{EA668927-020C-1942-9236-21FA1FA467DD}" type="parTrans" cxnId="{FF5E18D0-45EC-4545-8D7C-4E6C330B09CA}">
      <dgm:prSet/>
      <dgm:spPr>
        <a:solidFill>
          <a:srgbClr val="804D7C"/>
        </a:solidFill>
      </dgm:spPr>
      <dgm:t>
        <a:bodyPr/>
        <a:lstStyle/>
        <a:p>
          <a:endParaRPr lang="en-US"/>
        </a:p>
      </dgm:t>
    </dgm:pt>
    <dgm:pt modelId="{6CE8E308-68C9-6B4D-B968-3A76AF0BB955}" type="sibTrans" cxnId="{FF5E18D0-45EC-4545-8D7C-4E6C330B09CA}">
      <dgm:prSet/>
      <dgm:spPr/>
      <dgm:t>
        <a:bodyPr/>
        <a:lstStyle/>
        <a:p>
          <a:endParaRPr lang="en-US"/>
        </a:p>
      </dgm:t>
    </dgm:pt>
    <dgm:pt modelId="{5D8A0650-ED76-794B-BE95-6AE822BD4DF3}">
      <dgm:prSet/>
      <dgm:spPr>
        <a:solidFill>
          <a:schemeClr val="bg1"/>
        </a:solidFill>
        <a:ln w="38100">
          <a:solidFill>
            <a:srgbClr val="804D7C"/>
          </a:solidFill>
        </a:ln>
      </dgm:spPr>
      <dgm:t>
        <a:bodyPr/>
        <a:lstStyle/>
        <a:p>
          <a:r>
            <a:rPr lang="en-US" dirty="0" smtClean="0">
              <a:solidFill>
                <a:schemeClr val="tx1"/>
              </a:solidFill>
            </a:rPr>
            <a:t>Measure the change</a:t>
          </a:r>
          <a:endParaRPr lang="en-US" dirty="0">
            <a:solidFill>
              <a:schemeClr val="tx1"/>
            </a:solidFill>
          </a:endParaRPr>
        </a:p>
      </dgm:t>
    </dgm:pt>
    <dgm:pt modelId="{D1EE7C55-DD24-0646-A6CD-09D41F781859}" type="parTrans" cxnId="{8ACB5549-B610-0C49-A34D-0121694D326E}">
      <dgm:prSet/>
      <dgm:spPr>
        <a:solidFill>
          <a:srgbClr val="804D7C"/>
        </a:solidFill>
      </dgm:spPr>
      <dgm:t>
        <a:bodyPr/>
        <a:lstStyle/>
        <a:p>
          <a:endParaRPr lang="en-US"/>
        </a:p>
      </dgm:t>
    </dgm:pt>
    <dgm:pt modelId="{E7D51D2A-7ADC-614D-9DBA-ABE1D818BB5B}" type="sibTrans" cxnId="{8ACB5549-B610-0C49-A34D-0121694D326E}">
      <dgm:prSet/>
      <dgm:spPr/>
      <dgm:t>
        <a:bodyPr/>
        <a:lstStyle/>
        <a:p>
          <a:endParaRPr lang="en-US"/>
        </a:p>
      </dgm:t>
    </dgm:pt>
    <dgm:pt modelId="{DE6A40B3-CE4A-504A-BCF2-F945A3623657}">
      <dgm:prSet/>
      <dgm:spPr>
        <a:solidFill>
          <a:schemeClr val="bg1"/>
        </a:solidFill>
        <a:ln w="38100">
          <a:solidFill>
            <a:srgbClr val="804D7C"/>
          </a:solidFill>
        </a:ln>
      </dgm:spPr>
      <dgm:t>
        <a:bodyPr/>
        <a:lstStyle/>
        <a:p>
          <a:r>
            <a:rPr lang="en-US" dirty="0" smtClean="0">
              <a:solidFill>
                <a:schemeClr val="tx1"/>
              </a:solidFill>
            </a:rPr>
            <a:t>Role model the change</a:t>
          </a:r>
          <a:endParaRPr lang="en-US" dirty="0">
            <a:solidFill>
              <a:schemeClr val="tx1"/>
            </a:solidFill>
          </a:endParaRPr>
        </a:p>
      </dgm:t>
    </dgm:pt>
    <dgm:pt modelId="{045AF673-ADD3-FA4F-9430-59BA99858E37}" type="parTrans" cxnId="{E1989487-89C1-7147-813C-AC16A56C80C5}">
      <dgm:prSet/>
      <dgm:spPr>
        <a:solidFill>
          <a:srgbClr val="804D7C"/>
        </a:solidFill>
      </dgm:spPr>
      <dgm:t>
        <a:bodyPr/>
        <a:lstStyle/>
        <a:p>
          <a:endParaRPr lang="en-US"/>
        </a:p>
      </dgm:t>
    </dgm:pt>
    <dgm:pt modelId="{BE7EE52D-8C1E-F743-BC8E-52F9CE0164A8}" type="sibTrans" cxnId="{E1989487-89C1-7147-813C-AC16A56C80C5}">
      <dgm:prSet/>
      <dgm:spPr/>
      <dgm:t>
        <a:bodyPr/>
        <a:lstStyle/>
        <a:p>
          <a:endParaRPr lang="en-US"/>
        </a:p>
      </dgm:t>
    </dgm:pt>
    <dgm:pt modelId="{085F1611-ECE0-E146-8BB1-92E6FB6BA3D1}">
      <dgm:prSet/>
      <dgm:spPr>
        <a:solidFill>
          <a:schemeClr val="bg1"/>
        </a:solidFill>
        <a:ln w="38100">
          <a:solidFill>
            <a:srgbClr val="804D7C"/>
          </a:solidFill>
        </a:ln>
      </dgm:spPr>
      <dgm:t>
        <a:bodyPr/>
        <a:lstStyle/>
        <a:p>
          <a:r>
            <a:rPr lang="en-US" dirty="0" smtClean="0">
              <a:solidFill>
                <a:schemeClr val="tx1"/>
              </a:solidFill>
            </a:rPr>
            <a:t>Treat parents equally</a:t>
          </a:r>
          <a:endParaRPr lang="en-US" dirty="0">
            <a:solidFill>
              <a:schemeClr val="tx1"/>
            </a:solidFill>
          </a:endParaRPr>
        </a:p>
      </dgm:t>
    </dgm:pt>
    <dgm:pt modelId="{45CEC942-0278-8845-9B64-1E8301A1D77B}" type="parTrans" cxnId="{2B4EFD35-FF0F-A84F-AF14-F6030C2E2E2C}">
      <dgm:prSet/>
      <dgm:spPr>
        <a:solidFill>
          <a:srgbClr val="804D7C"/>
        </a:solidFill>
      </dgm:spPr>
      <dgm:t>
        <a:bodyPr/>
        <a:lstStyle/>
        <a:p>
          <a:endParaRPr lang="en-US"/>
        </a:p>
      </dgm:t>
    </dgm:pt>
    <dgm:pt modelId="{BB386B00-2987-B741-9901-0DBD7F78497B}" type="sibTrans" cxnId="{2B4EFD35-FF0F-A84F-AF14-F6030C2E2E2C}">
      <dgm:prSet/>
      <dgm:spPr/>
      <dgm:t>
        <a:bodyPr/>
        <a:lstStyle/>
        <a:p>
          <a:endParaRPr lang="en-US"/>
        </a:p>
      </dgm:t>
    </dgm:pt>
    <dgm:pt modelId="{E24292A0-381C-1646-B04C-D84B6114810F}" type="pres">
      <dgm:prSet presAssocID="{C85B2FEC-EAD2-674B-9BBA-9F746682B07C}" presName="Name0" presStyleCnt="0">
        <dgm:presLayoutVars>
          <dgm:chMax val="1"/>
          <dgm:dir/>
          <dgm:animLvl val="ctr"/>
          <dgm:resizeHandles val="exact"/>
        </dgm:presLayoutVars>
      </dgm:prSet>
      <dgm:spPr/>
      <dgm:t>
        <a:bodyPr/>
        <a:lstStyle/>
        <a:p>
          <a:endParaRPr lang="en-US"/>
        </a:p>
      </dgm:t>
    </dgm:pt>
    <dgm:pt modelId="{D53BFC38-054B-D743-857D-5BF82BEA3A1C}" type="pres">
      <dgm:prSet presAssocID="{CC0642A8-D7B3-8B49-847E-BEBCC1F17C62}" presName="centerShape" presStyleLbl="node0" presStyleIdx="0" presStyleCnt="1"/>
      <dgm:spPr/>
      <dgm:t>
        <a:bodyPr/>
        <a:lstStyle/>
        <a:p>
          <a:endParaRPr lang="en-US"/>
        </a:p>
      </dgm:t>
    </dgm:pt>
    <dgm:pt modelId="{1B96797C-F114-8A4A-8CD0-AD84E03E990D}" type="pres">
      <dgm:prSet presAssocID="{79174E50-36A9-544B-AB67-B1B729AED716}" presName="parTrans" presStyleLbl="sibTrans2D1" presStyleIdx="0" presStyleCnt="7"/>
      <dgm:spPr/>
      <dgm:t>
        <a:bodyPr/>
        <a:lstStyle/>
        <a:p>
          <a:endParaRPr lang="en-US"/>
        </a:p>
      </dgm:t>
    </dgm:pt>
    <dgm:pt modelId="{AFED2C36-AD53-D045-9594-FDCB9CFCFE90}" type="pres">
      <dgm:prSet presAssocID="{79174E50-36A9-544B-AB67-B1B729AED716}" presName="connectorText" presStyleLbl="sibTrans2D1" presStyleIdx="0" presStyleCnt="7"/>
      <dgm:spPr/>
      <dgm:t>
        <a:bodyPr/>
        <a:lstStyle/>
        <a:p>
          <a:endParaRPr lang="en-US"/>
        </a:p>
      </dgm:t>
    </dgm:pt>
    <dgm:pt modelId="{38FC13A3-2190-6843-8083-D6279F122048}" type="pres">
      <dgm:prSet presAssocID="{B2FF5469-4E87-4147-9BC5-B22270502224}" presName="node" presStyleLbl="node1" presStyleIdx="0" presStyleCnt="7">
        <dgm:presLayoutVars>
          <dgm:bulletEnabled val="1"/>
        </dgm:presLayoutVars>
      </dgm:prSet>
      <dgm:spPr/>
      <dgm:t>
        <a:bodyPr/>
        <a:lstStyle/>
        <a:p>
          <a:endParaRPr lang="en-US"/>
        </a:p>
      </dgm:t>
    </dgm:pt>
    <dgm:pt modelId="{5846E3BE-5138-724C-8562-3E546D9E2531}" type="pres">
      <dgm:prSet presAssocID="{9E895628-EF71-EA40-BB26-7081AA70A582}" presName="parTrans" presStyleLbl="sibTrans2D1" presStyleIdx="1" presStyleCnt="7"/>
      <dgm:spPr/>
      <dgm:t>
        <a:bodyPr/>
        <a:lstStyle/>
        <a:p>
          <a:endParaRPr lang="en-US"/>
        </a:p>
      </dgm:t>
    </dgm:pt>
    <dgm:pt modelId="{12E50064-67A4-F044-9B07-48A4E46C264E}" type="pres">
      <dgm:prSet presAssocID="{9E895628-EF71-EA40-BB26-7081AA70A582}" presName="connectorText" presStyleLbl="sibTrans2D1" presStyleIdx="1" presStyleCnt="7"/>
      <dgm:spPr/>
      <dgm:t>
        <a:bodyPr/>
        <a:lstStyle/>
        <a:p>
          <a:endParaRPr lang="en-US"/>
        </a:p>
      </dgm:t>
    </dgm:pt>
    <dgm:pt modelId="{33BE3345-D2DB-544B-8CB6-7FC729157E43}" type="pres">
      <dgm:prSet presAssocID="{15F35AC1-05F6-0F45-8C00-11619A6F02A9}" presName="node" presStyleLbl="node1" presStyleIdx="1" presStyleCnt="7">
        <dgm:presLayoutVars>
          <dgm:bulletEnabled val="1"/>
        </dgm:presLayoutVars>
      </dgm:prSet>
      <dgm:spPr/>
      <dgm:t>
        <a:bodyPr/>
        <a:lstStyle/>
        <a:p>
          <a:endParaRPr lang="en-US"/>
        </a:p>
      </dgm:t>
    </dgm:pt>
    <dgm:pt modelId="{4302D339-F98C-5C4D-97CE-806753E4ED54}" type="pres">
      <dgm:prSet presAssocID="{D3F9C00F-4B39-2541-8627-79C9C0738929}" presName="parTrans" presStyleLbl="sibTrans2D1" presStyleIdx="2" presStyleCnt="7"/>
      <dgm:spPr/>
      <dgm:t>
        <a:bodyPr/>
        <a:lstStyle/>
        <a:p>
          <a:endParaRPr lang="en-US"/>
        </a:p>
      </dgm:t>
    </dgm:pt>
    <dgm:pt modelId="{40A0E588-66A7-B54D-9C02-0938C19B4129}" type="pres">
      <dgm:prSet presAssocID="{D3F9C00F-4B39-2541-8627-79C9C0738929}" presName="connectorText" presStyleLbl="sibTrans2D1" presStyleIdx="2" presStyleCnt="7"/>
      <dgm:spPr/>
      <dgm:t>
        <a:bodyPr/>
        <a:lstStyle/>
        <a:p>
          <a:endParaRPr lang="en-US"/>
        </a:p>
      </dgm:t>
    </dgm:pt>
    <dgm:pt modelId="{3B854D98-045A-054B-9A98-0D2FB72B57B5}" type="pres">
      <dgm:prSet presAssocID="{09F9BA19-DCCD-4647-8B8D-0C9DFC4AD5B5}" presName="node" presStyleLbl="node1" presStyleIdx="2" presStyleCnt="7">
        <dgm:presLayoutVars>
          <dgm:bulletEnabled val="1"/>
        </dgm:presLayoutVars>
      </dgm:prSet>
      <dgm:spPr/>
      <dgm:t>
        <a:bodyPr/>
        <a:lstStyle/>
        <a:p>
          <a:endParaRPr lang="en-US"/>
        </a:p>
      </dgm:t>
    </dgm:pt>
    <dgm:pt modelId="{2A788190-7210-0A46-A0B1-94A8145DF069}" type="pres">
      <dgm:prSet presAssocID="{045AF673-ADD3-FA4F-9430-59BA99858E37}" presName="parTrans" presStyleLbl="sibTrans2D1" presStyleIdx="3" presStyleCnt="7"/>
      <dgm:spPr/>
      <dgm:t>
        <a:bodyPr/>
        <a:lstStyle/>
        <a:p>
          <a:endParaRPr lang="en-US"/>
        </a:p>
      </dgm:t>
    </dgm:pt>
    <dgm:pt modelId="{9020B2FA-2F1C-A84B-8909-EC1ED5CE46C4}" type="pres">
      <dgm:prSet presAssocID="{045AF673-ADD3-FA4F-9430-59BA99858E37}" presName="connectorText" presStyleLbl="sibTrans2D1" presStyleIdx="3" presStyleCnt="7"/>
      <dgm:spPr/>
      <dgm:t>
        <a:bodyPr/>
        <a:lstStyle/>
        <a:p>
          <a:endParaRPr lang="en-US"/>
        </a:p>
      </dgm:t>
    </dgm:pt>
    <dgm:pt modelId="{FA988290-1E23-1D4B-BD80-08243480E00D}" type="pres">
      <dgm:prSet presAssocID="{DE6A40B3-CE4A-504A-BCF2-F945A3623657}" presName="node" presStyleLbl="node1" presStyleIdx="3" presStyleCnt="7">
        <dgm:presLayoutVars>
          <dgm:bulletEnabled val="1"/>
        </dgm:presLayoutVars>
      </dgm:prSet>
      <dgm:spPr/>
      <dgm:t>
        <a:bodyPr/>
        <a:lstStyle/>
        <a:p>
          <a:endParaRPr lang="en-US"/>
        </a:p>
      </dgm:t>
    </dgm:pt>
    <dgm:pt modelId="{D47B8212-5032-1042-8D11-810DE3FA6F81}" type="pres">
      <dgm:prSet presAssocID="{45CEC942-0278-8845-9B64-1E8301A1D77B}" presName="parTrans" presStyleLbl="sibTrans2D1" presStyleIdx="4" presStyleCnt="7"/>
      <dgm:spPr/>
      <dgm:t>
        <a:bodyPr/>
        <a:lstStyle/>
        <a:p>
          <a:endParaRPr lang="en-US"/>
        </a:p>
      </dgm:t>
    </dgm:pt>
    <dgm:pt modelId="{E44FCB98-46BC-D74C-B883-B38C5FEDF29B}" type="pres">
      <dgm:prSet presAssocID="{45CEC942-0278-8845-9B64-1E8301A1D77B}" presName="connectorText" presStyleLbl="sibTrans2D1" presStyleIdx="4" presStyleCnt="7"/>
      <dgm:spPr/>
      <dgm:t>
        <a:bodyPr/>
        <a:lstStyle/>
        <a:p>
          <a:endParaRPr lang="en-US"/>
        </a:p>
      </dgm:t>
    </dgm:pt>
    <dgm:pt modelId="{3220D4CC-9039-994A-A97C-CB1F3D973A73}" type="pres">
      <dgm:prSet presAssocID="{085F1611-ECE0-E146-8BB1-92E6FB6BA3D1}" presName="node" presStyleLbl="node1" presStyleIdx="4" presStyleCnt="7">
        <dgm:presLayoutVars>
          <dgm:bulletEnabled val="1"/>
        </dgm:presLayoutVars>
      </dgm:prSet>
      <dgm:spPr/>
      <dgm:t>
        <a:bodyPr/>
        <a:lstStyle/>
        <a:p>
          <a:endParaRPr lang="en-US"/>
        </a:p>
      </dgm:t>
    </dgm:pt>
    <dgm:pt modelId="{E8FABF4F-A51B-1543-9E70-73215F60D416}" type="pres">
      <dgm:prSet presAssocID="{D1EE7C55-DD24-0646-A6CD-09D41F781859}" presName="parTrans" presStyleLbl="sibTrans2D1" presStyleIdx="5" presStyleCnt="7"/>
      <dgm:spPr/>
      <dgm:t>
        <a:bodyPr/>
        <a:lstStyle/>
        <a:p>
          <a:endParaRPr lang="en-US"/>
        </a:p>
      </dgm:t>
    </dgm:pt>
    <dgm:pt modelId="{26D9C669-AF1C-BE4F-989A-F3277A3A9D02}" type="pres">
      <dgm:prSet presAssocID="{D1EE7C55-DD24-0646-A6CD-09D41F781859}" presName="connectorText" presStyleLbl="sibTrans2D1" presStyleIdx="5" presStyleCnt="7"/>
      <dgm:spPr/>
      <dgm:t>
        <a:bodyPr/>
        <a:lstStyle/>
        <a:p>
          <a:endParaRPr lang="en-US"/>
        </a:p>
      </dgm:t>
    </dgm:pt>
    <dgm:pt modelId="{AFC2CD44-74AC-BD49-BA1A-F05174B7451E}" type="pres">
      <dgm:prSet presAssocID="{5D8A0650-ED76-794B-BE95-6AE822BD4DF3}" presName="node" presStyleLbl="node1" presStyleIdx="5" presStyleCnt="7">
        <dgm:presLayoutVars>
          <dgm:bulletEnabled val="1"/>
        </dgm:presLayoutVars>
      </dgm:prSet>
      <dgm:spPr/>
      <dgm:t>
        <a:bodyPr/>
        <a:lstStyle/>
        <a:p>
          <a:endParaRPr lang="en-US"/>
        </a:p>
      </dgm:t>
    </dgm:pt>
    <dgm:pt modelId="{3F835BC5-41BD-6543-855A-06D1A5688E24}" type="pres">
      <dgm:prSet presAssocID="{EA668927-020C-1942-9236-21FA1FA467DD}" presName="parTrans" presStyleLbl="sibTrans2D1" presStyleIdx="6" presStyleCnt="7"/>
      <dgm:spPr/>
      <dgm:t>
        <a:bodyPr/>
        <a:lstStyle/>
        <a:p>
          <a:endParaRPr lang="en-US"/>
        </a:p>
      </dgm:t>
    </dgm:pt>
    <dgm:pt modelId="{C8502E2F-8222-6442-A36F-89B96C6340F3}" type="pres">
      <dgm:prSet presAssocID="{EA668927-020C-1942-9236-21FA1FA467DD}" presName="connectorText" presStyleLbl="sibTrans2D1" presStyleIdx="6" presStyleCnt="7"/>
      <dgm:spPr/>
      <dgm:t>
        <a:bodyPr/>
        <a:lstStyle/>
        <a:p>
          <a:endParaRPr lang="en-US"/>
        </a:p>
      </dgm:t>
    </dgm:pt>
    <dgm:pt modelId="{D2BF70B3-32A3-E647-86F5-F22B001ED74F}" type="pres">
      <dgm:prSet presAssocID="{DD8B8223-97BD-6F49-95DE-8A10C236FC2A}" presName="node" presStyleLbl="node1" presStyleIdx="6" presStyleCnt="7">
        <dgm:presLayoutVars>
          <dgm:bulletEnabled val="1"/>
        </dgm:presLayoutVars>
      </dgm:prSet>
      <dgm:spPr/>
      <dgm:t>
        <a:bodyPr/>
        <a:lstStyle/>
        <a:p>
          <a:endParaRPr lang="en-US"/>
        </a:p>
      </dgm:t>
    </dgm:pt>
  </dgm:ptLst>
  <dgm:cxnLst>
    <dgm:cxn modelId="{C731A7E9-FE9C-AD45-9F92-8E1F86C07B82}" type="presOf" srcId="{C85B2FEC-EAD2-674B-9BBA-9F746682B07C}" destId="{E24292A0-381C-1646-B04C-D84B6114810F}" srcOrd="0" destOrd="0" presId="urn:microsoft.com/office/officeart/2005/8/layout/radial5"/>
    <dgm:cxn modelId="{20E87322-4A98-504F-8398-B30DA029811E}" type="presOf" srcId="{EA668927-020C-1942-9236-21FA1FA467DD}" destId="{C8502E2F-8222-6442-A36F-89B96C6340F3}" srcOrd="1" destOrd="0" presId="urn:microsoft.com/office/officeart/2005/8/layout/radial5"/>
    <dgm:cxn modelId="{77672DE7-4D0E-A64B-88E7-DFCF5E674CFB}" type="presOf" srcId="{9E895628-EF71-EA40-BB26-7081AA70A582}" destId="{12E50064-67A4-F044-9B07-48A4E46C264E}" srcOrd="1" destOrd="0" presId="urn:microsoft.com/office/officeart/2005/8/layout/radial5"/>
    <dgm:cxn modelId="{4821CAFA-BE19-5441-9270-6C6670B118D4}" type="presOf" srcId="{DD8B8223-97BD-6F49-95DE-8A10C236FC2A}" destId="{D2BF70B3-32A3-E647-86F5-F22B001ED74F}" srcOrd="0" destOrd="0" presId="urn:microsoft.com/office/officeart/2005/8/layout/radial5"/>
    <dgm:cxn modelId="{3E1C16D3-C60E-2D42-8F3D-FC5E5B255AE1}" srcId="{CC0642A8-D7B3-8B49-847E-BEBCC1F17C62}" destId="{09F9BA19-DCCD-4647-8B8D-0C9DFC4AD5B5}" srcOrd="2" destOrd="0" parTransId="{D3F9C00F-4B39-2541-8627-79C9C0738929}" sibTransId="{E650A7F4-97F6-7E45-A8AD-3BD5835BBCF4}"/>
    <dgm:cxn modelId="{756143CE-F112-3448-AC12-40CD90202D0D}" type="presOf" srcId="{D1EE7C55-DD24-0646-A6CD-09D41F781859}" destId="{E8FABF4F-A51B-1543-9E70-73215F60D416}" srcOrd="0" destOrd="0" presId="urn:microsoft.com/office/officeart/2005/8/layout/radial5"/>
    <dgm:cxn modelId="{05BCBA26-5A8F-5B42-ABD0-B25019447080}" type="presOf" srcId="{DE6A40B3-CE4A-504A-BCF2-F945A3623657}" destId="{FA988290-1E23-1D4B-BD80-08243480E00D}" srcOrd="0" destOrd="0" presId="urn:microsoft.com/office/officeart/2005/8/layout/radial5"/>
    <dgm:cxn modelId="{CC9116E0-45C0-8F44-BE49-BC4634C4773A}" type="presOf" srcId="{EA668927-020C-1942-9236-21FA1FA467DD}" destId="{3F835BC5-41BD-6543-855A-06D1A5688E24}" srcOrd="0" destOrd="0" presId="urn:microsoft.com/office/officeart/2005/8/layout/radial5"/>
    <dgm:cxn modelId="{88CB465A-DF92-D542-9EFD-C5BB721C1EDB}" type="presOf" srcId="{D3F9C00F-4B39-2541-8627-79C9C0738929}" destId="{4302D339-F98C-5C4D-97CE-806753E4ED54}" srcOrd="0" destOrd="0" presId="urn:microsoft.com/office/officeart/2005/8/layout/radial5"/>
    <dgm:cxn modelId="{F346598D-A1B3-9548-A3D2-3E4554A160F4}" srcId="{CC0642A8-D7B3-8B49-847E-BEBCC1F17C62}" destId="{B2FF5469-4E87-4147-9BC5-B22270502224}" srcOrd="0" destOrd="0" parTransId="{79174E50-36A9-544B-AB67-B1B729AED716}" sibTransId="{77F76455-DAA0-4B4C-9C90-81F09B38B0DB}"/>
    <dgm:cxn modelId="{2B4EFD35-FF0F-A84F-AF14-F6030C2E2E2C}" srcId="{CC0642A8-D7B3-8B49-847E-BEBCC1F17C62}" destId="{085F1611-ECE0-E146-8BB1-92E6FB6BA3D1}" srcOrd="4" destOrd="0" parTransId="{45CEC942-0278-8845-9B64-1E8301A1D77B}" sibTransId="{BB386B00-2987-B741-9901-0DBD7F78497B}"/>
    <dgm:cxn modelId="{A8E48E28-E710-0642-9CA6-39F1F1B43CD7}" srcId="{C85B2FEC-EAD2-674B-9BBA-9F746682B07C}" destId="{CC0642A8-D7B3-8B49-847E-BEBCC1F17C62}" srcOrd="0" destOrd="0" parTransId="{7744A06F-EA60-0446-BE0C-E64AD2D890EE}" sibTransId="{0B741FFA-5A1C-5C45-963C-30DD781D67F3}"/>
    <dgm:cxn modelId="{424FDB6F-18B1-184B-B06F-449875120AAF}" type="presOf" srcId="{045AF673-ADD3-FA4F-9430-59BA99858E37}" destId="{9020B2FA-2F1C-A84B-8909-EC1ED5CE46C4}" srcOrd="1" destOrd="0" presId="urn:microsoft.com/office/officeart/2005/8/layout/radial5"/>
    <dgm:cxn modelId="{074683F5-ED84-064B-B529-C68C6A376C1B}" type="presOf" srcId="{45CEC942-0278-8845-9B64-1E8301A1D77B}" destId="{E44FCB98-46BC-D74C-B883-B38C5FEDF29B}" srcOrd="1" destOrd="0" presId="urn:microsoft.com/office/officeart/2005/8/layout/radial5"/>
    <dgm:cxn modelId="{01F3FD0B-11B8-DD49-9585-20AACE77B256}" type="presOf" srcId="{045AF673-ADD3-FA4F-9430-59BA99858E37}" destId="{2A788190-7210-0A46-A0B1-94A8145DF069}" srcOrd="0" destOrd="0" presId="urn:microsoft.com/office/officeart/2005/8/layout/radial5"/>
    <dgm:cxn modelId="{5119BB8F-4092-5545-BDEF-DBF806B185F1}" type="presOf" srcId="{09F9BA19-DCCD-4647-8B8D-0C9DFC4AD5B5}" destId="{3B854D98-045A-054B-9A98-0D2FB72B57B5}" srcOrd="0" destOrd="0" presId="urn:microsoft.com/office/officeart/2005/8/layout/radial5"/>
    <dgm:cxn modelId="{C8A0B5C3-0018-FB4F-AA5E-052C304BE366}" type="presOf" srcId="{5D8A0650-ED76-794B-BE95-6AE822BD4DF3}" destId="{AFC2CD44-74AC-BD49-BA1A-F05174B7451E}" srcOrd="0" destOrd="0" presId="urn:microsoft.com/office/officeart/2005/8/layout/radial5"/>
    <dgm:cxn modelId="{23A24C98-0601-5342-8D8C-AFB98221EBDB}" type="presOf" srcId="{45CEC942-0278-8845-9B64-1E8301A1D77B}" destId="{D47B8212-5032-1042-8D11-810DE3FA6F81}" srcOrd="0" destOrd="0" presId="urn:microsoft.com/office/officeart/2005/8/layout/radial5"/>
    <dgm:cxn modelId="{AEA18F05-BB17-9F4B-9837-082A3B08C801}" type="presOf" srcId="{79174E50-36A9-544B-AB67-B1B729AED716}" destId="{1B96797C-F114-8A4A-8CD0-AD84E03E990D}" srcOrd="0" destOrd="0" presId="urn:microsoft.com/office/officeart/2005/8/layout/radial5"/>
    <dgm:cxn modelId="{2FD9E01D-536B-0844-AC34-567E8CF36085}" type="presOf" srcId="{085F1611-ECE0-E146-8BB1-92E6FB6BA3D1}" destId="{3220D4CC-9039-994A-A97C-CB1F3D973A73}" srcOrd="0" destOrd="0" presId="urn:microsoft.com/office/officeart/2005/8/layout/radial5"/>
    <dgm:cxn modelId="{B1C9D337-56EB-FA4E-976F-CB66CB93AF69}" type="presOf" srcId="{CC0642A8-D7B3-8B49-847E-BEBCC1F17C62}" destId="{D53BFC38-054B-D743-857D-5BF82BEA3A1C}" srcOrd="0" destOrd="0" presId="urn:microsoft.com/office/officeart/2005/8/layout/radial5"/>
    <dgm:cxn modelId="{B7D63475-B7FD-C742-91F3-00160147E84D}" type="presOf" srcId="{B2FF5469-4E87-4147-9BC5-B22270502224}" destId="{38FC13A3-2190-6843-8083-D6279F122048}" srcOrd="0" destOrd="0" presId="urn:microsoft.com/office/officeart/2005/8/layout/radial5"/>
    <dgm:cxn modelId="{6CAD76C0-6E63-2B4E-BF0E-1D8988852CC3}" type="presOf" srcId="{15F35AC1-05F6-0F45-8C00-11619A6F02A9}" destId="{33BE3345-D2DB-544B-8CB6-7FC729157E43}" srcOrd="0" destOrd="0" presId="urn:microsoft.com/office/officeart/2005/8/layout/radial5"/>
    <dgm:cxn modelId="{B39C8328-DC90-524D-BEE0-4F6B78EFA099}" type="presOf" srcId="{9E895628-EF71-EA40-BB26-7081AA70A582}" destId="{5846E3BE-5138-724C-8562-3E546D9E2531}" srcOrd="0" destOrd="0" presId="urn:microsoft.com/office/officeart/2005/8/layout/radial5"/>
    <dgm:cxn modelId="{0E72C8EE-2558-1A4E-9B2F-74A439CFAEA6}" type="presOf" srcId="{D1EE7C55-DD24-0646-A6CD-09D41F781859}" destId="{26D9C669-AF1C-BE4F-989A-F3277A3A9D02}" srcOrd="1" destOrd="0" presId="urn:microsoft.com/office/officeart/2005/8/layout/radial5"/>
    <dgm:cxn modelId="{CB04AC28-012E-EA40-A79B-A3B9702525C8}" type="presOf" srcId="{D3F9C00F-4B39-2541-8627-79C9C0738929}" destId="{40A0E588-66A7-B54D-9C02-0938C19B4129}" srcOrd="1" destOrd="0" presId="urn:microsoft.com/office/officeart/2005/8/layout/radial5"/>
    <dgm:cxn modelId="{FF5E18D0-45EC-4545-8D7C-4E6C330B09CA}" srcId="{CC0642A8-D7B3-8B49-847E-BEBCC1F17C62}" destId="{DD8B8223-97BD-6F49-95DE-8A10C236FC2A}" srcOrd="6" destOrd="0" parTransId="{EA668927-020C-1942-9236-21FA1FA467DD}" sibTransId="{6CE8E308-68C9-6B4D-B968-3A76AF0BB955}"/>
    <dgm:cxn modelId="{E1989487-89C1-7147-813C-AC16A56C80C5}" srcId="{CC0642A8-D7B3-8B49-847E-BEBCC1F17C62}" destId="{DE6A40B3-CE4A-504A-BCF2-F945A3623657}" srcOrd="3" destOrd="0" parTransId="{045AF673-ADD3-FA4F-9430-59BA99858E37}" sibTransId="{BE7EE52D-8C1E-F743-BC8E-52F9CE0164A8}"/>
    <dgm:cxn modelId="{8ACB5549-B610-0C49-A34D-0121694D326E}" srcId="{CC0642A8-D7B3-8B49-847E-BEBCC1F17C62}" destId="{5D8A0650-ED76-794B-BE95-6AE822BD4DF3}" srcOrd="5" destOrd="0" parTransId="{D1EE7C55-DD24-0646-A6CD-09D41F781859}" sibTransId="{E7D51D2A-7ADC-614D-9DBA-ABE1D818BB5B}"/>
    <dgm:cxn modelId="{4982FFED-2A77-5740-8598-BFAEA1EA7E97}" srcId="{CC0642A8-D7B3-8B49-847E-BEBCC1F17C62}" destId="{15F35AC1-05F6-0F45-8C00-11619A6F02A9}" srcOrd="1" destOrd="0" parTransId="{9E895628-EF71-EA40-BB26-7081AA70A582}" sibTransId="{CFF30315-AEEE-EE46-B546-B5AF8802F91E}"/>
    <dgm:cxn modelId="{D5919642-AFC5-314F-8084-3FFCF3D719F1}" type="presOf" srcId="{79174E50-36A9-544B-AB67-B1B729AED716}" destId="{AFED2C36-AD53-D045-9594-FDCB9CFCFE90}" srcOrd="1" destOrd="0" presId="urn:microsoft.com/office/officeart/2005/8/layout/radial5"/>
    <dgm:cxn modelId="{5555557B-72EF-764C-BB79-38256E230967}" type="presParOf" srcId="{E24292A0-381C-1646-B04C-D84B6114810F}" destId="{D53BFC38-054B-D743-857D-5BF82BEA3A1C}" srcOrd="0" destOrd="0" presId="urn:microsoft.com/office/officeart/2005/8/layout/radial5"/>
    <dgm:cxn modelId="{00E16CCC-EC75-B842-8C18-92B81CAFEC8A}" type="presParOf" srcId="{E24292A0-381C-1646-B04C-D84B6114810F}" destId="{1B96797C-F114-8A4A-8CD0-AD84E03E990D}" srcOrd="1" destOrd="0" presId="urn:microsoft.com/office/officeart/2005/8/layout/radial5"/>
    <dgm:cxn modelId="{36AB3A1C-0C90-5341-8FCE-8A177EF0735D}" type="presParOf" srcId="{1B96797C-F114-8A4A-8CD0-AD84E03E990D}" destId="{AFED2C36-AD53-D045-9594-FDCB9CFCFE90}" srcOrd="0" destOrd="0" presId="urn:microsoft.com/office/officeart/2005/8/layout/radial5"/>
    <dgm:cxn modelId="{A5F8FD06-8C0D-F04E-9796-CE5EFD7754E7}" type="presParOf" srcId="{E24292A0-381C-1646-B04C-D84B6114810F}" destId="{38FC13A3-2190-6843-8083-D6279F122048}" srcOrd="2" destOrd="0" presId="urn:microsoft.com/office/officeart/2005/8/layout/radial5"/>
    <dgm:cxn modelId="{8B84DE7F-9595-6F4C-A0D5-AD7975174386}" type="presParOf" srcId="{E24292A0-381C-1646-B04C-D84B6114810F}" destId="{5846E3BE-5138-724C-8562-3E546D9E2531}" srcOrd="3" destOrd="0" presId="urn:microsoft.com/office/officeart/2005/8/layout/radial5"/>
    <dgm:cxn modelId="{AAFC4EC2-0812-1247-9377-04779070B744}" type="presParOf" srcId="{5846E3BE-5138-724C-8562-3E546D9E2531}" destId="{12E50064-67A4-F044-9B07-48A4E46C264E}" srcOrd="0" destOrd="0" presId="urn:microsoft.com/office/officeart/2005/8/layout/radial5"/>
    <dgm:cxn modelId="{FEC3CEEE-05E5-0B48-A588-B7DE134E051E}" type="presParOf" srcId="{E24292A0-381C-1646-B04C-D84B6114810F}" destId="{33BE3345-D2DB-544B-8CB6-7FC729157E43}" srcOrd="4" destOrd="0" presId="urn:microsoft.com/office/officeart/2005/8/layout/radial5"/>
    <dgm:cxn modelId="{9F543633-106C-9D4D-9A0A-1EE6E2548E00}" type="presParOf" srcId="{E24292A0-381C-1646-B04C-D84B6114810F}" destId="{4302D339-F98C-5C4D-97CE-806753E4ED54}" srcOrd="5" destOrd="0" presId="urn:microsoft.com/office/officeart/2005/8/layout/radial5"/>
    <dgm:cxn modelId="{DFC15C94-1192-A242-878B-7581E4E53522}" type="presParOf" srcId="{4302D339-F98C-5C4D-97CE-806753E4ED54}" destId="{40A0E588-66A7-B54D-9C02-0938C19B4129}" srcOrd="0" destOrd="0" presId="urn:microsoft.com/office/officeart/2005/8/layout/radial5"/>
    <dgm:cxn modelId="{9DF13ABC-8120-C440-8E24-4C001458626A}" type="presParOf" srcId="{E24292A0-381C-1646-B04C-D84B6114810F}" destId="{3B854D98-045A-054B-9A98-0D2FB72B57B5}" srcOrd="6" destOrd="0" presId="urn:microsoft.com/office/officeart/2005/8/layout/radial5"/>
    <dgm:cxn modelId="{509044B8-2F76-B641-85D2-EAD11E58F548}" type="presParOf" srcId="{E24292A0-381C-1646-B04C-D84B6114810F}" destId="{2A788190-7210-0A46-A0B1-94A8145DF069}" srcOrd="7" destOrd="0" presId="urn:microsoft.com/office/officeart/2005/8/layout/radial5"/>
    <dgm:cxn modelId="{E22FD56E-DB63-7242-963C-2433694C7034}" type="presParOf" srcId="{2A788190-7210-0A46-A0B1-94A8145DF069}" destId="{9020B2FA-2F1C-A84B-8909-EC1ED5CE46C4}" srcOrd="0" destOrd="0" presId="urn:microsoft.com/office/officeart/2005/8/layout/radial5"/>
    <dgm:cxn modelId="{72FC0C85-A8B6-4346-A552-C14F43273482}" type="presParOf" srcId="{E24292A0-381C-1646-B04C-D84B6114810F}" destId="{FA988290-1E23-1D4B-BD80-08243480E00D}" srcOrd="8" destOrd="0" presId="urn:microsoft.com/office/officeart/2005/8/layout/radial5"/>
    <dgm:cxn modelId="{DA8DD760-E7C5-6440-A874-BC4D9F2932E9}" type="presParOf" srcId="{E24292A0-381C-1646-B04C-D84B6114810F}" destId="{D47B8212-5032-1042-8D11-810DE3FA6F81}" srcOrd="9" destOrd="0" presId="urn:microsoft.com/office/officeart/2005/8/layout/radial5"/>
    <dgm:cxn modelId="{0030B702-F120-3845-87C6-A6DDDC778C77}" type="presParOf" srcId="{D47B8212-5032-1042-8D11-810DE3FA6F81}" destId="{E44FCB98-46BC-D74C-B883-B38C5FEDF29B}" srcOrd="0" destOrd="0" presId="urn:microsoft.com/office/officeart/2005/8/layout/radial5"/>
    <dgm:cxn modelId="{07C82BDE-791C-CE48-BF12-FC1D61429CE1}" type="presParOf" srcId="{E24292A0-381C-1646-B04C-D84B6114810F}" destId="{3220D4CC-9039-994A-A97C-CB1F3D973A73}" srcOrd="10" destOrd="0" presId="urn:microsoft.com/office/officeart/2005/8/layout/radial5"/>
    <dgm:cxn modelId="{B0B54928-421F-234F-8213-348B7C3A29BD}" type="presParOf" srcId="{E24292A0-381C-1646-B04C-D84B6114810F}" destId="{E8FABF4F-A51B-1543-9E70-73215F60D416}" srcOrd="11" destOrd="0" presId="urn:microsoft.com/office/officeart/2005/8/layout/radial5"/>
    <dgm:cxn modelId="{F6FA6E08-E82C-3747-98B0-AED4F9EBB059}" type="presParOf" srcId="{E8FABF4F-A51B-1543-9E70-73215F60D416}" destId="{26D9C669-AF1C-BE4F-989A-F3277A3A9D02}" srcOrd="0" destOrd="0" presId="urn:microsoft.com/office/officeart/2005/8/layout/radial5"/>
    <dgm:cxn modelId="{EB6A6E11-DB73-8D44-97A1-811DF3BBAB22}" type="presParOf" srcId="{E24292A0-381C-1646-B04C-D84B6114810F}" destId="{AFC2CD44-74AC-BD49-BA1A-F05174B7451E}" srcOrd="12" destOrd="0" presId="urn:microsoft.com/office/officeart/2005/8/layout/radial5"/>
    <dgm:cxn modelId="{CE7EEA2E-3FE9-6140-AB49-F9F288E89A21}" type="presParOf" srcId="{E24292A0-381C-1646-B04C-D84B6114810F}" destId="{3F835BC5-41BD-6543-855A-06D1A5688E24}" srcOrd="13" destOrd="0" presId="urn:microsoft.com/office/officeart/2005/8/layout/radial5"/>
    <dgm:cxn modelId="{B8D9F619-8B92-3944-AE87-4FA0517BB583}" type="presParOf" srcId="{3F835BC5-41BD-6543-855A-06D1A5688E24}" destId="{C8502E2F-8222-6442-A36F-89B96C6340F3}" srcOrd="0" destOrd="0" presId="urn:microsoft.com/office/officeart/2005/8/layout/radial5"/>
    <dgm:cxn modelId="{A7A61A21-279E-0342-9AB3-358D78F3F3D5}" type="presParOf" srcId="{E24292A0-381C-1646-B04C-D84B6114810F}" destId="{D2BF70B3-32A3-E647-86F5-F22B001ED74F}" srcOrd="14"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022F1D-13CE-984B-9F79-499F65263094}" type="datetime1">
              <a:rPr lang="en-GB" smtClean="0"/>
              <a:t>23/05/2018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05C7D-C6D9-2046-8136-8B5FA6E6CD8A}" type="slidenum">
              <a:rPr lang="en-GB" smtClean="0"/>
              <a:t>‹#›</a:t>
            </a:fld>
            <a:endParaRPr lang="en-GB"/>
          </a:p>
        </p:txBody>
      </p:sp>
    </p:spTree>
    <p:extLst>
      <p:ext uri="{BB962C8B-B14F-4D97-AF65-F5344CB8AC3E}">
        <p14:creationId xmlns:p14="http://schemas.microsoft.com/office/powerpoint/2010/main" val="19302525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51E66-7F9C-094F-AFC7-FB89FD4D143A}" type="datetime1">
              <a:rPr lang="en-GB" smtClean="0"/>
              <a:t>23/05/2018</a:t>
            </a:fld>
            <a:endParaRPr lang="en-GB"/>
          </a:p>
        </p:txBody>
      </p:sp>
      <p:sp>
        <p:nvSpPr>
          <p:cNvPr id="4" name="Slide Image Placeholder 3"/>
          <p:cNvSpPr>
            <a:spLocks noGrp="1" noRot="1" noChangeAspect="1"/>
          </p:cNvSpPr>
          <p:nvPr>
            <p:ph type="sldImg" idx="2"/>
          </p:nvPr>
        </p:nvSpPr>
        <p:spPr>
          <a:xfrm>
            <a:off x="382588" y="685800"/>
            <a:ext cx="6094412"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1EC45-EAEF-F041-B5D8-0F6FF93B6ACA}" type="slidenum">
              <a:rPr lang="en-GB" smtClean="0"/>
              <a:t>‹#›</a:t>
            </a:fld>
            <a:endParaRPr lang="en-GB"/>
          </a:p>
        </p:txBody>
      </p:sp>
    </p:spTree>
    <p:extLst>
      <p:ext uri="{BB962C8B-B14F-4D97-AF65-F5344CB8AC3E}">
        <p14:creationId xmlns:p14="http://schemas.microsoft.com/office/powerpoint/2010/main" val="673774757"/>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1EC45-EAEF-F041-B5D8-0F6FF93B6ACA}" type="slidenum">
              <a:rPr lang="en-GB" smtClean="0"/>
              <a:t>1</a:t>
            </a:fld>
            <a:endParaRPr lang="en-GB"/>
          </a:p>
        </p:txBody>
      </p:sp>
    </p:spTree>
    <p:extLst>
      <p:ext uri="{BB962C8B-B14F-4D97-AF65-F5344CB8AC3E}">
        <p14:creationId xmlns:p14="http://schemas.microsoft.com/office/powerpoint/2010/main" val="144335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10</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553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11</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418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12</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6250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13</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80388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1EC45-EAEF-F041-B5D8-0F6FF93B6ACA}" type="slidenum">
              <a:rPr lang="en-GB" smtClean="0"/>
              <a:t>14</a:t>
            </a:fld>
            <a:endParaRPr lang="en-GB"/>
          </a:p>
        </p:txBody>
      </p:sp>
    </p:spTree>
    <p:extLst>
      <p:ext uri="{BB962C8B-B14F-4D97-AF65-F5344CB8AC3E}">
        <p14:creationId xmlns:p14="http://schemas.microsoft.com/office/powerpoint/2010/main" val="41880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15</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52966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1EC45-EAEF-F041-B5D8-0F6FF93B6ACA}" type="slidenum">
              <a:rPr lang="en-GB" smtClean="0"/>
              <a:t>16</a:t>
            </a:fld>
            <a:endParaRPr lang="en-GB"/>
          </a:p>
        </p:txBody>
      </p:sp>
    </p:spTree>
    <p:extLst>
      <p:ext uri="{BB962C8B-B14F-4D97-AF65-F5344CB8AC3E}">
        <p14:creationId xmlns:p14="http://schemas.microsoft.com/office/powerpoint/2010/main" val="162236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2</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3035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3</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8759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4</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2093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4" name="Slide Number Placeholder 3"/>
          <p:cNvSpPr>
            <a:spLocks noGrp="1"/>
          </p:cNvSpPr>
          <p:nvPr>
            <p:ph type="sldNum" sz="quarter" idx="10"/>
          </p:nvPr>
        </p:nvSpPr>
        <p:spPr/>
        <p:txBody>
          <a:bodyPr/>
          <a:lstStyle/>
          <a:p>
            <a:fld id="{D2D1EC45-EAEF-F041-B5D8-0F6FF93B6ACA}" type="slidenum">
              <a:rPr lang="en-GB" smtClean="0"/>
              <a:t>5</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23008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B0860A-99A4-E04C-9E67-07331E5C70D6}" type="slidenum">
              <a:rPr lang="en-GB" altLang="x-none">
                <a:latin typeface="Calibri" charset="0"/>
              </a:rPr>
              <a:pPr eaLnBrk="1" hangingPunct="1"/>
              <a:t>6</a:t>
            </a:fld>
            <a:endParaRPr lang="en-GB" altLang="x-none">
              <a:latin typeface="Calibri" charset="0"/>
            </a:endParaRPr>
          </a:p>
        </p:txBody>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51671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B0860A-99A4-E04C-9E67-07331E5C70D6}" type="slidenum">
              <a:rPr lang="en-GB" altLang="x-none">
                <a:latin typeface="Calibri" charset="0"/>
              </a:rPr>
              <a:pPr eaLnBrk="1" hangingPunct="1"/>
              <a:t>7</a:t>
            </a:fld>
            <a:endParaRPr lang="en-GB" altLang="x-none">
              <a:latin typeface="Calibri" charset="0"/>
            </a:endParaRPr>
          </a:p>
        </p:txBody>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654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B0860A-99A4-E04C-9E67-07331E5C70D6}" type="slidenum">
              <a:rPr lang="en-GB" altLang="x-none">
                <a:latin typeface="Calibri" charset="0"/>
              </a:rPr>
              <a:pPr eaLnBrk="1" hangingPunct="1"/>
              <a:t>8</a:t>
            </a:fld>
            <a:endParaRPr lang="en-GB" altLang="x-none">
              <a:latin typeface="Calibri" charset="0"/>
            </a:endParaRPr>
          </a:p>
        </p:txBody>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71385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B0860A-99A4-E04C-9E67-07331E5C70D6}" type="slidenum">
              <a:rPr lang="en-GB" altLang="x-none">
                <a:latin typeface="Calibri" charset="0"/>
              </a:rPr>
              <a:pPr eaLnBrk="1" hangingPunct="1"/>
              <a:t>9</a:t>
            </a:fld>
            <a:endParaRPr lang="en-GB" altLang="x-none">
              <a:latin typeface="Calibri" charset="0"/>
            </a:endParaRPr>
          </a:p>
        </p:txBody>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6457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328310" y="3991764"/>
            <a:ext cx="8482023" cy="304480"/>
          </a:xfrm>
        </p:spPr>
        <p:txBody>
          <a:bodyPr/>
          <a:lstStyle>
            <a:lvl1pPr algn="r">
              <a:lnSpc>
                <a:spcPts val="2216"/>
              </a:lnSpc>
              <a:defRPr sz="2200"/>
            </a:lvl1pPr>
          </a:lstStyle>
          <a:p>
            <a:r>
              <a:rPr lang="en-GB" smtClean="0"/>
              <a:t>Click to edit Master title style</a:t>
            </a:r>
            <a:endParaRPr lang="en-GB" dirty="0"/>
          </a:p>
        </p:txBody>
      </p:sp>
      <p:sp>
        <p:nvSpPr>
          <p:cNvPr id="13" name="Text Placeholder 12"/>
          <p:cNvSpPr>
            <a:spLocks noGrp="1"/>
          </p:cNvSpPr>
          <p:nvPr>
            <p:ph type="body" sz="quarter" idx="12"/>
          </p:nvPr>
        </p:nvSpPr>
        <p:spPr>
          <a:xfrm>
            <a:off x="4898705" y="390980"/>
            <a:ext cx="3911628" cy="779860"/>
          </a:xfrm>
          <a:prstGeom prst="rect">
            <a:avLst/>
          </a:prstGeom>
          <a:noFill/>
        </p:spPr>
        <p:txBody>
          <a:bodyPr lIns="0" tIns="0" rIns="0" bIns="0" anchor="t">
            <a:noAutofit/>
          </a:bodyPr>
          <a:lstStyle>
            <a:lvl1pPr algn="r">
              <a:defRPr baseline="0">
                <a:solidFill>
                  <a:srgbClr val="000000"/>
                </a:solidFill>
              </a:defRPr>
            </a:lvl1pPr>
            <a:lvl2pPr algn="r">
              <a:defRPr>
                <a:solidFill>
                  <a:srgbClr val="000000"/>
                </a:solidFill>
              </a:defRPr>
            </a:lvl2pPr>
            <a:lvl3pPr algn="r">
              <a:defRPr>
                <a:solidFill>
                  <a:srgbClr val="000000"/>
                </a:solidFill>
              </a:defRPr>
            </a:lvl3pPr>
            <a:lvl4pPr algn="r">
              <a:defRPr>
                <a:solidFill>
                  <a:srgbClr val="000000"/>
                </a:solidFill>
              </a:defRPr>
            </a:lvl4pPr>
            <a:lvl5pPr algn="r">
              <a:defRPr>
                <a:solidFill>
                  <a:srgbClr val="000000"/>
                </a:solidFill>
              </a:defRPr>
            </a:lvl5pPr>
          </a:lstStyle>
          <a:p>
            <a:pPr lvl="0"/>
            <a:r>
              <a:rPr lang="en-GB" smtClean="0"/>
              <a:t>Click to edit Master text styles</a:t>
            </a:r>
          </a:p>
        </p:txBody>
      </p:sp>
    </p:spTree>
    <p:extLst>
      <p:ext uri="{BB962C8B-B14F-4D97-AF65-F5344CB8AC3E}">
        <p14:creationId xmlns:p14="http://schemas.microsoft.com/office/powerpoint/2010/main" val="238592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fferences, title, content, and images">
    <p:spTree>
      <p:nvGrpSpPr>
        <p:cNvPr id="1" name=""/>
        <p:cNvGrpSpPr/>
        <p:nvPr/>
      </p:nvGrpSpPr>
      <p:grpSpPr>
        <a:xfrm>
          <a:off x="0" y="0"/>
          <a:ext cx="0" cy="0"/>
          <a:chOff x="0" y="0"/>
          <a:chExt cx="0" cy="0"/>
        </a:xfrm>
      </p:grpSpPr>
      <p:sp>
        <p:nvSpPr>
          <p:cNvPr id="16" name="Text Placeholder 9"/>
          <p:cNvSpPr>
            <a:spLocks noGrp="1"/>
          </p:cNvSpPr>
          <p:nvPr>
            <p:ph type="body" sz="quarter" idx="15"/>
          </p:nvPr>
        </p:nvSpPr>
        <p:spPr>
          <a:xfrm>
            <a:off x="319313" y="1434048"/>
            <a:ext cx="2704572" cy="1378274"/>
          </a:xfrm>
          <a:solidFill>
            <a:schemeClr val="accent1"/>
          </a:solidFill>
        </p:spPr>
        <p:txBody>
          <a:bodyPr lIns="108000" tIns="89100" rIns="54000" anchor="t"/>
          <a:lstStyle>
            <a:lvl1pPr marL="0" indent="0">
              <a:lnSpc>
                <a:spcPts val="1754"/>
              </a:lnSpc>
              <a:spcAft>
                <a:spcPts val="923"/>
              </a:spcAft>
              <a:defRPr sz="1700"/>
            </a:lvl1pPr>
          </a:lstStyle>
          <a:p>
            <a:pPr lvl="0"/>
            <a:r>
              <a:rPr lang="en-GB" smtClean="0"/>
              <a:t>Click to edit Master text styles</a:t>
            </a:r>
          </a:p>
        </p:txBody>
      </p:sp>
      <p:sp>
        <p:nvSpPr>
          <p:cNvPr id="28" name="Text Placeholder 9"/>
          <p:cNvSpPr>
            <a:spLocks noGrp="1"/>
          </p:cNvSpPr>
          <p:nvPr>
            <p:ph type="body" sz="quarter" idx="17"/>
          </p:nvPr>
        </p:nvSpPr>
        <p:spPr>
          <a:xfrm>
            <a:off x="3210618" y="1434048"/>
            <a:ext cx="2693345" cy="1378274"/>
          </a:xfrm>
          <a:solidFill>
            <a:schemeClr val="accent2"/>
          </a:solidFill>
          <a:ln w="12700" cmpd="sng">
            <a:solidFill>
              <a:schemeClr val="accent1"/>
            </a:solidFill>
          </a:ln>
        </p:spPr>
        <p:txBody>
          <a:bodyPr lIns="108000" tIns="89100" rIns="27000" anchor="t"/>
          <a:lstStyle>
            <a:lvl1pPr marL="0" indent="0">
              <a:lnSpc>
                <a:spcPts val="1754"/>
              </a:lnSpc>
              <a:spcAft>
                <a:spcPts val="923"/>
              </a:spcAft>
              <a:defRPr sz="1700">
                <a:solidFill>
                  <a:srgbClr val="000000"/>
                </a:solidFill>
              </a:defRPr>
            </a:lvl1pPr>
          </a:lstStyle>
          <a:p>
            <a:pPr lvl="0"/>
            <a:r>
              <a:rPr lang="en-GB" smtClean="0"/>
              <a:t>Click to edit Master text styles</a:t>
            </a:r>
          </a:p>
        </p:txBody>
      </p:sp>
      <p:sp>
        <p:nvSpPr>
          <p:cNvPr id="30" name="Text Placeholder 9"/>
          <p:cNvSpPr>
            <a:spLocks noGrp="1"/>
          </p:cNvSpPr>
          <p:nvPr>
            <p:ph type="body" sz="quarter" idx="19"/>
          </p:nvPr>
        </p:nvSpPr>
        <p:spPr>
          <a:xfrm>
            <a:off x="6116525" y="1434048"/>
            <a:ext cx="2704572" cy="1378274"/>
          </a:xfrm>
          <a:solidFill>
            <a:schemeClr val="accent1"/>
          </a:solidFill>
        </p:spPr>
        <p:txBody>
          <a:bodyPr lIns="108000" tIns="89100" rIns="54000" anchor="t"/>
          <a:lstStyle>
            <a:lvl1pPr marL="0" indent="0">
              <a:lnSpc>
                <a:spcPts val="1754"/>
              </a:lnSpc>
              <a:spcAft>
                <a:spcPts val="923"/>
              </a:spcAft>
              <a:defRPr sz="1700"/>
            </a:lvl1pPr>
          </a:lstStyle>
          <a:p>
            <a:pPr lvl="0"/>
            <a:r>
              <a:rPr lang="en-GB" smtClean="0"/>
              <a:t>Click to edit Master text styles</a:t>
            </a:r>
          </a:p>
        </p:txBody>
      </p:sp>
      <p:sp>
        <p:nvSpPr>
          <p:cNvPr id="14" name="Picture Placeholder 7"/>
          <p:cNvSpPr>
            <a:spLocks noGrp="1"/>
          </p:cNvSpPr>
          <p:nvPr>
            <p:ph type="pic" sz="quarter" idx="14"/>
          </p:nvPr>
        </p:nvSpPr>
        <p:spPr>
          <a:xfrm>
            <a:off x="310524" y="2791957"/>
            <a:ext cx="2722148" cy="1569085"/>
          </a:xfrm>
          <a:noFill/>
        </p:spPr>
        <p:txBody>
          <a:bodyPr anchor="t"/>
          <a:lstStyle>
            <a:lvl1pPr>
              <a:defRPr sz="1000">
                <a:solidFill>
                  <a:schemeClr val="tx1"/>
                </a:solidFill>
              </a:defRPr>
            </a:lvl1pPr>
          </a:lstStyle>
          <a:p>
            <a:r>
              <a:rPr lang="en-GB" smtClean="0"/>
              <a:t>Drag picture to placeholder or click icon to add</a:t>
            </a:r>
            <a:endParaRPr lang="en-GB"/>
          </a:p>
        </p:txBody>
      </p:sp>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27" name="Picture Placeholder 7"/>
          <p:cNvSpPr>
            <a:spLocks noGrp="1"/>
          </p:cNvSpPr>
          <p:nvPr>
            <p:ph type="pic" sz="quarter" idx="16"/>
          </p:nvPr>
        </p:nvSpPr>
        <p:spPr>
          <a:xfrm>
            <a:off x="3200356" y="2791957"/>
            <a:ext cx="2713772" cy="1569085"/>
          </a:xfrm>
          <a:noFill/>
        </p:spPr>
        <p:txBody>
          <a:bodyPr anchor="t"/>
          <a:lstStyle>
            <a:lvl1pPr>
              <a:defRPr sz="1000">
                <a:solidFill>
                  <a:schemeClr val="tx1"/>
                </a:solidFill>
              </a:defRPr>
            </a:lvl1pPr>
          </a:lstStyle>
          <a:p>
            <a:r>
              <a:rPr lang="en-GB" smtClean="0"/>
              <a:t>Drag picture to placeholder or click icon to add</a:t>
            </a:r>
            <a:endParaRPr lang="en-GB"/>
          </a:p>
        </p:txBody>
      </p:sp>
      <p:sp>
        <p:nvSpPr>
          <p:cNvPr id="29" name="Picture Placeholder 7"/>
          <p:cNvSpPr>
            <a:spLocks noGrp="1"/>
          </p:cNvSpPr>
          <p:nvPr>
            <p:ph type="pic" sz="quarter" idx="18"/>
          </p:nvPr>
        </p:nvSpPr>
        <p:spPr>
          <a:xfrm>
            <a:off x="6108201" y="2791957"/>
            <a:ext cx="2721211" cy="1569085"/>
          </a:xfrm>
          <a:noFill/>
        </p:spPr>
        <p:txBody>
          <a:bodyPr anchor="t"/>
          <a:lstStyle>
            <a:lvl1pPr>
              <a:defRPr sz="1000">
                <a:solidFill>
                  <a:schemeClr val="tx1"/>
                </a:solidFill>
              </a:defRPr>
            </a:lvl1pPr>
          </a:lstStyle>
          <a:p>
            <a:r>
              <a:rPr lang="en-GB" smtClean="0"/>
              <a:t>Drag picture to placeholder or click icon to add</a:t>
            </a:r>
            <a:endParaRPr lang="en-GB" dirty="0"/>
          </a:p>
        </p:txBody>
      </p:sp>
    </p:spTree>
    <p:extLst>
      <p:ext uri="{BB962C8B-B14F-4D97-AF65-F5344CB8AC3E}">
        <p14:creationId xmlns:p14="http://schemas.microsoft.com/office/powerpoint/2010/main" val="386212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shortlist">
    <p:spTree>
      <p:nvGrpSpPr>
        <p:cNvPr id="1" name=""/>
        <p:cNvGrpSpPr/>
        <p:nvPr/>
      </p:nvGrpSpPr>
      <p:grpSpPr>
        <a:xfrm>
          <a:off x="0" y="0"/>
          <a:ext cx="0" cy="0"/>
          <a:chOff x="0" y="0"/>
          <a:chExt cx="0" cy="0"/>
        </a:xfrm>
      </p:grpSpPr>
      <p:sp>
        <p:nvSpPr>
          <p:cNvPr id="5" name="Isosceles Triangle 4"/>
          <p:cNvSpPr/>
          <p:nvPr userDrawn="1"/>
        </p:nvSpPr>
        <p:spPr>
          <a:xfrm rot="10800000">
            <a:off x="1231070" y="2099442"/>
            <a:ext cx="149527" cy="134173"/>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16" name="Text Placeholder 9"/>
          <p:cNvSpPr>
            <a:spLocks noGrp="1"/>
          </p:cNvSpPr>
          <p:nvPr>
            <p:ph type="body" sz="quarter" idx="15"/>
          </p:nvPr>
        </p:nvSpPr>
        <p:spPr>
          <a:xfrm>
            <a:off x="303439" y="1343328"/>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15" name="Isosceles Triangle 14"/>
          <p:cNvSpPr/>
          <p:nvPr userDrawn="1"/>
        </p:nvSpPr>
        <p:spPr>
          <a:xfrm rot="10800000">
            <a:off x="3440871" y="2099442"/>
            <a:ext cx="149527" cy="134173"/>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18" name="Text Placeholder 9"/>
          <p:cNvSpPr>
            <a:spLocks noGrp="1"/>
          </p:cNvSpPr>
          <p:nvPr>
            <p:ph type="body" sz="quarter" idx="16"/>
          </p:nvPr>
        </p:nvSpPr>
        <p:spPr>
          <a:xfrm>
            <a:off x="2513239" y="1343328"/>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19" name="Isosceles Triangle 18"/>
          <p:cNvSpPr/>
          <p:nvPr userDrawn="1"/>
        </p:nvSpPr>
        <p:spPr>
          <a:xfrm rot="10800000">
            <a:off x="1231070" y="2985768"/>
            <a:ext cx="149527" cy="134173"/>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20" name="Text Placeholder 9"/>
          <p:cNvSpPr>
            <a:spLocks noGrp="1"/>
          </p:cNvSpPr>
          <p:nvPr>
            <p:ph type="body" sz="quarter" idx="17"/>
          </p:nvPr>
        </p:nvSpPr>
        <p:spPr>
          <a:xfrm>
            <a:off x="303439" y="2229655"/>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21" name="Isosceles Triangle 20"/>
          <p:cNvSpPr/>
          <p:nvPr userDrawn="1"/>
        </p:nvSpPr>
        <p:spPr>
          <a:xfrm rot="10800000">
            <a:off x="3440871" y="2985768"/>
            <a:ext cx="149527" cy="134173"/>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22" name="Text Placeholder 9"/>
          <p:cNvSpPr>
            <a:spLocks noGrp="1"/>
          </p:cNvSpPr>
          <p:nvPr>
            <p:ph type="body" sz="quarter" idx="18"/>
          </p:nvPr>
        </p:nvSpPr>
        <p:spPr>
          <a:xfrm>
            <a:off x="2513239" y="2229655"/>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23" name="Isosceles Triangle 22"/>
          <p:cNvSpPr/>
          <p:nvPr userDrawn="1"/>
        </p:nvSpPr>
        <p:spPr>
          <a:xfrm rot="10800000">
            <a:off x="1231070" y="3871619"/>
            <a:ext cx="149527" cy="134173"/>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24" name="Text Placeholder 9"/>
          <p:cNvSpPr>
            <a:spLocks noGrp="1"/>
          </p:cNvSpPr>
          <p:nvPr>
            <p:ph type="body" sz="quarter" idx="19"/>
          </p:nvPr>
        </p:nvSpPr>
        <p:spPr>
          <a:xfrm>
            <a:off x="303439" y="4006457"/>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25" name="Isosceles Triangle 24"/>
          <p:cNvSpPr/>
          <p:nvPr userDrawn="1"/>
        </p:nvSpPr>
        <p:spPr>
          <a:xfrm rot="10800000">
            <a:off x="3440871" y="3871619"/>
            <a:ext cx="149527" cy="134173"/>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26" name="Text Placeholder 9"/>
          <p:cNvSpPr>
            <a:spLocks noGrp="1"/>
          </p:cNvSpPr>
          <p:nvPr>
            <p:ph type="body" sz="quarter" idx="20"/>
          </p:nvPr>
        </p:nvSpPr>
        <p:spPr>
          <a:xfrm>
            <a:off x="2513239" y="4006457"/>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31" name="Text Placeholder 9"/>
          <p:cNvSpPr>
            <a:spLocks noGrp="1"/>
          </p:cNvSpPr>
          <p:nvPr>
            <p:ph type="body" sz="quarter" idx="21"/>
          </p:nvPr>
        </p:nvSpPr>
        <p:spPr>
          <a:xfrm>
            <a:off x="303439" y="3124712"/>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32" name="Text Placeholder 9"/>
          <p:cNvSpPr>
            <a:spLocks noGrp="1"/>
          </p:cNvSpPr>
          <p:nvPr>
            <p:ph type="body" sz="quarter" idx="22"/>
          </p:nvPr>
        </p:nvSpPr>
        <p:spPr>
          <a:xfrm>
            <a:off x="2513239" y="3124712"/>
            <a:ext cx="2004791" cy="764080"/>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33" name="Text Placeholder 9"/>
          <p:cNvSpPr>
            <a:spLocks noGrp="1"/>
          </p:cNvSpPr>
          <p:nvPr>
            <p:ph type="body" sz="quarter" idx="23"/>
          </p:nvPr>
        </p:nvSpPr>
        <p:spPr>
          <a:xfrm>
            <a:off x="5176840" y="2705890"/>
            <a:ext cx="2004791" cy="753428"/>
          </a:xfrm>
          <a:solidFill>
            <a:schemeClr val="accent1"/>
          </a:solidFill>
        </p:spPr>
        <p:txBody>
          <a:bodyPr lIns="108000" tIns="81000" rIns="54000" anchor="t"/>
          <a:lstStyle>
            <a:lvl1pPr marL="0" indent="0">
              <a:lnSpc>
                <a:spcPts val="1754"/>
              </a:lnSpc>
              <a:spcAft>
                <a:spcPts val="0"/>
              </a:spcAft>
              <a:defRPr sz="1700"/>
            </a:lvl1pPr>
          </a:lstStyle>
          <a:p>
            <a:pPr lvl="0"/>
            <a:r>
              <a:rPr lang="en-GB" smtClean="0"/>
              <a:t>Click to edit Master text styles</a:t>
            </a:r>
          </a:p>
        </p:txBody>
      </p:sp>
      <p:sp>
        <p:nvSpPr>
          <p:cNvPr id="7" name="Text Placeholder 6"/>
          <p:cNvSpPr>
            <a:spLocks noGrp="1"/>
          </p:cNvSpPr>
          <p:nvPr>
            <p:ph type="body" sz="quarter" idx="24"/>
          </p:nvPr>
        </p:nvSpPr>
        <p:spPr>
          <a:xfrm>
            <a:off x="5111193" y="1479067"/>
            <a:ext cx="3785861" cy="1091877"/>
          </a:xfrm>
          <a:noFill/>
        </p:spPr>
        <p:txBody>
          <a:bodyPr lIns="0" tIns="0" rIns="0" bIns="0" anchor="t"/>
          <a:lstStyle>
            <a:lvl1pPr marL="63014" indent="-63014">
              <a:lnSpc>
                <a:spcPct val="100000"/>
              </a:lnSpc>
              <a:spcBef>
                <a:spcPts val="0"/>
              </a:spcBef>
              <a:defRPr sz="1700" b="0" i="0">
                <a:solidFill>
                  <a:srgbClr val="000000"/>
                </a:solidFill>
                <a:latin typeface="Helvetica 55 Roman"/>
                <a:cs typeface="Helvetica 55 Roman"/>
              </a:defRPr>
            </a:lvl1pPr>
            <a:lvl2pPr marL="63014" indent="-63014">
              <a:lnSpc>
                <a:spcPct val="100000"/>
              </a:lnSpc>
              <a:spcBef>
                <a:spcPts val="0"/>
              </a:spcBef>
              <a:defRPr sz="1700" b="0" i="0">
                <a:solidFill>
                  <a:srgbClr val="000000"/>
                </a:solidFill>
                <a:latin typeface="Helvetica 55 Roman"/>
                <a:cs typeface="Helvetica 55 Roman"/>
              </a:defRPr>
            </a:lvl2pPr>
            <a:lvl3pPr marL="63014" indent="-63014">
              <a:lnSpc>
                <a:spcPct val="100000"/>
              </a:lnSpc>
              <a:spcBef>
                <a:spcPts val="0"/>
              </a:spcBef>
              <a:defRPr sz="1700" b="0" i="0">
                <a:solidFill>
                  <a:srgbClr val="000000"/>
                </a:solidFill>
                <a:latin typeface="Helvetica 55 Roman"/>
                <a:cs typeface="Helvetica 55 Roman"/>
              </a:defRPr>
            </a:lvl3pPr>
            <a:lvl4pPr marL="63014" indent="-63014">
              <a:lnSpc>
                <a:spcPct val="100000"/>
              </a:lnSpc>
              <a:spcBef>
                <a:spcPts val="0"/>
              </a:spcBef>
              <a:defRPr sz="1700" b="0" i="0">
                <a:solidFill>
                  <a:srgbClr val="000000"/>
                </a:solidFill>
                <a:latin typeface="Helvetica 55 Roman"/>
                <a:cs typeface="Helvetica 55 Roman"/>
              </a:defRPr>
            </a:lvl4pPr>
            <a:lvl5pPr marL="63014" indent="-63014">
              <a:lnSpc>
                <a:spcPct val="100000"/>
              </a:lnSpc>
              <a:spcBef>
                <a:spcPts val="0"/>
              </a:spcBef>
              <a:defRPr sz="1700" b="0" i="0">
                <a:solidFill>
                  <a:srgbClr val="000000"/>
                </a:solidFill>
                <a:latin typeface="Helvetica 55 Roman"/>
                <a:cs typeface="Helvetica 55 Roman"/>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81423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ong shortlist">
    <p:spTree>
      <p:nvGrpSpPr>
        <p:cNvPr id="1" name=""/>
        <p:cNvGrpSpPr/>
        <p:nvPr/>
      </p:nvGrpSpPr>
      <p:grpSpPr>
        <a:xfrm>
          <a:off x="0" y="0"/>
          <a:ext cx="0" cy="0"/>
          <a:chOff x="0" y="0"/>
          <a:chExt cx="0" cy="0"/>
        </a:xfrm>
      </p:grpSpPr>
      <p:sp>
        <p:nvSpPr>
          <p:cNvPr id="16" name="Text Placeholder 9"/>
          <p:cNvSpPr>
            <a:spLocks noGrp="1"/>
          </p:cNvSpPr>
          <p:nvPr>
            <p:ph type="body" sz="quarter" idx="15"/>
          </p:nvPr>
        </p:nvSpPr>
        <p:spPr>
          <a:xfrm>
            <a:off x="329354" y="3021648"/>
            <a:ext cx="2227987" cy="1695794"/>
          </a:xfrm>
          <a:solidFill>
            <a:schemeClr val="accent1"/>
          </a:solidFill>
        </p:spPr>
        <p:txBody>
          <a:bodyPr lIns="81000" tIns="81000" rIns="54000" anchor="t"/>
          <a:lstStyle>
            <a:lvl1pPr marL="0" indent="0">
              <a:lnSpc>
                <a:spcPts val="1754"/>
              </a:lnSpc>
              <a:spcAft>
                <a:spcPts val="923"/>
              </a:spcAft>
              <a:defRPr sz="1700" spc="-28"/>
            </a:lvl1pPr>
          </a:lstStyle>
          <a:p>
            <a:pPr lvl="0"/>
            <a:r>
              <a:rPr lang="en-GB" smtClean="0"/>
              <a:t>Click to edit Master text styles</a:t>
            </a:r>
          </a:p>
        </p:txBody>
      </p:sp>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7" name="Text Placeholder 6"/>
          <p:cNvSpPr>
            <a:spLocks noGrp="1"/>
          </p:cNvSpPr>
          <p:nvPr>
            <p:ph type="body" sz="quarter" idx="24"/>
          </p:nvPr>
        </p:nvSpPr>
        <p:spPr>
          <a:xfrm>
            <a:off x="7421470" y="1803067"/>
            <a:ext cx="1581059" cy="918534"/>
          </a:xfrm>
          <a:noFill/>
        </p:spPr>
        <p:txBody>
          <a:bodyPr lIns="0" tIns="0" rIns="0" bIns="0" anchor="t"/>
          <a:lstStyle>
            <a:lvl1pPr marL="63014" indent="-63014">
              <a:lnSpc>
                <a:spcPts val="1754"/>
              </a:lnSpc>
              <a:spcBef>
                <a:spcPts val="0"/>
              </a:spcBef>
              <a:defRPr sz="1700" b="0" i="0">
                <a:solidFill>
                  <a:srgbClr val="000000"/>
                </a:solidFill>
                <a:latin typeface="Helvetica 55 Roman"/>
                <a:cs typeface="Helvetica 55 Roman"/>
              </a:defRPr>
            </a:lvl1pPr>
            <a:lvl2pPr marL="63014" indent="-63014">
              <a:lnSpc>
                <a:spcPts val="1754"/>
              </a:lnSpc>
              <a:spcBef>
                <a:spcPts val="0"/>
              </a:spcBef>
              <a:defRPr sz="1700" b="0" i="0">
                <a:solidFill>
                  <a:srgbClr val="000000"/>
                </a:solidFill>
                <a:latin typeface="Helvetica 55 Roman"/>
                <a:cs typeface="Helvetica 55 Roman"/>
              </a:defRPr>
            </a:lvl2pPr>
            <a:lvl3pPr marL="63014" indent="-63014">
              <a:lnSpc>
                <a:spcPts val="1754"/>
              </a:lnSpc>
              <a:spcBef>
                <a:spcPts val="0"/>
              </a:spcBef>
              <a:defRPr sz="1700" b="0" i="0">
                <a:solidFill>
                  <a:srgbClr val="000000"/>
                </a:solidFill>
                <a:latin typeface="Helvetica 55 Roman"/>
                <a:cs typeface="Helvetica 55 Roman"/>
              </a:defRPr>
            </a:lvl3pPr>
            <a:lvl4pPr marL="63014" indent="-63014">
              <a:lnSpc>
                <a:spcPts val="1754"/>
              </a:lnSpc>
              <a:spcBef>
                <a:spcPts val="0"/>
              </a:spcBef>
              <a:defRPr sz="1700" b="0" i="0">
                <a:solidFill>
                  <a:srgbClr val="000000"/>
                </a:solidFill>
                <a:latin typeface="Helvetica 55 Roman"/>
                <a:cs typeface="Helvetica 55 Roman"/>
              </a:defRPr>
            </a:lvl4pPr>
            <a:lvl5pPr marL="63014" indent="-63014">
              <a:lnSpc>
                <a:spcPts val="1754"/>
              </a:lnSpc>
              <a:spcBef>
                <a:spcPts val="0"/>
              </a:spcBef>
              <a:defRPr sz="1700" b="0" i="0">
                <a:solidFill>
                  <a:srgbClr val="000000"/>
                </a:solidFill>
                <a:latin typeface="Helvetica 55 Roman"/>
                <a:cs typeface="Helvetica 55 Roman"/>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7" name="Content Placeholder 2"/>
          <p:cNvSpPr>
            <a:spLocks noGrp="1"/>
          </p:cNvSpPr>
          <p:nvPr>
            <p:ph idx="1"/>
          </p:nvPr>
        </p:nvSpPr>
        <p:spPr>
          <a:xfrm>
            <a:off x="327952" y="1334178"/>
            <a:ext cx="7102159" cy="383024"/>
          </a:xfrm>
          <a:prstGeom prst="rect">
            <a:avLst/>
          </a:prstGeom>
          <a:noFill/>
        </p:spPr>
        <p:txBody>
          <a:bodyPr lIns="0" tIns="0" rIns="0" bIns="0" anchor="t"/>
          <a:lstStyle>
            <a:lvl1pPr marL="0" indent="0">
              <a:lnSpc>
                <a:spcPts val="1754"/>
              </a:lnSpc>
              <a:spcAft>
                <a:spcPts val="0"/>
              </a:spcAft>
              <a:defRPr sz="1700">
                <a:solidFill>
                  <a:schemeClr val="tx1"/>
                </a:solidFill>
              </a:defRPr>
            </a:lvl1pPr>
          </a:lstStyle>
          <a:p>
            <a:pPr lvl="0"/>
            <a:r>
              <a:rPr lang="en-GB" smtClean="0"/>
              <a:t>Click to edit Master text styles</a:t>
            </a:r>
          </a:p>
        </p:txBody>
      </p:sp>
      <p:sp>
        <p:nvSpPr>
          <p:cNvPr id="6" name="Picture Placeholder 5"/>
          <p:cNvSpPr>
            <a:spLocks noGrp="1"/>
          </p:cNvSpPr>
          <p:nvPr>
            <p:ph type="pic" sz="quarter" idx="25"/>
          </p:nvPr>
        </p:nvSpPr>
        <p:spPr>
          <a:xfrm>
            <a:off x="329353" y="1807369"/>
            <a:ext cx="2220912" cy="1185863"/>
          </a:xfrm>
          <a:noFill/>
        </p:spPr>
        <p:txBody>
          <a:bodyPr anchor="t"/>
          <a:lstStyle>
            <a:lvl1pPr marL="0" indent="0">
              <a:defRPr sz="1300">
                <a:solidFill>
                  <a:srgbClr val="000000"/>
                </a:solidFill>
              </a:defRPr>
            </a:lvl1pPr>
          </a:lstStyle>
          <a:p>
            <a:r>
              <a:rPr lang="en-GB" smtClean="0"/>
              <a:t>Drag picture to placeholder or click icon to add</a:t>
            </a:r>
            <a:endParaRPr lang="en-GB" dirty="0"/>
          </a:p>
        </p:txBody>
      </p:sp>
      <p:sp>
        <p:nvSpPr>
          <p:cNvPr id="29" name="Text Placeholder 9"/>
          <p:cNvSpPr>
            <a:spLocks noGrp="1"/>
          </p:cNvSpPr>
          <p:nvPr>
            <p:ph type="body" sz="quarter" idx="26"/>
          </p:nvPr>
        </p:nvSpPr>
        <p:spPr>
          <a:xfrm>
            <a:off x="2696622" y="3021648"/>
            <a:ext cx="2227987" cy="1695794"/>
          </a:xfrm>
          <a:solidFill>
            <a:schemeClr val="accent1"/>
          </a:solidFill>
        </p:spPr>
        <p:txBody>
          <a:bodyPr lIns="81000" tIns="81000" rIns="54000" anchor="t"/>
          <a:lstStyle>
            <a:lvl1pPr marL="0" indent="0">
              <a:lnSpc>
                <a:spcPts val="1754"/>
              </a:lnSpc>
              <a:spcAft>
                <a:spcPts val="923"/>
              </a:spcAft>
              <a:defRPr sz="1700" spc="-28"/>
            </a:lvl1pPr>
          </a:lstStyle>
          <a:p>
            <a:pPr lvl="0"/>
            <a:r>
              <a:rPr lang="en-GB" smtClean="0"/>
              <a:t>Click to edit Master text styles</a:t>
            </a:r>
          </a:p>
        </p:txBody>
      </p:sp>
      <p:sp>
        <p:nvSpPr>
          <p:cNvPr id="30" name="Picture Placeholder 5"/>
          <p:cNvSpPr>
            <a:spLocks noGrp="1"/>
          </p:cNvSpPr>
          <p:nvPr>
            <p:ph type="pic" sz="quarter" idx="27"/>
          </p:nvPr>
        </p:nvSpPr>
        <p:spPr>
          <a:xfrm>
            <a:off x="2696620" y="1807369"/>
            <a:ext cx="2220912" cy="1185863"/>
          </a:xfrm>
          <a:noFill/>
        </p:spPr>
        <p:txBody>
          <a:bodyPr anchor="t"/>
          <a:lstStyle>
            <a:lvl1pPr marL="0" indent="0">
              <a:defRPr sz="1300">
                <a:solidFill>
                  <a:srgbClr val="000000"/>
                </a:solidFill>
              </a:defRPr>
            </a:lvl1pPr>
          </a:lstStyle>
          <a:p>
            <a:r>
              <a:rPr lang="en-GB" smtClean="0"/>
              <a:t>Drag picture to placeholder or click icon to add</a:t>
            </a:r>
            <a:endParaRPr lang="en-GB" dirty="0"/>
          </a:p>
        </p:txBody>
      </p:sp>
      <p:sp>
        <p:nvSpPr>
          <p:cNvPr id="34" name="Text Placeholder 9"/>
          <p:cNvSpPr>
            <a:spLocks noGrp="1"/>
          </p:cNvSpPr>
          <p:nvPr>
            <p:ph type="body" sz="quarter" idx="28"/>
          </p:nvPr>
        </p:nvSpPr>
        <p:spPr>
          <a:xfrm>
            <a:off x="5055249" y="3021648"/>
            <a:ext cx="2227987" cy="1695794"/>
          </a:xfrm>
          <a:solidFill>
            <a:schemeClr val="accent1"/>
          </a:solidFill>
        </p:spPr>
        <p:txBody>
          <a:bodyPr lIns="81000" tIns="81000" rIns="54000" anchor="t"/>
          <a:lstStyle>
            <a:lvl1pPr marL="0" indent="0">
              <a:lnSpc>
                <a:spcPts val="1754"/>
              </a:lnSpc>
              <a:spcAft>
                <a:spcPts val="923"/>
              </a:spcAft>
              <a:defRPr sz="1700" spc="-28"/>
            </a:lvl1pPr>
          </a:lstStyle>
          <a:p>
            <a:pPr lvl="0"/>
            <a:r>
              <a:rPr lang="en-GB" smtClean="0"/>
              <a:t>Click to edit Master text styles</a:t>
            </a:r>
          </a:p>
        </p:txBody>
      </p:sp>
      <p:sp>
        <p:nvSpPr>
          <p:cNvPr id="35" name="Picture Placeholder 5"/>
          <p:cNvSpPr>
            <a:spLocks noGrp="1"/>
          </p:cNvSpPr>
          <p:nvPr>
            <p:ph type="pic" sz="quarter" idx="29"/>
          </p:nvPr>
        </p:nvSpPr>
        <p:spPr>
          <a:xfrm>
            <a:off x="5055247" y="1807369"/>
            <a:ext cx="2220912" cy="1185863"/>
          </a:xfrm>
          <a:noFill/>
        </p:spPr>
        <p:txBody>
          <a:bodyPr anchor="t"/>
          <a:lstStyle>
            <a:lvl1pPr marL="0" indent="0">
              <a:defRPr sz="1300">
                <a:solidFill>
                  <a:srgbClr val="000000"/>
                </a:solidFill>
              </a:defRPr>
            </a:lvl1pPr>
          </a:lstStyle>
          <a:p>
            <a:r>
              <a:rPr lang="en-GB" smtClean="0"/>
              <a:t>Drag picture to placeholder or click icon to add</a:t>
            </a:r>
            <a:endParaRPr lang="en-GB" dirty="0"/>
          </a:p>
        </p:txBody>
      </p:sp>
    </p:spTree>
    <p:extLst>
      <p:ext uri="{BB962C8B-B14F-4D97-AF65-F5344CB8AC3E}">
        <p14:creationId xmlns:p14="http://schemas.microsoft.com/office/powerpoint/2010/main" val="321075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ong shortlist">
    <p:spTree>
      <p:nvGrpSpPr>
        <p:cNvPr id="1" name=""/>
        <p:cNvGrpSpPr/>
        <p:nvPr/>
      </p:nvGrpSpPr>
      <p:grpSpPr>
        <a:xfrm>
          <a:off x="0" y="0"/>
          <a:ext cx="0" cy="0"/>
          <a:chOff x="0" y="0"/>
          <a:chExt cx="0" cy="0"/>
        </a:xfrm>
      </p:grpSpPr>
      <p:sp>
        <p:nvSpPr>
          <p:cNvPr id="21" name="Isosceles Triangle 20"/>
          <p:cNvSpPr/>
          <p:nvPr userDrawn="1"/>
        </p:nvSpPr>
        <p:spPr>
          <a:xfrm rot="5400000">
            <a:off x="3054639" y="2547966"/>
            <a:ext cx="112145" cy="178897"/>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22" name="Isosceles Triangle 21"/>
          <p:cNvSpPr/>
          <p:nvPr userDrawn="1"/>
        </p:nvSpPr>
        <p:spPr>
          <a:xfrm rot="16200000">
            <a:off x="5996247" y="2547966"/>
            <a:ext cx="112145" cy="178897"/>
          </a:xfrm>
          <a:prstGeom prst="triangle">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16" name="Text Placeholder 9"/>
          <p:cNvSpPr>
            <a:spLocks noGrp="1"/>
          </p:cNvSpPr>
          <p:nvPr>
            <p:ph type="body" sz="quarter" idx="15"/>
          </p:nvPr>
        </p:nvSpPr>
        <p:spPr>
          <a:xfrm>
            <a:off x="329353" y="1613524"/>
            <a:ext cx="2703168" cy="2041199"/>
          </a:xfrm>
          <a:solidFill>
            <a:schemeClr val="accent1"/>
          </a:solidFill>
        </p:spPr>
        <p:txBody>
          <a:bodyPr lIns="81000" tIns="81000" rIns="54000" anchor="t"/>
          <a:lstStyle>
            <a:lvl1pPr marL="0" indent="0">
              <a:lnSpc>
                <a:spcPts val="1754"/>
              </a:lnSpc>
              <a:spcAft>
                <a:spcPts val="923"/>
              </a:spcAft>
              <a:defRPr sz="1700"/>
            </a:lvl1pPr>
          </a:lstStyle>
          <a:p>
            <a:pPr lvl="0"/>
            <a:r>
              <a:rPr lang="en-GB" smtClean="0"/>
              <a:t>Click to edit Master text styles</a:t>
            </a:r>
          </a:p>
        </p:txBody>
      </p:sp>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13" name="Text Placeholder 9"/>
          <p:cNvSpPr>
            <a:spLocks noGrp="1"/>
          </p:cNvSpPr>
          <p:nvPr>
            <p:ph type="body" sz="quarter" idx="16"/>
          </p:nvPr>
        </p:nvSpPr>
        <p:spPr>
          <a:xfrm>
            <a:off x="6135204" y="1613524"/>
            <a:ext cx="2703168" cy="2041199"/>
          </a:xfrm>
          <a:solidFill>
            <a:schemeClr val="accent1"/>
          </a:solidFill>
        </p:spPr>
        <p:txBody>
          <a:bodyPr lIns="81000" tIns="81000" rIns="54000" anchor="t"/>
          <a:lstStyle>
            <a:lvl1pPr marL="0" indent="0">
              <a:lnSpc>
                <a:spcPts val="1754"/>
              </a:lnSpc>
              <a:spcAft>
                <a:spcPts val="923"/>
              </a:spcAft>
              <a:defRPr sz="1700"/>
            </a:lvl1pPr>
          </a:lstStyle>
          <a:p>
            <a:pPr lvl="0"/>
            <a:r>
              <a:rPr lang="en-GB" smtClean="0"/>
              <a:t>Click to edit Master text styles</a:t>
            </a:r>
          </a:p>
        </p:txBody>
      </p:sp>
      <p:sp>
        <p:nvSpPr>
          <p:cNvPr id="15" name="Text Placeholder 6"/>
          <p:cNvSpPr>
            <a:spLocks noGrp="1"/>
          </p:cNvSpPr>
          <p:nvPr>
            <p:ph type="body" sz="quarter" idx="24" hasCustomPrompt="1"/>
          </p:nvPr>
        </p:nvSpPr>
        <p:spPr>
          <a:xfrm>
            <a:off x="311029" y="3734107"/>
            <a:ext cx="2825171" cy="970374"/>
          </a:xfrm>
          <a:noFill/>
        </p:spPr>
        <p:txBody>
          <a:bodyPr lIns="0" tIns="0" rIns="0" bIns="0" anchor="t"/>
          <a:lstStyle>
            <a:lvl1pPr marL="63014" indent="-63014">
              <a:lnSpc>
                <a:spcPts val="1754"/>
              </a:lnSpc>
              <a:spcBef>
                <a:spcPts val="0"/>
              </a:spcBef>
              <a:defRPr sz="1700" b="0" i="0">
                <a:solidFill>
                  <a:srgbClr val="000000"/>
                </a:solidFill>
                <a:latin typeface="+mn-lt"/>
                <a:cs typeface="Helvetica 55 Roman"/>
              </a:defRPr>
            </a:lvl1pPr>
            <a:lvl2pPr marL="63014" indent="-63014">
              <a:lnSpc>
                <a:spcPts val="1754"/>
              </a:lnSpc>
              <a:spcBef>
                <a:spcPts val="0"/>
              </a:spcBef>
              <a:defRPr sz="1700" b="0" i="0">
                <a:solidFill>
                  <a:srgbClr val="000000"/>
                </a:solidFill>
                <a:latin typeface="Helvetica 55 Roman"/>
                <a:cs typeface="Helvetica 55 Roman"/>
              </a:defRPr>
            </a:lvl2pPr>
            <a:lvl3pPr marL="63014" indent="-63014">
              <a:lnSpc>
                <a:spcPts val="1754"/>
              </a:lnSpc>
              <a:spcBef>
                <a:spcPts val="0"/>
              </a:spcBef>
              <a:defRPr sz="1700" b="0" i="0">
                <a:solidFill>
                  <a:srgbClr val="000000"/>
                </a:solidFill>
                <a:latin typeface="Helvetica 55 Roman"/>
                <a:cs typeface="Helvetica 55 Roman"/>
              </a:defRPr>
            </a:lvl3pPr>
            <a:lvl4pPr marL="63014" indent="-63014">
              <a:lnSpc>
                <a:spcPts val="1754"/>
              </a:lnSpc>
              <a:spcBef>
                <a:spcPts val="0"/>
              </a:spcBef>
              <a:defRPr sz="1700" b="0" i="0">
                <a:solidFill>
                  <a:srgbClr val="000000"/>
                </a:solidFill>
                <a:latin typeface="Helvetica 55 Roman"/>
                <a:cs typeface="Helvetica 55 Roman"/>
              </a:defRPr>
            </a:lvl4pPr>
            <a:lvl5pPr marL="63014" indent="-63014">
              <a:lnSpc>
                <a:spcPts val="1754"/>
              </a:lnSpc>
              <a:spcBef>
                <a:spcPts val="0"/>
              </a:spcBef>
              <a:defRPr sz="1700" b="0" i="0">
                <a:solidFill>
                  <a:srgbClr val="000000"/>
                </a:solidFill>
                <a:latin typeface="Helvetica 55 Roman"/>
                <a:cs typeface="Helvetica 55 Roman"/>
              </a:defRPr>
            </a:lvl5pPr>
          </a:lstStyle>
          <a:p>
            <a:pPr lvl="0"/>
            <a:r>
              <a:rPr lang="en-GB" dirty="0" smtClean="0"/>
              <a:t>‘Click to edit Master text styles</a:t>
            </a:r>
          </a:p>
        </p:txBody>
      </p:sp>
      <p:sp>
        <p:nvSpPr>
          <p:cNvPr id="18" name="Text Placeholder 6"/>
          <p:cNvSpPr>
            <a:spLocks noGrp="1"/>
          </p:cNvSpPr>
          <p:nvPr>
            <p:ph type="body" sz="quarter" idx="25" hasCustomPrompt="1"/>
          </p:nvPr>
        </p:nvSpPr>
        <p:spPr>
          <a:xfrm>
            <a:off x="6143845" y="3734107"/>
            <a:ext cx="2825171" cy="970374"/>
          </a:xfrm>
          <a:noFill/>
        </p:spPr>
        <p:txBody>
          <a:bodyPr lIns="0" tIns="0" rIns="0" bIns="0" anchor="t"/>
          <a:lstStyle>
            <a:lvl1pPr marL="63014" indent="-63014">
              <a:lnSpc>
                <a:spcPts val="1754"/>
              </a:lnSpc>
              <a:spcBef>
                <a:spcPts val="0"/>
              </a:spcBef>
              <a:defRPr sz="1700" b="0" i="0">
                <a:solidFill>
                  <a:srgbClr val="000000"/>
                </a:solidFill>
                <a:latin typeface="+mn-lt"/>
                <a:cs typeface="Helvetica 55 Roman"/>
              </a:defRPr>
            </a:lvl1pPr>
            <a:lvl2pPr marL="63014" indent="-63014">
              <a:lnSpc>
                <a:spcPts val="1754"/>
              </a:lnSpc>
              <a:spcBef>
                <a:spcPts val="0"/>
              </a:spcBef>
              <a:defRPr sz="1700" b="0" i="0">
                <a:solidFill>
                  <a:srgbClr val="000000"/>
                </a:solidFill>
                <a:latin typeface="Helvetica 55 Roman"/>
                <a:cs typeface="Helvetica 55 Roman"/>
              </a:defRPr>
            </a:lvl2pPr>
            <a:lvl3pPr marL="63014" indent="-63014">
              <a:lnSpc>
                <a:spcPts val="1754"/>
              </a:lnSpc>
              <a:spcBef>
                <a:spcPts val="0"/>
              </a:spcBef>
              <a:defRPr sz="1700" b="0" i="0">
                <a:solidFill>
                  <a:srgbClr val="000000"/>
                </a:solidFill>
                <a:latin typeface="Helvetica 55 Roman"/>
                <a:cs typeface="Helvetica 55 Roman"/>
              </a:defRPr>
            </a:lvl3pPr>
            <a:lvl4pPr marL="63014" indent="-63014">
              <a:lnSpc>
                <a:spcPts val="1754"/>
              </a:lnSpc>
              <a:spcBef>
                <a:spcPts val="0"/>
              </a:spcBef>
              <a:defRPr sz="1700" b="0" i="0">
                <a:solidFill>
                  <a:srgbClr val="000000"/>
                </a:solidFill>
                <a:latin typeface="Helvetica 55 Roman"/>
                <a:cs typeface="Helvetica 55 Roman"/>
              </a:defRPr>
            </a:lvl4pPr>
            <a:lvl5pPr marL="63014" indent="-63014">
              <a:lnSpc>
                <a:spcPts val="1754"/>
              </a:lnSpc>
              <a:spcBef>
                <a:spcPts val="0"/>
              </a:spcBef>
              <a:defRPr sz="1700" b="0" i="0">
                <a:solidFill>
                  <a:srgbClr val="000000"/>
                </a:solidFill>
                <a:latin typeface="Helvetica 55 Roman"/>
                <a:cs typeface="Helvetica 55 Roman"/>
              </a:defRPr>
            </a:lvl5pPr>
          </a:lstStyle>
          <a:p>
            <a:pPr lvl="0"/>
            <a:r>
              <a:rPr lang="en-GB" dirty="0" smtClean="0"/>
              <a:t>‘Click to edit Master text styles</a:t>
            </a:r>
          </a:p>
        </p:txBody>
      </p:sp>
      <p:sp>
        <p:nvSpPr>
          <p:cNvPr id="5" name="Picture Placeholder 4"/>
          <p:cNvSpPr>
            <a:spLocks noGrp="1"/>
          </p:cNvSpPr>
          <p:nvPr>
            <p:ph type="pic" sz="quarter" idx="26"/>
          </p:nvPr>
        </p:nvSpPr>
        <p:spPr>
          <a:xfrm>
            <a:off x="3213590" y="1523383"/>
            <a:ext cx="2730499" cy="2235017"/>
          </a:xfrm>
          <a:noFill/>
        </p:spPr>
        <p:txBody>
          <a:bodyPr anchor="t"/>
          <a:lstStyle>
            <a:lvl1pPr>
              <a:defRPr sz="1300">
                <a:solidFill>
                  <a:srgbClr val="000000"/>
                </a:solidFill>
              </a:defRPr>
            </a:lvl1pPr>
          </a:lstStyle>
          <a:p>
            <a:r>
              <a:rPr lang="en-GB" smtClean="0"/>
              <a:t>Drag picture to placeholder or click icon to add</a:t>
            </a:r>
            <a:endParaRPr lang="en-GB"/>
          </a:p>
        </p:txBody>
      </p:sp>
    </p:spTree>
    <p:extLst>
      <p:ext uri="{BB962C8B-B14F-4D97-AF65-F5344CB8AC3E}">
        <p14:creationId xmlns:p14="http://schemas.microsoft.com/office/powerpoint/2010/main" val="1148159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matching">
    <p:spTree>
      <p:nvGrpSpPr>
        <p:cNvPr id="1" name=""/>
        <p:cNvGrpSpPr/>
        <p:nvPr/>
      </p:nvGrpSpPr>
      <p:grpSpPr>
        <a:xfrm>
          <a:off x="0" y="0"/>
          <a:ext cx="0" cy="0"/>
          <a:chOff x="0" y="0"/>
          <a:chExt cx="0" cy="0"/>
        </a:xfrm>
      </p:grpSpPr>
      <p:sp>
        <p:nvSpPr>
          <p:cNvPr id="52" name="Isosceles Triangle 51"/>
          <p:cNvSpPr/>
          <p:nvPr userDrawn="1"/>
        </p:nvSpPr>
        <p:spPr>
          <a:xfrm rot="10800000">
            <a:off x="1334747" y="2190162"/>
            <a:ext cx="149527" cy="134173"/>
          </a:xfrm>
          <a:prstGeom prst="triangle">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53" name="Isosceles Triangle 52"/>
          <p:cNvSpPr/>
          <p:nvPr userDrawn="1"/>
        </p:nvSpPr>
        <p:spPr>
          <a:xfrm rot="10800000">
            <a:off x="3702014" y="2190162"/>
            <a:ext cx="149527" cy="134173"/>
          </a:xfrm>
          <a:prstGeom prst="triangle">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55" name="Isosceles Triangle 54"/>
          <p:cNvSpPr/>
          <p:nvPr userDrawn="1"/>
        </p:nvSpPr>
        <p:spPr>
          <a:xfrm rot="10800000">
            <a:off x="1334747" y="2812242"/>
            <a:ext cx="149527" cy="134173"/>
          </a:xfrm>
          <a:prstGeom prst="triangle">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56" name="Isosceles Triangle 55"/>
          <p:cNvSpPr/>
          <p:nvPr userDrawn="1"/>
        </p:nvSpPr>
        <p:spPr>
          <a:xfrm rot="10800000">
            <a:off x="3702014" y="2812242"/>
            <a:ext cx="149527" cy="134173"/>
          </a:xfrm>
          <a:prstGeom prst="triangle">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58" name="Isosceles Triangle 57"/>
          <p:cNvSpPr/>
          <p:nvPr userDrawn="1"/>
        </p:nvSpPr>
        <p:spPr>
          <a:xfrm rot="10800000">
            <a:off x="1334747" y="3816642"/>
            <a:ext cx="149527" cy="134173"/>
          </a:xfrm>
          <a:prstGeom prst="triangle">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59" name="Isosceles Triangle 58"/>
          <p:cNvSpPr/>
          <p:nvPr userDrawn="1"/>
        </p:nvSpPr>
        <p:spPr>
          <a:xfrm rot="10800000">
            <a:off x="3702014" y="3816642"/>
            <a:ext cx="149527" cy="134173"/>
          </a:xfrm>
          <a:prstGeom prst="triangle">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algn="ctr"/>
            <a:endParaRPr lang="en-GB" sz="1700"/>
          </a:p>
        </p:txBody>
      </p:sp>
      <p:sp>
        <p:nvSpPr>
          <p:cNvPr id="16" name="Text Placeholder 9"/>
          <p:cNvSpPr>
            <a:spLocks noGrp="1"/>
          </p:cNvSpPr>
          <p:nvPr>
            <p:ph type="body" sz="quarter" idx="15"/>
          </p:nvPr>
        </p:nvSpPr>
        <p:spPr>
          <a:xfrm>
            <a:off x="329355" y="1706208"/>
            <a:ext cx="2167509" cy="490514"/>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28" name="Text Placeholder 9"/>
          <p:cNvSpPr>
            <a:spLocks noGrp="1"/>
          </p:cNvSpPr>
          <p:nvPr>
            <p:ph type="body" sz="quarter" idx="16"/>
          </p:nvPr>
        </p:nvSpPr>
        <p:spPr>
          <a:xfrm>
            <a:off x="2696621" y="1706208"/>
            <a:ext cx="2167509" cy="490514"/>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35" name="Text Placeholder 9"/>
          <p:cNvSpPr>
            <a:spLocks noGrp="1"/>
          </p:cNvSpPr>
          <p:nvPr>
            <p:ph type="body" sz="quarter" idx="18"/>
          </p:nvPr>
        </p:nvSpPr>
        <p:spPr>
          <a:xfrm>
            <a:off x="329355" y="2328288"/>
            <a:ext cx="2167509" cy="490514"/>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37" name="Text Placeholder 9"/>
          <p:cNvSpPr>
            <a:spLocks noGrp="1"/>
          </p:cNvSpPr>
          <p:nvPr>
            <p:ph type="body" sz="quarter" idx="19"/>
          </p:nvPr>
        </p:nvSpPr>
        <p:spPr>
          <a:xfrm>
            <a:off x="2696621" y="2328288"/>
            <a:ext cx="2167509" cy="490514"/>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41" name="Text Placeholder 9"/>
          <p:cNvSpPr>
            <a:spLocks noGrp="1"/>
          </p:cNvSpPr>
          <p:nvPr>
            <p:ph type="body" sz="quarter" idx="21"/>
          </p:nvPr>
        </p:nvSpPr>
        <p:spPr>
          <a:xfrm>
            <a:off x="329355" y="2954881"/>
            <a:ext cx="2167509" cy="868320"/>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43" name="Text Placeholder 9"/>
          <p:cNvSpPr>
            <a:spLocks noGrp="1"/>
          </p:cNvSpPr>
          <p:nvPr>
            <p:ph type="body" sz="quarter" idx="22"/>
          </p:nvPr>
        </p:nvSpPr>
        <p:spPr>
          <a:xfrm>
            <a:off x="2696621" y="2954881"/>
            <a:ext cx="2167509" cy="868320"/>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46" name="Text Placeholder 9"/>
          <p:cNvSpPr>
            <a:spLocks noGrp="1"/>
          </p:cNvSpPr>
          <p:nvPr>
            <p:ph type="body" sz="quarter" idx="24"/>
          </p:nvPr>
        </p:nvSpPr>
        <p:spPr>
          <a:xfrm>
            <a:off x="329355" y="3954768"/>
            <a:ext cx="2167509" cy="490514"/>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47" name="Text Placeholder 9"/>
          <p:cNvSpPr>
            <a:spLocks noGrp="1"/>
          </p:cNvSpPr>
          <p:nvPr>
            <p:ph type="body" sz="quarter" idx="25"/>
          </p:nvPr>
        </p:nvSpPr>
        <p:spPr>
          <a:xfrm>
            <a:off x="2696621" y="3954768"/>
            <a:ext cx="2167509" cy="490514"/>
          </a:xfrm>
          <a:solidFill>
            <a:schemeClr val="accent1"/>
          </a:solidFill>
        </p:spPr>
        <p:txBody>
          <a:bodyPr lIns="108000" tIns="45900" rIns="54000" anchor="t"/>
          <a:lstStyle>
            <a:lvl1pPr marL="0" indent="0">
              <a:lnSpc>
                <a:spcPts val="1754"/>
              </a:lnSpc>
              <a:spcAft>
                <a:spcPts val="0"/>
              </a:spcAft>
              <a:defRPr sz="1700"/>
            </a:lvl1pPr>
          </a:lstStyle>
          <a:p>
            <a:pPr lvl="0"/>
            <a:r>
              <a:rPr lang="en-GB" smtClean="0"/>
              <a:t>Click to edit Master text styles</a:t>
            </a:r>
          </a:p>
        </p:txBody>
      </p:sp>
      <p:sp>
        <p:nvSpPr>
          <p:cNvPr id="49" name="Text Placeholder 6"/>
          <p:cNvSpPr>
            <a:spLocks noGrp="1"/>
          </p:cNvSpPr>
          <p:nvPr>
            <p:ph type="body" sz="quarter" idx="27"/>
          </p:nvPr>
        </p:nvSpPr>
        <p:spPr>
          <a:xfrm>
            <a:off x="336953" y="1420747"/>
            <a:ext cx="2159912" cy="238134"/>
          </a:xfrm>
          <a:noFill/>
        </p:spPr>
        <p:txBody>
          <a:bodyPr lIns="0" tIns="0" rIns="0" bIns="0" anchor="t"/>
          <a:lstStyle>
            <a:lvl1pPr marL="0" indent="0">
              <a:lnSpc>
                <a:spcPts val="1754"/>
              </a:lnSpc>
              <a:spcBef>
                <a:spcPts val="0"/>
              </a:spcBef>
              <a:defRPr sz="1700" b="0" i="0">
                <a:solidFill>
                  <a:srgbClr val="000000"/>
                </a:solidFill>
                <a:latin typeface="Helvetica 55 Roman"/>
                <a:cs typeface="Helvetica 55 Roman"/>
              </a:defRPr>
            </a:lvl1pPr>
            <a:lvl2pPr marL="0" indent="0">
              <a:lnSpc>
                <a:spcPts val="1754"/>
              </a:lnSpc>
              <a:spcBef>
                <a:spcPts val="0"/>
              </a:spcBef>
              <a:defRPr sz="1700" b="0" i="0">
                <a:solidFill>
                  <a:srgbClr val="000000"/>
                </a:solidFill>
                <a:latin typeface="Helvetica 55 Roman"/>
                <a:cs typeface="Helvetica 55 Roman"/>
              </a:defRPr>
            </a:lvl2pPr>
            <a:lvl3pPr marL="0" indent="0">
              <a:lnSpc>
                <a:spcPts val="1754"/>
              </a:lnSpc>
              <a:spcBef>
                <a:spcPts val="0"/>
              </a:spcBef>
              <a:defRPr sz="1700" b="0" i="0">
                <a:solidFill>
                  <a:srgbClr val="000000"/>
                </a:solidFill>
                <a:latin typeface="Helvetica 55 Roman"/>
                <a:cs typeface="Helvetica 55 Roman"/>
              </a:defRPr>
            </a:lvl3pPr>
            <a:lvl4pPr marL="0" indent="0">
              <a:lnSpc>
                <a:spcPts val="1754"/>
              </a:lnSpc>
              <a:spcBef>
                <a:spcPts val="0"/>
              </a:spcBef>
              <a:defRPr sz="1700" b="0" i="0">
                <a:solidFill>
                  <a:srgbClr val="000000"/>
                </a:solidFill>
                <a:latin typeface="Helvetica 55 Roman"/>
                <a:cs typeface="Helvetica 55 Roman"/>
              </a:defRPr>
            </a:lvl4pPr>
            <a:lvl5pPr marL="0" indent="0">
              <a:lnSpc>
                <a:spcPts val="1754"/>
              </a:lnSpc>
              <a:spcBef>
                <a:spcPts val="0"/>
              </a:spcBef>
              <a:defRPr sz="1700" b="0" i="0">
                <a:solidFill>
                  <a:srgbClr val="000000"/>
                </a:solidFill>
                <a:latin typeface="Helvetica 55 Roman"/>
                <a:cs typeface="Helvetica 55 Roman"/>
              </a:defRPr>
            </a:lvl5pPr>
          </a:lstStyle>
          <a:p>
            <a:pPr lvl="0"/>
            <a:r>
              <a:rPr lang="en-GB" smtClean="0"/>
              <a:t>Click to edit Master text styles</a:t>
            </a:r>
          </a:p>
        </p:txBody>
      </p:sp>
      <p:sp>
        <p:nvSpPr>
          <p:cNvPr id="50" name="Text Placeholder 6"/>
          <p:cNvSpPr>
            <a:spLocks noGrp="1"/>
          </p:cNvSpPr>
          <p:nvPr>
            <p:ph type="body" sz="quarter" idx="28"/>
          </p:nvPr>
        </p:nvSpPr>
        <p:spPr>
          <a:xfrm>
            <a:off x="2695579" y="1420747"/>
            <a:ext cx="2159912" cy="238134"/>
          </a:xfrm>
          <a:noFill/>
        </p:spPr>
        <p:txBody>
          <a:bodyPr lIns="0" tIns="0" rIns="0" bIns="0" anchor="t"/>
          <a:lstStyle>
            <a:lvl1pPr marL="0" indent="0">
              <a:lnSpc>
                <a:spcPts val="1754"/>
              </a:lnSpc>
              <a:spcBef>
                <a:spcPts val="0"/>
              </a:spcBef>
              <a:defRPr sz="1700" b="0" i="0">
                <a:solidFill>
                  <a:srgbClr val="000000"/>
                </a:solidFill>
                <a:latin typeface="Helvetica 55 Roman"/>
                <a:cs typeface="Helvetica 55 Roman"/>
              </a:defRPr>
            </a:lvl1pPr>
            <a:lvl2pPr marL="0" indent="0">
              <a:lnSpc>
                <a:spcPts val="1754"/>
              </a:lnSpc>
              <a:spcBef>
                <a:spcPts val="0"/>
              </a:spcBef>
              <a:defRPr sz="1700" b="0" i="0">
                <a:solidFill>
                  <a:srgbClr val="000000"/>
                </a:solidFill>
                <a:latin typeface="Helvetica 55 Roman"/>
                <a:cs typeface="Helvetica 55 Roman"/>
              </a:defRPr>
            </a:lvl2pPr>
            <a:lvl3pPr marL="0" indent="0">
              <a:lnSpc>
                <a:spcPts val="1754"/>
              </a:lnSpc>
              <a:spcBef>
                <a:spcPts val="0"/>
              </a:spcBef>
              <a:defRPr sz="1700" b="0" i="0">
                <a:solidFill>
                  <a:srgbClr val="000000"/>
                </a:solidFill>
                <a:latin typeface="Helvetica 55 Roman"/>
                <a:cs typeface="Helvetica 55 Roman"/>
              </a:defRPr>
            </a:lvl3pPr>
            <a:lvl4pPr marL="0" indent="0">
              <a:lnSpc>
                <a:spcPts val="1754"/>
              </a:lnSpc>
              <a:spcBef>
                <a:spcPts val="0"/>
              </a:spcBef>
              <a:defRPr sz="1700" b="0" i="0">
                <a:solidFill>
                  <a:srgbClr val="000000"/>
                </a:solidFill>
                <a:latin typeface="Helvetica 55 Roman"/>
                <a:cs typeface="Helvetica 55 Roman"/>
              </a:defRPr>
            </a:lvl4pPr>
            <a:lvl5pPr marL="0" indent="0">
              <a:lnSpc>
                <a:spcPts val="1754"/>
              </a:lnSpc>
              <a:spcBef>
                <a:spcPts val="0"/>
              </a:spcBef>
              <a:defRPr sz="1700" b="0" i="0">
                <a:solidFill>
                  <a:srgbClr val="000000"/>
                </a:solidFill>
                <a:latin typeface="Helvetica 55 Roman"/>
                <a:cs typeface="Helvetica 55 Roman"/>
              </a:defRPr>
            </a:lvl5pPr>
          </a:lstStyle>
          <a:p>
            <a:pPr lvl="0"/>
            <a:r>
              <a:rPr lang="en-GB" smtClean="0"/>
              <a:t>Click to edit Master text styles</a:t>
            </a:r>
          </a:p>
        </p:txBody>
      </p:sp>
    </p:spTree>
    <p:extLst>
      <p:ext uri="{BB962C8B-B14F-4D97-AF65-F5344CB8AC3E}">
        <p14:creationId xmlns:p14="http://schemas.microsoft.com/office/powerpoint/2010/main" val="311884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aning Word and pictures">
    <p:spTree>
      <p:nvGrpSpPr>
        <p:cNvPr id="1" name=""/>
        <p:cNvGrpSpPr/>
        <p:nvPr/>
      </p:nvGrpSpPr>
      <p:grpSpPr>
        <a:xfrm>
          <a:off x="0" y="0"/>
          <a:ext cx="0" cy="0"/>
          <a:chOff x="0" y="0"/>
          <a:chExt cx="0" cy="0"/>
        </a:xfrm>
      </p:grpSpPr>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31" name="Picture Placeholder 4"/>
          <p:cNvSpPr>
            <a:spLocks noGrp="1"/>
          </p:cNvSpPr>
          <p:nvPr>
            <p:ph type="pic" sz="quarter" idx="26"/>
          </p:nvPr>
        </p:nvSpPr>
        <p:spPr>
          <a:xfrm>
            <a:off x="319300" y="1348424"/>
            <a:ext cx="4252699" cy="1732914"/>
          </a:xfrm>
          <a:noFill/>
        </p:spPr>
        <p:txBody>
          <a:bodyPr anchor="t"/>
          <a:lstStyle>
            <a:lvl1pPr>
              <a:defRPr sz="1300">
                <a:solidFill>
                  <a:srgbClr val="000000"/>
                </a:solidFill>
              </a:defRPr>
            </a:lvl1pPr>
          </a:lstStyle>
          <a:p>
            <a:r>
              <a:rPr lang="en-GB" smtClean="0"/>
              <a:t>Drag picture to placeholder or click icon to add</a:t>
            </a:r>
            <a:endParaRPr lang="en-GB"/>
          </a:p>
        </p:txBody>
      </p:sp>
      <p:sp>
        <p:nvSpPr>
          <p:cNvPr id="52" name="Picture Placeholder 4"/>
          <p:cNvSpPr>
            <a:spLocks noGrp="1"/>
          </p:cNvSpPr>
          <p:nvPr>
            <p:ph type="pic" sz="quarter" idx="27"/>
          </p:nvPr>
        </p:nvSpPr>
        <p:spPr>
          <a:xfrm>
            <a:off x="4578655" y="1348424"/>
            <a:ext cx="4242440" cy="1732914"/>
          </a:xfrm>
          <a:noFill/>
        </p:spPr>
        <p:txBody>
          <a:bodyPr anchor="t"/>
          <a:lstStyle>
            <a:lvl1pPr>
              <a:defRPr sz="1300">
                <a:solidFill>
                  <a:srgbClr val="000000"/>
                </a:solidFill>
              </a:defRPr>
            </a:lvl1pPr>
          </a:lstStyle>
          <a:p>
            <a:r>
              <a:rPr lang="en-GB" smtClean="0"/>
              <a:t>Drag picture to placeholder or click icon to add</a:t>
            </a:r>
            <a:endParaRPr lang="en-GB"/>
          </a:p>
        </p:txBody>
      </p:sp>
      <p:sp>
        <p:nvSpPr>
          <p:cNvPr id="53" name="Picture Placeholder 4"/>
          <p:cNvSpPr>
            <a:spLocks noGrp="1"/>
          </p:cNvSpPr>
          <p:nvPr>
            <p:ph type="pic" sz="quarter" idx="28"/>
          </p:nvPr>
        </p:nvSpPr>
        <p:spPr>
          <a:xfrm>
            <a:off x="319300" y="3078583"/>
            <a:ext cx="4252699" cy="1729577"/>
          </a:xfrm>
          <a:noFill/>
        </p:spPr>
        <p:txBody>
          <a:bodyPr anchor="t"/>
          <a:lstStyle>
            <a:lvl1pPr>
              <a:defRPr sz="1300">
                <a:solidFill>
                  <a:srgbClr val="000000"/>
                </a:solidFill>
              </a:defRPr>
            </a:lvl1pPr>
          </a:lstStyle>
          <a:p>
            <a:r>
              <a:rPr lang="en-GB" smtClean="0"/>
              <a:t>Drag picture to placeholder or click icon to add</a:t>
            </a:r>
            <a:endParaRPr lang="en-GB"/>
          </a:p>
        </p:txBody>
      </p:sp>
      <p:sp>
        <p:nvSpPr>
          <p:cNvPr id="54" name="Picture Placeholder 4"/>
          <p:cNvSpPr>
            <a:spLocks noGrp="1"/>
          </p:cNvSpPr>
          <p:nvPr>
            <p:ph type="pic" sz="quarter" idx="29"/>
          </p:nvPr>
        </p:nvSpPr>
        <p:spPr>
          <a:xfrm>
            <a:off x="4578655" y="3078583"/>
            <a:ext cx="4242440" cy="1729577"/>
          </a:xfrm>
          <a:noFill/>
        </p:spPr>
        <p:txBody>
          <a:bodyPr anchor="t"/>
          <a:lstStyle>
            <a:lvl1pPr>
              <a:defRPr sz="1300">
                <a:solidFill>
                  <a:srgbClr val="000000"/>
                </a:solidFill>
              </a:defRPr>
            </a:lvl1pPr>
          </a:lstStyle>
          <a:p>
            <a:r>
              <a:rPr lang="en-GB" smtClean="0"/>
              <a:t>Drag picture to placeholder or click icon to add</a:t>
            </a:r>
            <a:endParaRPr lang="en-GB"/>
          </a:p>
        </p:txBody>
      </p:sp>
      <p:sp>
        <p:nvSpPr>
          <p:cNvPr id="55" name="Text Placeholder 6"/>
          <p:cNvSpPr>
            <a:spLocks noGrp="1"/>
          </p:cNvSpPr>
          <p:nvPr>
            <p:ph type="body" sz="quarter" idx="24" hasCustomPrompt="1"/>
          </p:nvPr>
        </p:nvSpPr>
        <p:spPr>
          <a:xfrm>
            <a:off x="431982" y="1427227"/>
            <a:ext cx="4060643" cy="1527654"/>
          </a:xfrm>
          <a:noFill/>
        </p:spPr>
        <p:txBody>
          <a:bodyPr lIns="0" tIns="0" rIns="0" bIns="0" anchor="t"/>
          <a:lstStyle>
            <a:lvl1pPr marL="63014" indent="-63014">
              <a:lnSpc>
                <a:spcPts val="1754"/>
              </a:lnSpc>
              <a:spcBef>
                <a:spcPts val="0"/>
              </a:spcBef>
              <a:spcAft>
                <a:spcPts val="554"/>
              </a:spcAft>
              <a:defRPr sz="1700" b="0" i="0">
                <a:solidFill>
                  <a:schemeClr val="bg1"/>
                </a:solidFill>
                <a:latin typeface="+mn-lt"/>
                <a:cs typeface="Helvetica 55 Roman"/>
              </a:defRPr>
            </a:lvl1pPr>
            <a:lvl2pPr marL="63014" indent="-63014">
              <a:lnSpc>
                <a:spcPts val="1754"/>
              </a:lnSpc>
              <a:spcBef>
                <a:spcPts val="0"/>
              </a:spcBef>
              <a:defRPr sz="1700" b="0" i="0">
                <a:solidFill>
                  <a:srgbClr val="000000"/>
                </a:solidFill>
                <a:latin typeface="Helvetica 55 Roman"/>
                <a:cs typeface="Helvetica 55 Roman"/>
              </a:defRPr>
            </a:lvl2pPr>
            <a:lvl3pPr marL="63014" indent="-63014">
              <a:lnSpc>
                <a:spcPts val="1754"/>
              </a:lnSpc>
              <a:spcBef>
                <a:spcPts val="0"/>
              </a:spcBef>
              <a:defRPr sz="1700" b="0" i="0">
                <a:solidFill>
                  <a:srgbClr val="000000"/>
                </a:solidFill>
                <a:latin typeface="Helvetica 55 Roman"/>
                <a:cs typeface="Helvetica 55 Roman"/>
              </a:defRPr>
            </a:lvl3pPr>
            <a:lvl4pPr marL="63014" indent="-63014">
              <a:lnSpc>
                <a:spcPts val="1754"/>
              </a:lnSpc>
              <a:spcBef>
                <a:spcPts val="0"/>
              </a:spcBef>
              <a:defRPr sz="1700" b="0" i="0">
                <a:solidFill>
                  <a:srgbClr val="000000"/>
                </a:solidFill>
                <a:latin typeface="Helvetica 55 Roman"/>
                <a:cs typeface="Helvetica 55 Roman"/>
              </a:defRPr>
            </a:lvl4pPr>
            <a:lvl5pPr marL="63014" indent="-63014">
              <a:lnSpc>
                <a:spcPts val="1754"/>
              </a:lnSpc>
              <a:spcBef>
                <a:spcPts val="0"/>
              </a:spcBef>
              <a:defRPr sz="1700" b="0" i="0">
                <a:solidFill>
                  <a:srgbClr val="000000"/>
                </a:solidFill>
                <a:latin typeface="Helvetica 55 Roman"/>
                <a:cs typeface="Helvetica 55 Roman"/>
              </a:defRPr>
            </a:lvl5pPr>
          </a:lstStyle>
          <a:p>
            <a:pPr lvl="0"/>
            <a:r>
              <a:rPr lang="en-GB" dirty="0" smtClean="0"/>
              <a:t>‘Click to edit Master text styles</a:t>
            </a:r>
          </a:p>
        </p:txBody>
      </p:sp>
      <p:sp>
        <p:nvSpPr>
          <p:cNvPr id="56" name="Text Placeholder 6"/>
          <p:cNvSpPr>
            <a:spLocks noGrp="1"/>
          </p:cNvSpPr>
          <p:nvPr>
            <p:ph type="body" sz="quarter" idx="30" hasCustomPrompt="1"/>
          </p:nvPr>
        </p:nvSpPr>
        <p:spPr>
          <a:xfrm>
            <a:off x="4708614" y="1427227"/>
            <a:ext cx="4060643" cy="1527654"/>
          </a:xfrm>
          <a:noFill/>
        </p:spPr>
        <p:txBody>
          <a:bodyPr lIns="0" tIns="0" rIns="0" bIns="0" anchor="t"/>
          <a:lstStyle>
            <a:lvl1pPr marL="63014" indent="-63014">
              <a:lnSpc>
                <a:spcPts val="1754"/>
              </a:lnSpc>
              <a:spcBef>
                <a:spcPts val="0"/>
              </a:spcBef>
              <a:spcAft>
                <a:spcPts val="554"/>
              </a:spcAft>
              <a:defRPr sz="1700" b="0" i="0">
                <a:solidFill>
                  <a:srgbClr val="000000"/>
                </a:solidFill>
                <a:latin typeface="+mn-lt"/>
                <a:cs typeface="Helvetica 55 Roman"/>
              </a:defRPr>
            </a:lvl1pPr>
            <a:lvl2pPr marL="63014" indent="-63014">
              <a:lnSpc>
                <a:spcPts val="1754"/>
              </a:lnSpc>
              <a:spcBef>
                <a:spcPts val="0"/>
              </a:spcBef>
              <a:defRPr sz="1700" b="0" i="0">
                <a:solidFill>
                  <a:srgbClr val="000000"/>
                </a:solidFill>
                <a:latin typeface="Helvetica 55 Roman"/>
                <a:cs typeface="Helvetica 55 Roman"/>
              </a:defRPr>
            </a:lvl2pPr>
            <a:lvl3pPr marL="63014" indent="-63014">
              <a:lnSpc>
                <a:spcPts val="1754"/>
              </a:lnSpc>
              <a:spcBef>
                <a:spcPts val="0"/>
              </a:spcBef>
              <a:defRPr sz="1700" b="0" i="0">
                <a:solidFill>
                  <a:srgbClr val="000000"/>
                </a:solidFill>
                <a:latin typeface="Helvetica 55 Roman"/>
                <a:cs typeface="Helvetica 55 Roman"/>
              </a:defRPr>
            </a:lvl3pPr>
            <a:lvl4pPr marL="63014" indent="-63014">
              <a:lnSpc>
                <a:spcPts val="1754"/>
              </a:lnSpc>
              <a:spcBef>
                <a:spcPts val="0"/>
              </a:spcBef>
              <a:defRPr sz="1700" b="0" i="0">
                <a:solidFill>
                  <a:srgbClr val="000000"/>
                </a:solidFill>
                <a:latin typeface="Helvetica 55 Roman"/>
                <a:cs typeface="Helvetica 55 Roman"/>
              </a:defRPr>
            </a:lvl4pPr>
            <a:lvl5pPr marL="63014" indent="-63014">
              <a:lnSpc>
                <a:spcPts val="1754"/>
              </a:lnSpc>
              <a:spcBef>
                <a:spcPts val="0"/>
              </a:spcBef>
              <a:defRPr sz="1700" b="0" i="0">
                <a:solidFill>
                  <a:srgbClr val="000000"/>
                </a:solidFill>
                <a:latin typeface="Helvetica 55 Roman"/>
                <a:cs typeface="Helvetica 55 Roman"/>
              </a:defRPr>
            </a:lvl5pPr>
          </a:lstStyle>
          <a:p>
            <a:pPr lvl="0"/>
            <a:r>
              <a:rPr lang="en-GB" dirty="0" smtClean="0"/>
              <a:t>‘Click to edit Master text styles</a:t>
            </a:r>
          </a:p>
        </p:txBody>
      </p:sp>
      <p:sp>
        <p:nvSpPr>
          <p:cNvPr id="57" name="Text Placeholder 6"/>
          <p:cNvSpPr>
            <a:spLocks noGrp="1"/>
          </p:cNvSpPr>
          <p:nvPr>
            <p:ph type="body" sz="quarter" idx="31" hasCustomPrompt="1"/>
          </p:nvPr>
        </p:nvSpPr>
        <p:spPr>
          <a:xfrm>
            <a:off x="431982" y="3170347"/>
            <a:ext cx="4060643" cy="1527654"/>
          </a:xfrm>
          <a:noFill/>
        </p:spPr>
        <p:txBody>
          <a:bodyPr lIns="0" tIns="0" rIns="0" bIns="0" anchor="b"/>
          <a:lstStyle>
            <a:lvl1pPr marL="63014" indent="-63014">
              <a:lnSpc>
                <a:spcPts val="1754"/>
              </a:lnSpc>
              <a:spcBef>
                <a:spcPts val="0"/>
              </a:spcBef>
              <a:spcAft>
                <a:spcPts val="554"/>
              </a:spcAft>
              <a:defRPr sz="1700" b="0" i="0">
                <a:solidFill>
                  <a:srgbClr val="000000"/>
                </a:solidFill>
                <a:latin typeface="+mn-lt"/>
                <a:cs typeface="Helvetica 55 Roman"/>
              </a:defRPr>
            </a:lvl1pPr>
            <a:lvl2pPr marL="63014" indent="-63014">
              <a:lnSpc>
                <a:spcPts val="1754"/>
              </a:lnSpc>
              <a:spcBef>
                <a:spcPts val="0"/>
              </a:spcBef>
              <a:defRPr sz="1700" b="0" i="0">
                <a:solidFill>
                  <a:srgbClr val="000000"/>
                </a:solidFill>
                <a:latin typeface="Helvetica 55 Roman"/>
                <a:cs typeface="Helvetica 55 Roman"/>
              </a:defRPr>
            </a:lvl2pPr>
            <a:lvl3pPr marL="63014" indent="-63014">
              <a:lnSpc>
                <a:spcPts val="1754"/>
              </a:lnSpc>
              <a:spcBef>
                <a:spcPts val="0"/>
              </a:spcBef>
              <a:defRPr sz="1700" b="0" i="0">
                <a:solidFill>
                  <a:srgbClr val="000000"/>
                </a:solidFill>
                <a:latin typeface="Helvetica 55 Roman"/>
                <a:cs typeface="Helvetica 55 Roman"/>
              </a:defRPr>
            </a:lvl3pPr>
            <a:lvl4pPr marL="63014" indent="-63014">
              <a:lnSpc>
                <a:spcPts val="1754"/>
              </a:lnSpc>
              <a:spcBef>
                <a:spcPts val="0"/>
              </a:spcBef>
              <a:defRPr sz="1700" b="0" i="0">
                <a:solidFill>
                  <a:srgbClr val="000000"/>
                </a:solidFill>
                <a:latin typeface="Helvetica 55 Roman"/>
                <a:cs typeface="Helvetica 55 Roman"/>
              </a:defRPr>
            </a:lvl4pPr>
            <a:lvl5pPr marL="63014" indent="-63014">
              <a:lnSpc>
                <a:spcPts val="1754"/>
              </a:lnSpc>
              <a:spcBef>
                <a:spcPts val="0"/>
              </a:spcBef>
              <a:defRPr sz="1700" b="0" i="0">
                <a:solidFill>
                  <a:srgbClr val="000000"/>
                </a:solidFill>
                <a:latin typeface="Helvetica 55 Roman"/>
                <a:cs typeface="Helvetica 55 Roman"/>
              </a:defRPr>
            </a:lvl5pPr>
          </a:lstStyle>
          <a:p>
            <a:pPr lvl="0"/>
            <a:r>
              <a:rPr lang="en-GB" dirty="0" smtClean="0"/>
              <a:t>‘Click to edit Master text styles</a:t>
            </a:r>
          </a:p>
        </p:txBody>
      </p:sp>
      <p:sp>
        <p:nvSpPr>
          <p:cNvPr id="58" name="Text Placeholder 6"/>
          <p:cNvSpPr>
            <a:spLocks noGrp="1"/>
          </p:cNvSpPr>
          <p:nvPr>
            <p:ph type="body" sz="quarter" idx="32" hasCustomPrompt="1"/>
          </p:nvPr>
        </p:nvSpPr>
        <p:spPr>
          <a:xfrm>
            <a:off x="4708614" y="3170347"/>
            <a:ext cx="4060643" cy="1527654"/>
          </a:xfrm>
          <a:noFill/>
        </p:spPr>
        <p:txBody>
          <a:bodyPr lIns="0" tIns="0" rIns="0" bIns="0" anchor="t"/>
          <a:lstStyle>
            <a:lvl1pPr marL="63014" indent="-63014">
              <a:lnSpc>
                <a:spcPts val="1754"/>
              </a:lnSpc>
              <a:spcBef>
                <a:spcPts val="0"/>
              </a:spcBef>
              <a:spcAft>
                <a:spcPts val="554"/>
              </a:spcAft>
              <a:defRPr sz="1700" b="0" i="0">
                <a:solidFill>
                  <a:schemeClr val="bg1"/>
                </a:solidFill>
                <a:latin typeface="+mn-lt"/>
                <a:cs typeface="Helvetica 55 Roman"/>
              </a:defRPr>
            </a:lvl1pPr>
            <a:lvl2pPr marL="63014" indent="-63014">
              <a:lnSpc>
                <a:spcPts val="1754"/>
              </a:lnSpc>
              <a:spcBef>
                <a:spcPts val="0"/>
              </a:spcBef>
              <a:defRPr sz="1700" b="0" i="0">
                <a:solidFill>
                  <a:srgbClr val="000000"/>
                </a:solidFill>
                <a:latin typeface="Helvetica 55 Roman"/>
                <a:cs typeface="Helvetica 55 Roman"/>
              </a:defRPr>
            </a:lvl2pPr>
            <a:lvl3pPr marL="63014" indent="-63014">
              <a:lnSpc>
                <a:spcPts val="1754"/>
              </a:lnSpc>
              <a:spcBef>
                <a:spcPts val="0"/>
              </a:spcBef>
              <a:defRPr sz="1700" b="0" i="0">
                <a:solidFill>
                  <a:srgbClr val="000000"/>
                </a:solidFill>
                <a:latin typeface="Helvetica 55 Roman"/>
                <a:cs typeface="Helvetica 55 Roman"/>
              </a:defRPr>
            </a:lvl3pPr>
            <a:lvl4pPr marL="63014" indent="-63014">
              <a:lnSpc>
                <a:spcPts val="1754"/>
              </a:lnSpc>
              <a:spcBef>
                <a:spcPts val="0"/>
              </a:spcBef>
              <a:defRPr sz="1700" b="0" i="0">
                <a:solidFill>
                  <a:srgbClr val="000000"/>
                </a:solidFill>
                <a:latin typeface="Helvetica 55 Roman"/>
                <a:cs typeface="Helvetica 55 Roman"/>
              </a:defRPr>
            </a:lvl4pPr>
            <a:lvl5pPr marL="63014" indent="-63014">
              <a:lnSpc>
                <a:spcPts val="1754"/>
              </a:lnSpc>
              <a:spcBef>
                <a:spcPts val="0"/>
              </a:spcBef>
              <a:defRPr sz="1700" b="0" i="0">
                <a:solidFill>
                  <a:srgbClr val="000000"/>
                </a:solidFill>
                <a:latin typeface="Helvetica 55 Roman"/>
                <a:cs typeface="Helvetica 55 Roman"/>
              </a:defRPr>
            </a:lvl5pPr>
          </a:lstStyle>
          <a:p>
            <a:pPr lvl="0"/>
            <a:r>
              <a:rPr lang="en-GB" dirty="0" smtClean="0"/>
              <a:t>‘Click to edit Master text styles</a:t>
            </a:r>
          </a:p>
        </p:txBody>
      </p:sp>
    </p:spTree>
    <p:extLst>
      <p:ext uri="{BB962C8B-B14F-4D97-AF65-F5344CB8AC3E}">
        <p14:creationId xmlns:p14="http://schemas.microsoft.com/office/powerpoint/2010/main" val="581307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Tree>
    <p:extLst>
      <p:ext uri="{BB962C8B-B14F-4D97-AF65-F5344CB8AC3E}">
        <p14:creationId xmlns:p14="http://schemas.microsoft.com/office/powerpoint/2010/main" val="3157956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with sub">
    <p:spTree>
      <p:nvGrpSpPr>
        <p:cNvPr id="1" name=""/>
        <p:cNvGrpSpPr/>
        <p:nvPr/>
      </p:nvGrpSpPr>
      <p:grpSpPr>
        <a:xfrm>
          <a:off x="0" y="0"/>
          <a:ext cx="0" cy="0"/>
          <a:chOff x="0" y="0"/>
          <a:chExt cx="0" cy="0"/>
        </a:xfrm>
      </p:grpSpPr>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4" name="Content Placeholder 2"/>
          <p:cNvSpPr>
            <a:spLocks noGrp="1"/>
          </p:cNvSpPr>
          <p:nvPr>
            <p:ph idx="1"/>
          </p:nvPr>
        </p:nvSpPr>
        <p:spPr>
          <a:xfrm>
            <a:off x="327953" y="1334176"/>
            <a:ext cx="8493145" cy="230832"/>
          </a:xfrm>
          <a:prstGeom prst="rect">
            <a:avLst/>
          </a:prstGeom>
          <a:noFill/>
        </p:spPr>
        <p:txBody>
          <a:bodyPr lIns="0" tIns="0" rIns="0" bIns="0" anchor="t">
            <a:spAutoFit/>
          </a:bodyPr>
          <a:lstStyle>
            <a:lvl1pPr marL="0" indent="0">
              <a:lnSpc>
                <a:spcPts val="1754"/>
              </a:lnSpc>
              <a:spcAft>
                <a:spcPts val="0"/>
              </a:spcAft>
              <a:defRPr sz="1700">
                <a:solidFill>
                  <a:schemeClr val="tx1"/>
                </a:solidFill>
              </a:defRPr>
            </a:lvl1pPr>
          </a:lstStyle>
          <a:p>
            <a:pPr lvl="0"/>
            <a:r>
              <a:rPr lang="en-GB" smtClean="0"/>
              <a:t>Click to edit Master text styles</a:t>
            </a:r>
          </a:p>
        </p:txBody>
      </p:sp>
    </p:spTree>
    <p:extLst>
      <p:ext uri="{BB962C8B-B14F-4D97-AF65-F5344CB8AC3E}">
        <p14:creationId xmlns:p14="http://schemas.microsoft.com/office/powerpoint/2010/main" val="3854545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our Pallette small title empty">
    <p:spTree>
      <p:nvGrpSpPr>
        <p:cNvPr id="1" name=""/>
        <p:cNvGrpSpPr/>
        <p:nvPr/>
      </p:nvGrpSpPr>
      <p:grpSpPr>
        <a:xfrm>
          <a:off x="0" y="0"/>
          <a:ext cx="0" cy="0"/>
          <a:chOff x="0" y="0"/>
          <a:chExt cx="0" cy="0"/>
        </a:xfrm>
      </p:grpSpPr>
      <p:sp>
        <p:nvSpPr>
          <p:cNvPr id="2" name="Title 1"/>
          <p:cNvSpPr>
            <a:spLocks noGrp="1"/>
          </p:cNvSpPr>
          <p:nvPr>
            <p:ph type="title"/>
          </p:nvPr>
        </p:nvSpPr>
        <p:spPr>
          <a:xfrm>
            <a:off x="147608" y="58401"/>
            <a:ext cx="8472652" cy="446186"/>
          </a:xfrm>
        </p:spPr>
        <p:txBody>
          <a:bodyPr/>
          <a:lstStyle>
            <a:lvl1pPr>
              <a:lnSpc>
                <a:spcPct val="100000"/>
              </a:lnSpc>
              <a:defRPr sz="2300" b="0" i="0" baseline="0">
                <a:latin typeface="Helvetica 75 Bold"/>
                <a:cs typeface="Helvetica 75 Bold"/>
              </a:defRPr>
            </a:lvl1pPr>
          </a:lstStyle>
          <a:p>
            <a:r>
              <a:rPr lang="en-GB" smtClean="0"/>
              <a:t>Click to edit Master title style</a:t>
            </a:r>
            <a:endParaRPr lang="en-GB" dirty="0"/>
          </a:p>
        </p:txBody>
      </p:sp>
      <p:sp>
        <p:nvSpPr>
          <p:cNvPr id="7" name="Text Placeholder 6"/>
          <p:cNvSpPr>
            <a:spLocks noGrp="1"/>
          </p:cNvSpPr>
          <p:nvPr>
            <p:ph type="body" sz="quarter" idx="10" hasCustomPrompt="1"/>
          </p:nvPr>
        </p:nvSpPr>
        <p:spPr>
          <a:xfrm>
            <a:off x="1987120" y="2980748"/>
            <a:ext cx="959003" cy="771173"/>
          </a:xfrm>
          <a:prstGeom prst="rect">
            <a:avLst/>
          </a:prstGeom>
          <a:noFill/>
        </p:spPr>
        <p:txBody>
          <a:bodyPr lIns="0" bIns="0" anchor="t"/>
          <a:lstStyle>
            <a:lvl1pPr marL="0" indent="0">
              <a:lnSpc>
                <a:spcPts val="1892"/>
              </a:lnSpc>
              <a:defRPr sz="1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smtClean="0"/>
              <a:t>R</a:t>
            </a:r>
            <a:endParaRPr lang="en-GB" dirty="0"/>
          </a:p>
        </p:txBody>
      </p:sp>
      <p:sp>
        <p:nvSpPr>
          <p:cNvPr id="15" name="Text Placeholder 6"/>
          <p:cNvSpPr>
            <a:spLocks noGrp="1"/>
          </p:cNvSpPr>
          <p:nvPr>
            <p:ph type="body" sz="quarter" idx="11" hasCustomPrompt="1"/>
          </p:nvPr>
        </p:nvSpPr>
        <p:spPr>
          <a:xfrm>
            <a:off x="3352186" y="2980748"/>
            <a:ext cx="959003" cy="771173"/>
          </a:xfrm>
          <a:prstGeom prst="rect">
            <a:avLst/>
          </a:prstGeom>
          <a:noFill/>
        </p:spPr>
        <p:txBody>
          <a:bodyPr lIns="0" bIns="0" anchor="t"/>
          <a:lstStyle>
            <a:lvl1pPr marL="0" indent="0">
              <a:lnSpc>
                <a:spcPts val="1892"/>
              </a:lnSpc>
              <a:defRPr sz="1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smtClean="0"/>
              <a:t>R</a:t>
            </a:r>
            <a:endParaRPr lang="en-GB" dirty="0"/>
          </a:p>
        </p:txBody>
      </p:sp>
      <p:sp>
        <p:nvSpPr>
          <p:cNvPr id="17" name="Text Placeholder 6"/>
          <p:cNvSpPr>
            <a:spLocks noGrp="1"/>
          </p:cNvSpPr>
          <p:nvPr>
            <p:ph type="body" sz="quarter" idx="12" hasCustomPrompt="1"/>
          </p:nvPr>
        </p:nvSpPr>
        <p:spPr>
          <a:xfrm>
            <a:off x="4717252" y="2980748"/>
            <a:ext cx="959003" cy="771173"/>
          </a:xfrm>
          <a:prstGeom prst="rect">
            <a:avLst/>
          </a:prstGeom>
          <a:noFill/>
        </p:spPr>
        <p:txBody>
          <a:bodyPr lIns="0" bIns="0" anchor="t"/>
          <a:lstStyle>
            <a:lvl1pPr marL="0" indent="0">
              <a:lnSpc>
                <a:spcPts val="1892"/>
              </a:lnSpc>
              <a:defRPr sz="1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smtClean="0"/>
              <a:t>R</a:t>
            </a:r>
            <a:endParaRPr lang="en-GB" dirty="0"/>
          </a:p>
        </p:txBody>
      </p:sp>
      <p:sp>
        <p:nvSpPr>
          <p:cNvPr id="18" name="Text Placeholder 6"/>
          <p:cNvSpPr>
            <a:spLocks noGrp="1"/>
          </p:cNvSpPr>
          <p:nvPr>
            <p:ph type="body" sz="quarter" idx="13" hasCustomPrompt="1"/>
          </p:nvPr>
        </p:nvSpPr>
        <p:spPr>
          <a:xfrm>
            <a:off x="6082318" y="2980748"/>
            <a:ext cx="959003" cy="771173"/>
          </a:xfrm>
          <a:prstGeom prst="rect">
            <a:avLst/>
          </a:prstGeom>
          <a:noFill/>
        </p:spPr>
        <p:txBody>
          <a:bodyPr lIns="0" bIns="0" anchor="t"/>
          <a:lstStyle>
            <a:lvl1pPr marL="0" indent="0">
              <a:lnSpc>
                <a:spcPts val="1892"/>
              </a:lnSpc>
              <a:defRPr sz="1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smtClean="0"/>
              <a:t>R</a:t>
            </a:r>
            <a:endParaRPr lang="en-GB" dirty="0"/>
          </a:p>
        </p:txBody>
      </p:sp>
    </p:spTree>
    <p:extLst>
      <p:ext uri="{BB962C8B-B14F-4D97-AF65-F5344CB8AC3E}">
        <p14:creationId xmlns:p14="http://schemas.microsoft.com/office/powerpoint/2010/main" val="357568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small fonts">
    <p:spTree>
      <p:nvGrpSpPr>
        <p:cNvPr id="1" name=""/>
        <p:cNvGrpSpPr/>
        <p:nvPr/>
      </p:nvGrpSpPr>
      <p:grpSpPr>
        <a:xfrm>
          <a:off x="0" y="0"/>
          <a:ext cx="0" cy="0"/>
          <a:chOff x="0" y="0"/>
          <a:chExt cx="0" cy="0"/>
        </a:xfrm>
      </p:grpSpPr>
      <p:sp>
        <p:nvSpPr>
          <p:cNvPr id="2" name="Title 1"/>
          <p:cNvSpPr>
            <a:spLocks noGrp="1"/>
          </p:cNvSpPr>
          <p:nvPr>
            <p:ph type="title"/>
          </p:nvPr>
        </p:nvSpPr>
        <p:spPr>
          <a:xfrm>
            <a:off x="303120" y="934122"/>
            <a:ext cx="8472652" cy="355402"/>
          </a:xfrm>
        </p:spPr>
        <p:txBody>
          <a:bodyPr/>
          <a:lstStyle/>
          <a:p>
            <a:r>
              <a:rPr lang="en-GB" smtClean="0"/>
              <a:t>Click to edit Master title style</a:t>
            </a:r>
            <a:endParaRPr lang="en-GB" dirty="0"/>
          </a:p>
        </p:txBody>
      </p:sp>
      <p:sp>
        <p:nvSpPr>
          <p:cNvPr id="3" name="Content Placeholder 2"/>
          <p:cNvSpPr>
            <a:spLocks noGrp="1"/>
          </p:cNvSpPr>
          <p:nvPr>
            <p:ph idx="1" hasCustomPrompt="1"/>
          </p:nvPr>
        </p:nvSpPr>
        <p:spPr>
          <a:xfrm>
            <a:off x="322093" y="1485213"/>
            <a:ext cx="6303827"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5" name="Footer Placeholder 4"/>
          <p:cNvSpPr>
            <a:spLocks noGrp="1"/>
          </p:cNvSpPr>
          <p:nvPr>
            <p:ph type="ftr" sz="quarter" idx="11"/>
          </p:nvPr>
        </p:nvSpPr>
        <p:spPr/>
        <p:txBody>
          <a:bodyPr/>
          <a:lstStyle/>
          <a:p>
            <a:r>
              <a:rPr lang="en-GB" smtClean="0"/>
              <a:t>Murray Edwards College: Collaborating with men for a more inclusive workplace culture</a:t>
            </a:r>
            <a:endParaRPr lang="en-GB"/>
          </a:p>
        </p:txBody>
      </p:sp>
      <p:sp>
        <p:nvSpPr>
          <p:cNvPr id="11" name="Content Placeholder 2"/>
          <p:cNvSpPr>
            <a:spLocks noGrp="1"/>
          </p:cNvSpPr>
          <p:nvPr>
            <p:ph idx="16" hasCustomPrompt="1"/>
          </p:nvPr>
        </p:nvSpPr>
        <p:spPr>
          <a:xfrm>
            <a:off x="322093" y="2159855"/>
            <a:ext cx="6303827"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2" name="Content Placeholder 2"/>
          <p:cNvSpPr>
            <a:spLocks noGrp="1"/>
          </p:cNvSpPr>
          <p:nvPr>
            <p:ph idx="17" hasCustomPrompt="1"/>
          </p:nvPr>
        </p:nvSpPr>
        <p:spPr>
          <a:xfrm>
            <a:off x="322093" y="2834497"/>
            <a:ext cx="6303827"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3" name="Content Placeholder 2"/>
          <p:cNvSpPr>
            <a:spLocks noGrp="1"/>
          </p:cNvSpPr>
          <p:nvPr>
            <p:ph idx="18" hasCustomPrompt="1"/>
          </p:nvPr>
        </p:nvSpPr>
        <p:spPr>
          <a:xfrm>
            <a:off x="322093" y="3509139"/>
            <a:ext cx="6303827"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4" name="Content Placeholder 2"/>
          <p:cNvSpPr>
            <a:spLocks noGrp="1"/>
          </p:cNvSpPr>
          <p:nvPr>
            <p:ph idx="19" hasCustomPrompt="1"/>
          </p:nvPr>
        </p:nvSpPr>
        <p:spPr>
          <a:xfrm>
            <a:off x="322093" y="4183783"/>
            <a:ext cx="6303827"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5" name="Text Placeholder 13"/>
          <p:cNvSpPr>
            <a:spLocks noGrp="1"/>
          </p:cNvSpPr>
          <p:nvPr>
            <p:ph type="body" sz="quarter" idx="20" hasCustomPrompt="1"/>
          </p:nvPr>
        </p:nvSpPr>
        <p:spPr>
          <a:xfrm>
            <a:off x="7014217" y="1451578"/>
            <a:ext cx="2005589" cy="900664"/>
          </a:xfrm>
          <a:prstGeom prst="rect">
            <a:avLst/>
          </a:prstGeom>
          <a:noFill/>
        </p:spPr>
        <p:txBody>
          <a:bodyPr lIns="0" tIns="0" rIns="0" bIns="0" anchor="t">
            <a:noAutofit/>
          </a:bodyPr>
          <a:lstStyle>
            <a:lvl1pPr marL="71806" indent="-71806">
              <a:lnSpc>
                <a:spcPts val="2031"/>
              </a:lnSpc>
              <a:spcBef>
                <a:spcPts val="0"/>
              </a:spcBef>
              <a:defRPr sz="1800" spc="-74">
                <a:solidFill>
                  <a:srgbClr val="000000"/>
                </a:solidFill>
              </a:defRPr>
            </a:lvl1pPr>
            <a:lvl2pPr>
              <a:lnSpc>
                <a:spcPts val="1754"/>
              </a:lnSpc>
              <a:spcBef>
                <a:spcPts val="0"/>
              </a:spcBef>
              <a:defRPr sz="1700"/>
            </a:lvl2pPr>
            <a:lvl3pPr>
              <a:lnSpc>
                <a:spcPts val="1754"/>
              </a:lnSpc>
              <a:spcBef>
                <a:spcPts val="0"/>
              </a:spcBef>
              <a:defRPr sz="1700"/>
            </a:lvl3pPr>
            <a:lvl4pPr>
              <a:lnSpc>
                <a:spcPts val="1754"/>
              </a:lnSpc>
              <a:spcBef>
                <a:spcPts val="0"/>
              </a:spcBef>
              <a:defRPr sz="1700"/>
            </a:lvl4pPr>
            <a:lvl5pPr>
              <a:lnSpc>
                <a:spcPts val="1754"/>
              </a:lnSpc>
              <a:spcBef>
                <a:spcPts val="0"/>
              </a:spcBef>
              <a:defRPr sz="1700"/>
            </a:lvl5pPr>
          </a:lstStyle>
          <a:p>
            <a:pPr lvl="0"/>
            <a:r>
              <a:rPr lang="en-GB" dirty="0" smtClean="0"/>
              <a:t>‘Click to edit Master text styles</a:t>
            </a:r>
          </a:p>
        </p:txBody>
      </p:sp>
    </p:spTree>
    <p:extLst>
      <p:ext uri="{BB962C8B-B14F-4D97-AF65-F5344CB8AC3E}">
        <p14:creationId xmlns:p14="http://schemas.microsoft.com/office/powerpoint/2010/main" val="371278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olor">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28310" y="3991764"/>
            <a:ext cx="8482023" cy="304480"/>
          </a:xfrm>
        </p:spPr>
        <p:txBody>
          <a:bodyPr/>
          <a:lstStyle>
            <a:lvl1pPr algn="r">
              <a:lnSpc>
                <a:spcPts val="2216"/>
              </a:lnSpc>
              <a:defRPr sz="2200">
                <a:solidFill>
                  <a:schemeClr val="bg1"/>
                </a:solidFill>
              </a:defRPr>
            </a:lvl1pPr>
          </a:lstStyle>
          <a:p>
            <a:r>
              <a:rPr lang="en-GB" smtClean="0"/>
              <a:t>Click to edit Master title style</a:t>
            </a:r>
            <a:endParaRPr lang="en-GB" dirty="0"/>
          </a:p>
        </p:txBody>
      </p:sp>
    </p:spTree>
    <p:extLst>
      <p:ext uri="{BB962C8B-B14F-4D97-AF65-F5344CB8AC3E}">
        <p14:creationId xmlns:p14="http://schemas.microsoft.com/office/powerpoint/2010/main" val="61047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small fonts">
    <p:spTree>
      <p:nvGrpSpPr>
        <p:cNvPr id="1" name=""/>
        <p:cNvGrpSpPr/>
        <p:nvPr/>
      </p:nvGrpSpPr>
      <p:grpSpPr>
        <a:xfrm>
          <a:off x="0" y="0"/>
          <a:ext cx="0" cy="0"/>
          <a:chOff x="0" y="0"/>
          <a:chExt cx="0" cy="0"/>
        </a:xfrm>
      </p:grpSpPr>
      <p:sp>
        <p:nvSpPr>
          <p:cNvPr id="2" name="Title 1"/>
          <p:cNvSpPr>
            <a:spLocks noGrp="1"/>
          </p:cNvSpPr>
          <p:nvPr>
            <p:ph type="title"/>
          </p:nvPr>
        </p:nvSpPr>
        <p:spPr>
          <a:xfrm>
            <a:off x="303120" y="934122"/>
            <a:ext cx="8472652" cy="355402"/>
          </a:xfrm>
        </p:spPr>
        <p:txBody>
          <a:bodyPr/>
          <a:lstStyle/>
          <a:p>
            <a:r>
              <a:rPr lang="en-GB" smtClean="0"/>
              <a:t>Click to edit Master title style</a:t>
            </a:r>
            <a:endParaRPr lang="en-GB" dirty="0"/>
          </a:p>
        </p:txBody>
      </p:sp>
      <p:sp>
        <p:nvSpPr>
          <p:cNvPr id="3" name="Content Placeholder 2"/>
          <p:cNvSpPr>
            <a:spLocks noGrp="1"/>
          </p:cNvSpPr>
          <p:nvPr>
            <p:ph idx="1" hasCustomPrompt="1"/>
          </p:nvPr>
        </p:nvSpPr>
        <p:spPr>
          <a:xfrm>
            <a:off x="322096" y="1360982"/>
            <a:ext cx="7417349"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5" name="Footer Placeholder 4"/>
          <p:cNvSpPr>
            <a:spLocks noGrp="1"/>
          </p:cNvSpPr>
          <p:nvPr>
            <p:ph type="ftr" sz="quarter" idx="11"/>
          </p:nvPr>
        </p:nvSpPr>
        <p:spPr/>
        <p:txBody>
          <a:bodyPr/>
          <a:lstStyle/>
          <a:p>
            <a:r>
              <a:rPr lang="en-GB" smtClean="0"/>
              <a:t>Murray Edwards College: Collaborating with men for a more inclusive workplace culture</a:t>
            </a:r>
            <a:endParaRPr lang="en-GB"/>
          </a:p>
        </p:txBody>
      </p:sp>
      <p:sp>
        <p:nvSpPr>
          <p:cNvPr id="11" name="Content Placeholder 2"/>
          <p:cNvSpPr>
            <a:spLocks noGrp="1"/>
          </p:cNvSpPr>
          <p:nvPr>
            <p:ph idx="16" hasCustomPrompt="1"/>
          </p:nvPr>
        </p:nvSpPr>
        <p:spPr>
          <a:xfrm>
            <a:off x="322096" y="2035624"/>
            <a:ext cx="7417349"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2" name="Content Placeholder 2"/>
          <p:cNvSpPr>
            <a:spLocks noGrp="1"/>
          </p:cNvSpPr>
          <p:nvPr>
            <p:ph idx="17" hasCustomPrompt="1"/>
          </p:nvPr>
        </p:nvSpPr>
        <p:spPr>
          <a:xfrm>
            <a:off x="322096" y="2710267"/>
            <a:ext cx="7417349"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6" name="Text Placeholder 18"/>
          <p:cNvSpPr>
            <a:spLocks noGrp="1"/>
          </p:cNvSpPr>
          <p:nvPr>
            <p:ph type="body" sz="quarter" idx="15"/>
          </p:nvPr>
        </p:nvSpPr>
        <p:spPr>
          <a:xfrm>
            <a:off x="322095" y="3517376"/>
            <a:ext cx="7416000" cy="1086066"/>
          </a:xfrm>
          <a:solidFill>
            <a:srgbClr val="000000"/>
          </a:solidFill>
        </p:spPr>
        <p:txBody>
          <a:bodyPr tIns="70200" anchor="t"/>
          <a:lstStyle>
            <a:lvl1pPr>
              <a:spcAft>
                <a:spcPts val="554"/>
              </a:spcAft>
              <a:defRPr b="0" i="0">
                <a:latin typeface="Helvetica 85 Heavy"/>
                <a:cs typeface="Helvetica 85 Heavy"/>
              </a:defRPr>
            </a:lvl1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834686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small fonts">
    <p:spTree>
      <p:nvGrpSpPr>
        <p:cNvPr id="1" name=""/>
        <p:cNvGrpSpPr/>
        <p:nvPr/>
      </p:nvGrpSpPr>
      <p:grpSpPr>
        <a:xfrm>
          <a:off x="0" y="0"/>
          <a:ext cx="0" cy="0"/>
          <a:chOff x="0" y="0"/>
          <a:chExt cx="0" cy="0"/>
        </a:xfrm>
      </p:grpSpPr>
      <p:sp>
        <p:nvSpPr>
          <p:cNvPr id="2" name="Title 1"/>
          <p:cNvSpPr>
            <a:spLocks noGrp="1"/>
          </p:cNvSpPr>
          <p:nvPr>
            <p:ph type="title"/>
          </p:nvPr>
        </p:nvSpPr>
        <p:spPr>
          <a:xfrm>
            <a:off x="303120" y="934122"/>
            <a:ext cx="8472652" cy="355402"/>
          </a:xfrm>
        </p:spPr>
        <p:txBody>
          <a:bodyPr/>
          <a:lstStyle/>
          <a:p>
            <a:r>
              <a:rPr lang="en-GB" smtClean="0"/>
              <a:t>Click to edit Master title style</a:t>
            </a:r>
            <a:endParaRPr lang="en-GB" dirty="0"/>
          </a:p>
        </p:txBody>
      </p:sp>
      <p:sp>
        <p:nvSpPr>
          <p:cNvPr id="3" name="Content Placeholder 2"/>
          <p:cNvSpPr>
            <a:spLocks noGrp="1"/>
          </p:cNvSpPr>
          <p:nvPr>
            <p:ph idx="1" hasCustomPrompt="1"/>
          </p:nvPr>
        </p:nvSpPr>
        <p:spPr>
          <a:xfrm>
            <a:off x="322096" y="1360982"/>
            <a:ext cx="7417349"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5" name="Footer Placeholder 4"/>
          <p:cNvSpPr>
            <a:spLocks noGrp="1"/>
          </p:cNvSpPr>
          <p:nvPr>
            <p:ph type="ftr" sz="quarter" idx="11"/>
          </p:nvPr>
        </p:nvSpPr>
        <p:spPr/>
        <p:txBody>
          <a:bodyPr/>
          <a:lstStyle/>
          <a:p>
            <a:r>
              <a:rPr lang="en-GB" smtClean="0"/>
              <a:t>Murray Edwards College: Collaborating with men for a more inclusive workplace culture</a:t>
            </a:r>
            <a:endParaRPr lang="en-GB"/>
          </a:p>
        </p:txBody>
      </p:sp>
      <p:sp>
        <p:nvSpPr>
          <p:cNvPr id="11" name="Content Placeholder 2"/>
          <p:cNvSpPr>
            <a:spLocks noGrp="1"/>
          </p:cNvSpPr>
          <p:nvPr>
            <p:ph idx="16" hasCustomPrompt="1"/>
          </p:nvPr>
        </p:nvSpPr>
        <p:spPr>
          <a:xfrm>
            <a:off x="322096" y="1983286"/>
            <a:ext cx="7417349"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2" name="Content Placeholder 2"/>
          <p:cNvSpPr>
            <a:spLocks noGrp="1"/>
          </p:cNvSpPr>
          <p:nvPr>
            <p:ph idx="17" hasCustomPrompt="1"/>
          </p:nvPr>
        </p:nvSpPr>
        <p:spPr>
          <a:xfrm>
            <a:off x="322096" y="2605589"/>
            <a:ext cx="7417349"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
        <p:nvSpPr>
          <p:cNvPr id="16" name="Text Placeholder 18"/>
          <p:cNvSpPr>
            <a:spLocks noGrp="1"/>
          </p:cNvSpPr>
          <p:nvPr>
            <p:ph type="body" sz="quarter" idx="15"/>
          </p:nvPr>
        </p:nvSpPr>
        <p:spPr>
          <a:xfrm>
            <a:off x="322095" y="4057434"/>
            <a:ext cx="7416000" cy="746157"/>
          </a:xfrm>
          <a:solidFill>
            <a:srgbClr val="000000"/>
          </a:solidFill>
        </p:spPr>
        <p:txBody>
          <a:bodyPr tIns="32400" anchor="t"/>
          <a:lstStyle>
            <a:lvl1pPr>
              <a:lnSpc>
                <a:spcPct val="90000"/>
              </a:lnSpc>
              <a:spcAft>
                <a:spcPts val="461"/>
              </a:spcAft>
              <a:defRPr sz="1700" b="0" i="0">
                <a:latin typeface="Helvetica 85 Heavy"/>
                <a:cs typeface="Helvetica 85 Heavy"/>
              </a:defRPr>
            </a:lvl1pPr>
            <a:lvl2pPr>
              <a:lnSpc>
                <a:spcPct val="90000"/>
              </a:lnSpc>
              <a:defRPr sz="1700"/>
            </a:lvl2pPr>
          </a:lstStyle>
          <a:p>
            <a:pPr lvl="0"/>
            <a:r>
              <a:rPr lang="en-GB" smtClean="0"/>
              <a:t>Click to edit Master text styles</a:t>
            </a:r>
          </a:p>
          <a:p>
            <a:pPr lvl="1"/>
            <a:r>
              <a:rPr lang="en-GB" smtClean="0"/>
              <a:t>Second level</a:t>
            </a:r>
          </a:p>
        </p:txBody>
      </p:sp>
      <p:sp>
        <p:nvSpPr>
          <p:cNvPr id="9" name="Content Placeholder 2"/>
          <p:cNvSpPr>
            <a:spLocks noGrp="1"/>
          </p:cNvSpPr>
          <p:nvPr>
            <p:ph idx="18" hasCustomPrompt="1"/>
          </p:nvPr>
        </p:nvSpPr>
        <p:spPr>
          <a:xfrm>
            <a:off x="322096" y="3227893"/>
            <a:ext cx="7417349" cy="481775"/>
          </a:xfrm>
          <a:prstGeom prst="rect">
            <a:avLst/>
          </a:prstGeom>
          <a:solidFill>
            <a:schemeClr val="tx1"/>
          </a:solidFill>
        </p:spPr>
        <p:txBody>
          <a:bodyPr/>
          <a:lstStyle>
            <a:lvl1pPr>
              <a:lnSpc>
                <a:spcPct val="90000"/>
              </a:lnSpc>
              <a:defRPr sz="1700"/>
            </a:lvl1pPr>
          </a:lstStyle>
          <a:p>
            <a:pPr lvl="0"/>
            <a:r>
              <a:rPr lang="en-GB" dirty="0" smtClean="0"/>
              <a:t>Click to edit </a:t>
            </a:r>
            <a:br>
              <a:rPr lang="en-GB" dirty="0" smtClean="0"/>
            </a:br>
            <a:r>
              <a:rPr lang="en-GB" dirty="0" smtClean="0"/>
              <a:t>Master text styles</a:t>
            </a:r>
          </a:p>
        </p:txBody>
      </p:sp>
    </p:spTree>
    <p:extLst>
      <p:ext uri="{BB962C8B-B14F-4D97-AF65-F5344CB8AC3E}">
        <p14:creationId xmlns:p14="http://schemas.microsoft.com/office/powerpoint/2010/main" val="2053073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68580" tIns="34290" rIns="68580" bIns="34290"/>
          <a:lstStyle>
            <a:lvl1pPr fontAlgn="auto">
              <a:spcBef>
                <a:spcPts val="0"/>
              </a:spcBef>
              <a:spcAft>
                <a:spcPts val="0"/>
              </a:spcAft>
              <a:defRPr>
                <a:latin typeface="+mn-lt"/>
                <a:ea typeface="+mn-ea"/>
                <a:cs typeface="+mn-cs"/>
              </a:defRPr>
            </a:lvl1pPr>
          </a:lstStyle>
          <a:p>
            <a:pPr>
              <a:defRPr/>
            </a:pPr>
            <a:fld id="{0051A702-3384-714C-9F70-8791AAA3CA82}" type="datetimeFigureOut">
              <a:rPr lang="en-GB"/>
              <a:pPr>
                <a:defRPr/>
              </a:pPr>
              <a:t>23/05/2018</a:t>
            </a:fld>
            <a:endParaRPr lang="en-GB"/>
          </a:p>
        </p:txBody>
      </p:sp>
      <p:sp>
        <p:nvSpPr>
          <p:cNvPr id="3" name="Footer Placeholder 2"/>
          <p:cNvSpPr>
            <a:spLocks noGrp="1"/>
          </p:cNvSpPr>
          <p:nvPr>
            <p:ph type="ftr" sz="quarter" idx="11"/>
          </p:nvPr>
        </p:nvSpPr>
        <p:spPr>
          <a:xfrm>
            <a:off x="3124200" y="4812718"/>
            <a:ext cx="2895600" cy="18293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4" name="Slide Number Placeholder 3"/>
          <p:cNvSpPr>
            <a:spLocks noGrp="1"/>
          </p:cNvSpPr>
          <p:nvPr>
            <p:ph type="sldNum" sz="quarter" idx="12"/>
          </p:nvPr>
        </p:nvSpPr>
        <p:spPr>
          <a:xfrm>
            <a:off x="6553200" y="4767264"/>
            <a:ext cx="2133600" cy="273844"/>
          </a:xfrm>
          <a:prstGeom prst="rect">
            <a:avLst/>
          </a:prstGeom>
        </p:spPr>
        <p:txBody>
          <a:bodyPr vert="horz" wrap="square" lIns="68580" tIns="34290" rIns="68580" bIns="34290" numCol="1" anchor="t" anchorCtr="0" compatLnSpc="1">
            <a:prstTxWarp prst="textNoShape">
              <a:avLst/>
            </a:prstTxWarp>
          </a:bodyPr>
          <a:lstStyle>
            <a:lvl1pPr>
              <a:defRPr>
                <a:latin typeface="Calibri" charset="0"/>
              </a:defRPr>
            </a:lvl1pPr>
          </a:lstStyle>
          <a:p>
            <a:fld id="{8425BE9E-1CFA-FB49-8727-9B55CE092952}" type="slidenum">
              <a:rPr lang="en-GB" altLang="x-none"/>
              <a:pPr/>
              <a:t>‹#›</a:t>
            </a:fld>
            <a:endParaRPr lang="en-GB" altLang="x-none"/>
          </a:p>
        </p:txBody>
      </p:sp>
    </p:spTree>
    <p:extLst>
      <p:ext uri="{BB962C8B-B14F-4D97-AF65-F5344CB8AC3E}">
        <p14:creationId xmlns:p14="http://schemas.microsoft.com/office/powerpoint/2010/main" val="15552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9" name="Title 8"/>
          <p:cNvSpPr>
            <a:spLocks noGrp="1"/>
          </p:cNvSpPr>
          <p:nvPr>
            <p:ph type="title"/>
          </p:nvPr>
        </p:nvSpPr>
        <p:spPr>
          <a:xfrm>
            <a:off x="4855494" y="3991764"/>
            <a:ext cx="3954841" cy="304480"/>
          </a:xfrm>
        </p:spPr>
        <p:txBody>
          <a:bodyPr/>
          <a:lstStyle>
            <a:lvl1pPr algn="r">
              <a:lnSpc>
                <a:spcPts val="2216"/>
              </a:lnSpc>
              <a:defRPr sz="2200">
                <a:solidFill>
                  <a:schemeClr val="accent4"/>
                </a:solidFill>
              </a:defRPr>
            </a:lvl1pPr>
          </a:lstStyle>
          <a:p>
            <a:r>
              <a:rPr lang="en-GB" smtClean="0"/>
              <a:t>Click to edit Master title style</a:t>
            </a:r>
            <a:endParaRPr lang="en-GB" dirty="0"/>
          </a:p>
        </p:txBody>
      </p:sp>
      <p:sp>
        <p:nvSpPr>
          <p:cNvPr id="13" name="Text Placeholder 12"/>
          <p:cNvSpPr>
            <a:spLocks noGrp="1"/>
          </p:cNvSpPr>
          <p:nvPr>
            <p:ph type="body" sz="quarter" idx="12"/>
          </p:nvPr>
        </p:nvSpPr>
        <p:spPr>
          <a:xfrm>
            <a:off x="4898705" y="390980"/>
            <a:ext cx="3911628" cy="779860"/>
          </a:xfrm>
          <a:prstGeom prst="rect">
            <a:avLst/>
          </a:prstGeom>
          <a:noFill/>
        </p:spPr>
        <p:txBody>
          <a:bodyPr lIns="0" tIns="0" rIns="0" bIns="0" anchor="t">
            <a:noAutofit/>
          </a:bodyPr>
          <a:lstStyle>
            <a:lvl1pPr algn="r">
              <a:defRPr baseline="0">
                <a:solidFill>
                  <a:schemeClr val="accent3"/>
                </a:solidFill>
              </a:defRPr>
            </a:lvl1pPr>
            <a:lvl2pPr algn="r">
              <a:defRPr>
                <a:solidFill>
                  <a:srgbClr val="000000"/>
                </a:solidFill>
              </a:defRPr>
            </a:lvl2pPr>
            <a:lvl3pPr algn="r">
              <a:defRPr>
                <a:solidFill>
                  <a:srgbClr val="000000"/>
                </a:solidFill>
              </a:defRPr>
            </a:lvl3pPr>
            <a:lvl4pPr algn="r">
              <a:defRPr>
                <a:solidFill>
                  <a:srgbClr val="000000"/>
                </a:solidFill>
              </a:defRPr>
            </a:lvl4pPr>
            <a:lvl5pPr algn="r">
              <a:defRPr>
                <a:solidFill>
                  <a:srgbClr val="000000"/>
                </a:solidFill>
              </a:defRPr>
            </a:lvl5pPr>
          </a:lstStyle>
          <a:p>
            <a:pPr lvl="0"/>
            <a:r>
              <a:rPr lang="en-GB" smtClean="0"/>
              <a:t>Click to edit Master text styles</a:t>
            </a:r>
          </a:p>
        </p:txBody>
      </p:sp>
      <p:sp>
        <p:nvSpPr>
          <p:cNvPr id="4" name="Picture Placeholder 3"/>
          <p:cNvSpPr>
            <a:spLocks noGrp="1"/>
          </p:cNvSpPr>
          <p:nvPr>
            <p:ph type="pic" sz="quarter" idx="13"/>
          </p:nvPr>
        </p:nvSpPr>
        <p:spPr>
          <a:xfrm>
            <a:off x="5" y="1130020"/>
            <a:ext cx="3990975" cy="4013483"/>
          </a:xfrm>
          <a:prstGeom prst="rect">
            <a:avLst/>
          </a:prstGeom>
          <a:noFill/>
        </p:spPr>
        <p:txBody>
          <a:bodyPr anchor="t"/>
          <a:lstStyle>
            <a:lvl1pPr>
              <a:defRPr sz="1500">
                <a:solidFill>
                  <a:schemeClr val="tx1"/>
                </a:solidFill>
              </a:defRPr>
            </a:lvl1pPr>
          </a:lstStyle>
          <a:p>
            <a:r>
              <a:rPr lang="en-GB" smtClean="0"/>
              <a:t>Drag picture to placeholder or click icon to add</a:t>
            </a:r>
            <a:endParaRPr lang="en-GB"/>
          </a:p>
        </p:txBody>
      </p:sp>
    </p:spTree>
    <p:extLst>
      <p:ext uri="{BB962C8B-B14F-4D97-AF65-F5344CB8AC3E}">
        <p14:creationId xmlns:p14="http://schemas.microsoft.com/office/powerpoint/2010/main" val="223525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caption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303118" y="1483262"/>
            <a:ext cx="6424707" cy="382981"/>
          </a:xfrm>
          <a:prstGeom prst="rect">
            <a:avLst/>
          </a:prstGeom>
        </p:spPr>
        <p:txBody>
          <a:bodyPr/>
          <a:lstStyle/>
          <a:p>
            <a:pPr lvl="0"/>
            <a:r>
              <a:rPr lang="en-GB" smtClean="0"/>
              <a:t>Click to edit Master text styles</a:t>
            </a:r>
          </a:p>
        </p:txBody>
      </p:sp>
      <p:sp>
        <p:nvSpPr>
          <p:cNvPr id="5" name="Footer Placeholder 4"/>
          <p:cNvSpPr>
            <a:spLocks noGrp="1"/>
          </p:cNvSpPr>
          <p:nvPr>
            <p:ph type="ftr" sz="quarter" idx="11"/>
          </p:nvPr>
        </p:nvSpPr>
        <p:spPr/>
        <p:txBody>
          <a:bodyPr/>
          <a:lstStyle/>
          <a:p>
            <a:r>
              <a:rPr lang="en-GB" smtClean="0"/>
              <a:t>Murray Edwards College: Collaborating with men for a more inclusive workplace culture</a:t>
            </a:r>
            <a:endParaRPr lang="en-GB"/>
          </a:p>
        </p:txBody>
      </p:sp>
      <p:sp>
        <p:nvSpPr>
          <p:cNvPr id="8" name="Content Placeholder 2"/>
          <p:cNvSpPr>
            <a:spLocks noGrp="1"/>
          </p:cNvSpPr>
          <p:nvPr>
            <p:ph idx="12"/>
          </p:nvPr>
        </p:nvSpPr>
        <p:spPr>
          <a:xfrm>
            <a:off x="303118" y="1942046"/>
            <a:ext cx="6424707" cy="382981"/>
          </a:xfrm>
          <a:prstGeom prst="rect">
            <a:avLst/>
          </a:prstGeom>
        </p:spPr>
        <p:txBody>
          <a:bodyPr/>
          <a:lstStyle/>
          <a:p>
            <a:pPr lvl="0"/>
            <a:r>
              <a:rPr lang="en-GB" smtClean="0"/>
              <a:t>Click to edit Master text styles</a:t>
            </a:r>
          </a:p>
        </p:txBody>
      </p:sp>
      <p:sp>
        <p:nvSpPr>
          <p:cNvPr id="9" name="Content Placeholder 2"/>
          <p:cNvSpPr>
            <a:spLocks noGrp="1"/>
          </p:cNvSpPr>
          <p:nvPr>
            <p:ph idx="13"/>
          </p:nvPr>
        </p:nvSpPr>
        <p:spPr>
          <a:xfrm>
            <a:off x="303118" y="2400829"/>
            <a:ext cx="6424707" cy="382981"/>
          </a:xfrm>
          <a:prstGeom prst="rect">
            <a:avLst/>
          </a:prstGeom>
        </p:spPr>
        <p:txBody>
          <a:bodyPr/>
          <a:lstStyle/>
          <a:p>
            <a:pPr lvl="0"/>
            <a:r>
              <a:rPr lang="en-GB" smtClean="0"/>
              <a:t>Click to edit Master text styles</a:t>
            </a:r>
          </a:p>
        </p:txBody>
      </p:sp>
      <p:sp>
        <p:nvSpPr>
          <p:cNvPr id="10" name="Content Placeholder 2"/>
          <p:cNvSpPr>
            <a:spLocks noGrp="1"/>
          </p:cNvSpPr>
          <p:nvPr>
            <p:ph idx="14"/>
          </p:nvPr>
        </p:nvSpPr>
        <p:spPr>
          <a:xfrm>
            <a:off x="303118" y="2859614"/>
            <a:ext cx="6424707" cy="382981"/>
          </a:xfrm>
          <a:prstGeom prst="rect">
            <a:avLst/>
          </a:prstGeom>
        </p:spPr>
        <p:txBody>
          <a:bodyPr/>
          <a:lstStyle/>
          <a:p>
            <a:pPr lvl="0"/>
            <a:r>
              <a:rPr lang="en-GB" smtClean="0"/>
              <a:t>Click to edit Master text styles</a:t>
            </a:r>
          </a:p>
        </p:txBody>
      </p:sp>
      <p:sp>
        <p:nvSpPr>
          <p:cNvPr id="11" name="Content Placeholder 2"/>
          <p:cNvSpPr>
            <a:spLocks noGrp="1"/>
          </p:cNvSpPr>
          <p:nvPr>
            <p:ph idx="15"/>
          </p:nvPr>
        </p:nvSpPr>
        <p:spPr>
          <a:xfrm>
            <a:off x="303118" y="3318398"/>
            <a:ext cx="6424707" cy="382981"/>
          </a:xfrm>
          <a:prstGeom prst="rect">
            <a:avLst/>
          </a:prstGeom>
        </p:spPr>
        <p:txBody>
          <a:bodyPr/>
          <a:lstStyle/>
          <a:p>
            <a:pPr lvl="0"/>
            <a:r>
              <a:rPr lang="en-GB" smtClean="0"/>
              <a:t>Click to edit Master text styles</a:t>
            </a:r>
          </a:p>
        </p:txBody>
      </p:sp>
      <p:sp>
        <p:nvSpPr>
          <p:cNvPr id="12" name="Content Placeholder 2"/>
          <p:cNvSpPr>
            <a:spLocks noGrp="1"/>
          </p:cNvSpPr>
          <p:nvPr>
            <p:ph idx="16"/>
          </p:nvPr>
        </p:nvSpPr>
        <p:spPr>
          <a:xfrm>
            <a:off x="303118" y="3777182"/>
            <a:ext cx="6424707" cy="382981"/>
          </a:xfrm>
          <a:prstGeom prst="rect">
            <a:avLst/>
          </a:prstGeom>
        </p:spPr>
        <p:txBody>
          <a:bodyPr/>
          <a:lstStyle/>
          <a:p>
            <a:pPr lvl="0"/>
            <a:r>
              <a:rPr lang="en-GB" smtClean="0"/>
              <a:t>Click to edit Master text styles</a:t>
            </a:r>
          </a:p>
        </p:txBody>
      </p:sp>
      <p:sp>
        <p:nvSpPr>
          <p:cNvPr id="14" name="Text Placeholder 13"/>
          <p:cNvSpPr>
            <a:spLocks noGrp="1"/>
          </p:cNvSpPr>
          <p:nvPr>
            <p:ph type="body" sz="quarter" idx="17" hasCustomPrompt="1"/>
          </p:nvPr>
        </p:nvSpPr>
        <p:spPr>
          <a:xfrm>
            <a:off x="7014217" y="1451578"/>
            <a:ext cx="2005589" cy="900664"/>
          </a:xfrm>
          <a:prstGeom prst="rect">
            <a:avLst/>
          </a:prstGeom>
          <a:noFill/>
        </p:spPr>
        <p:txBody>
          <a:bodyPr lIns="0" tIns="0" rIns="0" bIns="0" anchor="t">
            <a:noAutofit/>
          </a:bodyPr>
          <a:lstStyle>
            <a:lvl1pPr marL="71806" indent="-71806">
              <a:lnSpc>
                <a:spcPts val="2031"/>
              </a:lnSpc>
              <a:spcBef>
                <a:spcPts val="0"/>
              </a:spcBef>
              <a:defRPr sz="1800" spc="-74">
                <a:solidFill>
                  <a:srgbClr val="000000"/>
                </a:solidFill>
              </a:defRPr>
            </a:lvl1pPr>
            <a:lvl2pPr>
              <a:lnSpc>
                <a:spcPts val="1754"/>
              </a:lnSpc>
              <a:spcBef>
                <a:spcPts val="0"/>
              </a:spcBef>
              <a:defRPr sz="1700"/>
            </a:lvl2pPr>
            <a:lvl3pPr>
              <a:lnSpc>
                <a:spcPts val="1754"/>
              </a:lnSpc>
              <a:spcBef>
                <a:spcPts val="0"/>
              </a:spcBef>
              <a:defRPr sz="1700"/>
            </a:lvl3pPr>
            <a:lvl4pPr>
              <a:lnSpc>
                <a:spcPts val="1754"/>
              </a:lnSpc>
              <a:spcBef>
                <a:spcPts val="0"/>
              </a:spcBef>
              <a:defRPr sz="1700"/>
            </a:lvl4pPr>
            <a:lvl5pPr>
              <a:lnSpc>
                <a:spcPts val="1754"/>
              </a:lnSpc>
              <a:spcBef>
                <a:spcPts val="0"/>
              </a:spcBef>
              <a:defRPr sz="1700"/>
            </a:lvl5pPr>
          </a:lstStyle>
          <a:p>
            <a:pPr lvl="0"/>
            <a:r>
              <a:rPr lang="en-GB" dirty="0" smtClean="0"/>
              <a:t>‘Click to edit Master text styles</a:t>
            </a:r>
          </a:p>
        </p:txBody>
      </p:sp>
      <p:sp>
        <p:nvSpPr>
          <p:cNvPr id="16" name="Picture Placeholder 15"/>
          <p:cNvSpPr>
            <a:spLocks noGrp="1"/>
          </p:cNvSpPr>
          <p:nvPr>
            <p:ph type="pic" sz="quarter" idx="18"/>
          </p:nvPr>
        </p:nvSpPr>
        <p:spPr>
          <a:xfrm>
            <a:off x="6972208" y="2352331"/>
            <a:ext cx="1926644" cy="1982391"/>
          </a:xfrm>
          <a:prstGeom prst="rect">
            <a:avLst/>
          </a:prstGeom>
          <a:noFill/>
        </p:spPr>
        <p:txBody>
          <a:bodyPr anchor="t">
            <a:normAutofit/>
          </a:bodyPr>
          <a:lstStyle>
            <a:lvl1pPr marL="0" indent="0">
              <a:defRPr sz="1100">
                <a:solidFill>
                  <a:srgbClr val="000000"/>
                </a:solidFill>
              </a:defRPr>
            </a:lvl1pPr>
          </a:lstStyle>
          <a:p>
            <a:r>
              <a:rPr lang="en-GB" smtClean="0"/>
              <a:t>Drag picture to placeholder or click icon to add</a:t>
            </a:r>
            <a:endParaRPr lang="en-GB" dirty="0"/>
          </a:p>
        </p:txBody>
      </p:sp>
    </p:spTree>
    <p:extLst>
      <p:ext uri="{BB962C8B-B14F-4D97-AF65-F5344CB8AC3E}">
        <p14:creationId xmlns:p14="http://schemas.microsoft.com/office/powerpoint/2010/main" val="306221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120" y="934122"/>
            <a:ext cx="8472652" cy="355402"/>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03123" y="1347182"/>
            <a:ext cx="7415263" cy="382981"/>
          </a:xfrm>
          <a:prstGeom prst="rect">
            <a:avLst/>
          </a:prstGeom>
        </p:spPr>
        <p:txBody>
          <a:bodyPr/>
          <a:lstStyle/>
          <a:p>
            <a:pPr lvl="0"/>
            <a:r>
              <a:rPr lang="en-GB" smtClean="0"/>
              <a:t>Click to edit Master text styles</a:t>
            </a:r>
          </a:p>
        </p:txBody>
      </p:sp>
      <p:sp>
        <p:nvSpPr>
          <p:cNvPr id="5" name="Footer Placeholder 4"/>
          <p:cNvSpPr>
            <a:spLocks noGrp="1"/>
          </p:cNvSpPr>
          <p:nvPr>
            <p:ph type="ftr" sz="quarter" idx="11"/>
          </p:nvPr>
        </p:nvSpPr>
        <p:spPr/>
        <p:txBody>
          <a:bodyPr/>
          <a:lstStyle/>
          <a:p>
            <a:r>
              <a:rPr lang="en-GB" smtClean="0"/>
              <a:t>Murray Edwards College: Collaborating with men for a more inclusive workplace culture</a:t>
            </a:r>
            <a:endParaRPr lang="en-GB"/>
          </a:p>
        </p:txBody>
      </p:sp>
      <p:sp>
        <p:nvSpPr>
          <p:cNvPr id="8" name="Content Placeholder 2"/>
          <p:cNvSpPr>
            <a:spLocks noGrp="1"/>
          </p:cNvSpPr>
          <p:nvPr>
            <p:ph idx="12"/>
          </p:nvPr>
        </p:nvSpPr>
        <p:spPr>
          <a:xfrm>
            <a:off x="303123" y="1824110"/>
            <a:ext cx="7415263" cy="382981"/>
          </a:xfrm>
          <a:prstGeom prst="rect">
            <a:avLst/>
          </a:prstGeom>
        </p:spPr>
        <p:txBody>
          <a:bodyPr/>
          <a:lstStyle/>
          <a:p>
            <a:pPr lvl="0"/>
            <a:r>
              <a:rPr lang="en-GB" smtClean="0"/>
              <a:t>Click to edit Master text styles</a:t>
            </a:r>
          </a:p>
        </p:txBody>
      </p:sp>
      <p:sp>
        <p:nvSpPr>
          <p:cNvPr id="9" name="Content Placeholder 2"/>
          <p:cNvSpPr>
            <a:spLocks noGrp="1"/>
          </p:cNvSpPr>
          <p:nvPr>
            <p:ph idx="13"/>
          </p:nvPr>
        </p:nvSpPr>
        <p:spPr>
          <a:xfrm>
            <a:off x="303123" y="2301038"/>
            <a:ext cx="7415263" cy="382981"/>
          </a:xfrm>
          <a:prstGeom prst="rect">
            <a:avLst/>
          </a:prstGeom>
        </p:spPr>
        <p:txBody>
          <a:bodyPr/>
          <a:lstStyle/>
          <a:p>
            <a:pPr lvl="0"/>
            <a:r>
              <a:rPr lang="en-GB" smtClean="0"/>
              <a:t>Click to edit Master text styles</a:t>
            </a:r>
          </a:p>
        </p:txBody>
      </p:sp>
      <p:sp>
        <p:nvSpPr>
          <p:cNvPr id="10" name="Content Placeholder 2"/>
          <p:cNvSpPr>
            <a:spLocks noGrp="1"/>
          </p:cNvSpPr>
          <p:nvPr>
            <p:ph idx="14"/>
          </p:nvPr>
        </p:nvSpPr>
        <p:spPr>
          <a:xfrm>
            <a:off x="303123" y="2777963"/>
            <a:ext cx="7415263" cy="382981"/>
          </a:xfrm>
          <a:prstGeom prst="rect">
            <a:avLst/>
          </a:prstGeom>
        </p:spPr>
        <p:txBody>
          <a:bodyPr/>
          <a:lstStyle/>
          <a:p>
            <a:pPr lvl="0"/>
            <a:r>
              <a:rPr lang="en-GB" smtClean="0"/>
              <a:t>Click to edit Master text styles</a:t>
            </a:r>
          </a:p>
        </p:txBody>
      </p:sp>
      <p:sp>
        <p:nvSpPr>
          <p:cNvPr id="11" name="Content Placeholder 2"/>
          <p:cNvSpPr>
            <a:spLocks noGrp="1"/>
          </p:cNvSpPr>
          <p:nvPr>
            <p:ph idx="15"/>
          </p:nvPr>
        </p:nvSpPr>
        <p:spPr>
          <a:xfrm>
            <a:off x="303123" y="3254894"/>
            <a:ext cx="7415263" cy="382981"/>
          </a:xfrm>
          <a:prstGeom prst="rect">
            <a:avLst/>
          </a:prstGeom>
        </p:spPr>
        <p:txBody>
          <a:bodyPr/>
          <a:lstStyle/>
          <a:p>
            <a:pPr lvl="0"/>
            <a:r>
              <a:rPr lang="en-GB" smtClean="0"/>
              <a:t>Click to edit Master text styles</a:t>
            </a:r>
          </a:p>
        </p:txBody>
      </p:sp>
      <p:sp>
        <p:nvSpPr>
          <p:cNvPr id="12" name="Content Placeholder 2"/>
          <p:cNvSpPr>
            <a:spLocks noGrp="1"/>
          </p:cNvSpPr>
          <p:nvPr>
            <p:ph idx="16"/>
          </p:nvPr>
        </p:nvSpPr>
        <p:spPr>
          <a:xfrm>
            <a:off x="303123" y="3731822"/>
            <a:ext cx="7415263" cy="382981"/>
          </a:xfrm>
          <a:prstGeom prst="rect">
            <a:avLst/>
          </a:prstGeom>
        </p:spPr>
        <p:txBody>
          <a:bodyPr/>
          <a:lstStyle/>
          <a:p>
            <a:pPr lvl="0"/>
            <a:r>
              <a:rPr lang="en-GB" smtClean="0"/>
              <a:t>Click to edit Master text styles</a:t>
            </a:r>
          </a:p>
        </p:txBody>
      </p:sp>
      <p:sp>
        <p:nvSpPr>
          <p:cNvPr id="7" name="Text Placeholder 6"/>
          <p:cNvSpPr>
            <a:spLocks noGrp="1"/>
          </p:cNvSpPr>
          <p:nvPr>
            <p:ph type="body" sz="quarter" idx="17"/>
          </p:nvPr>
        </p:nvSpPr>
        <p:spPr>
          <a:xfrm>
            <a:off x="303121" y="4305955"/>
            <a:ext cx="7229051" cy="529151"/>
          </a:xfrm>
          <a:prstGeom prst="rect">
            <a:avLst/>
          </a:prstGeom>
          <a:noFill/>
        </p:spPr>
        <p:txBody>
          <a:bodyPr lIns="0" tIns="0" rIns="0" bIns="0" anchor="t"/>
          <a:lstStyle>
            <a:lvl1pPr marL="0" indent="0">
              <a:defRPr>
                <a:solidFill>
                  <a:schemeClr val="tx1"/>
                </a:solidFill>
              </a:defRPr>
            </a:lvl1pPr>
          </a:lstStyle>
          <a:p>
            <a:pPr lvl="0"/>
            <a:r>
              <a:rPr lang="en-GB" smtClean="0"/>
              <a:t>Click to edit Master text styles</a:t>
            </a:r>
          </a:p>
        </p:txBody>
      </p:sp>
    </p:spTree>
    <p:extLst>
      <p:ext uri="{BB962C8B-B14F-4D97-AF65-F5344CB8AC3E}">
        <p14:creationId xmlns:p14="http://schemas.microsoft.com/office/powerpoint/2010/main" val="327556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120" y="934122"/>
            <a:ext cx="8472652" cy="355402"/>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03119" y="1347182"/>
            <a:ext cx="7416000" cy="382981"/>
          </a:xfrm>
          <a:prstGeom prst="rect">
            <a:avLst/>
          </a:prstGeom>
        </p:spPr>
        <p:txBody>
          <a:bodyPr/>
          <a:lstStyle/>
          <a:p>
            <a:pPr lvl="0"/>
            <a:r>
              <a:rPr lang="en-GB" smtClean="0"/>
              <a:t>Click to edit Master text styles</a:t>
            </a:r>
          </a:p>
        </p:txBody>
      </p:sp>
      <p:sp>
        <p:nvSpPr>
          <p:cNvPr id="5" name="Footer Placeholder 4"/>
          <p:cNvSpPr>
            <a:spLocks noGrp="1"/>
          </p:cNvSpPr>
          <p:nvPr>
            <p:ph type="ftr" sz="quarter" idx="11"/>
          </p:nvPr>
        </p:nvSpPr>
        <p:spPr/>
        <p:txBody>
          <a:bodyPr/>
          <a:lstStyle/>
          <a:p>
            <a:r>
              <a:rPr lang="en-GB" smtClean="0"/>
              <a:t>Murray Edwards College: Collaborating with men for a more inclusive workplace culture</a:t>
            </a:r>
            <a:endParaRPr lang="en-GB"/>
          </a:p>
        </p:txBody>
      </p:sp>
      <p:sp>
        <p:nvSpPr>
          <p:cNvPr id="8" name="Content Placeholder 2"/>
          <p:cNvSpPr>
            <a:spLocks noGrp="1"/>
          </p:cNvSpPr>
          <p:nvPr>
            <p:ph idx="12"/>
          </p:nvPr>
        </p:nvSpPr>
        <p:spPr>
          <a:xfrm>
            <a:off x="303119" y="1824110"/>
            <a:ext cx="7416000" cy="382981"/>
          </a:xfrm>
          <a:prstGeom prst="rect">
            <a:avLst/>
          </a:prstGeom>
        </p:spPr>
        <p:txBody>
          <a:bodyPr/>
          <a:lstStyle/>
          <a:p>
            <a:pPr lvl="0"/>
            <a:r>
              <a:rPr lang="en-GB" smtClean="0"/>
              <a:t>Click to edit Master text styles</a:t>
            </a:r>
          </a:p>
        </p:txBody>
      </p:sp>
      <p:sp>
        <p:nvSpPr>
          <p:cNvPr id="9" name="Content Placeholder 2"/>
          <p:cNvSpPr>
            <a:spLocks noGrp="1"/>
          </p:cNvSpPr>
          <p:nvPr>
            <p:ph idx="13"/>
          </p:nvPr>
        </p:nvSpPr>
        <p:spPr>
          <a:xfrm>
            <a:off x="303119" y="2301038"/>
            <a:ext cx="7416000" cy="382981"/>
          </a:xfrm>
          <a:prstGeom prst="rect">
            <a:avLst/>
          </a:prstGeom>
        </p:spPr>
        <p:txBody>
          <a:bodyPr/>
          <a:lstStyle/>
          <a:p>
            <a:pPr lvl="0"/>
            <a:r>
              <a:rPr lang="en-GB" smtClean="0"/>
              <a:t>Click to edit Master text styles</a:t>
            </a:r>
          </a:p>
        </p:txBody>
      </p:sp>
      <p:sp>
        <p:nvSpPr>
          <p:cNvPr id="10" name="Content Placeholder 2"/>
          <p:cNvSpPr>
            <a:spLocks noGrp="1"/>
          </p:cNvSpPr>
          <p:nvPr>
            <p:ph idx="14"/>
          </p:nvPr>
        </p:nvSpPr>
        <p:spPr>
          <a:xfrm>
            <a:off x="303119" y="2777963"/>
            <a:ext cx="7416000" cy="382981"/>
          </a:xfrm>
          <a:prstGeom prst="rect">
            <a:avLst/>
          </a:prstGeom>
        </p:spPr>
        <p:txBody>
          <a:bodyPr/>
          <a:lstStyle/>
          <a:p>
            <a:pPr lvl="0"/>
            <a:r>
              <a:rPr lang="en-GB" smtClean="0"/>
              <a:t>Click to edit Master text styles</a:t>
            </a:r>
          </a:p>
        </p:txBody>
      </p:sp>
      <p:sp>
        <p:nvSpPr>
          <p:cNvPr id="11" name="Content Placeholder 2"/>
          <p:cNvSpPr>
            <a:spLocks noGrp="1"/>
          </p:cNvSpPr>
          <p:nvPr>
            <p:ph idx="15"/>
          </p:nvPr>
        </p:nvSpPr>
        <p:spPr>
          <a:xfrm>
            <a:off x="303119" y="3254894"/>
            <a:ext cx="7416000" cy="382981"/>
          </a:xfrm>
          <a:prstGeom prst="rect">
            <a:avLst/>
          </a:prstGeom>
        </p:spPr>
        <p:txBody>
          <a:bodyPr/>
          <a:lstStyle/>
          <a:p>
            <a:pPr lvl="0"/>
            <a:r>
              <a:rPr lang="en-GB" smtClean="0"/>
              <a:t>Click to edit Master text styles</a:t>
            </a:r>
          </a:p>
        </p:txBody>
      </p:sp>
      <p:sp>
        <p:nvSpPr>
          <p:cNvPr id="12" name="Content Placeholder 2"/>
          <p:cNvSpPr>
            <a:spLocks noGrp="1"/>
          </p:cNvSpPr>
          <p:nvPr>
            <p:ph idx="16"/>
          </p:nvPr>
        </p:nvSpPr>
        <p:spPr>
          <a:xfrm>
            <a:off x="303119" y="3731822"/>
            <a:ext cx="7416000" cy="382981"/>
          </a:xfrm>
          <a:prstGeom prst="rect">
            <a:avLst/>
          </a:prstGeom>
        </p:spPr>
        <p:txBody>
          <a:bodyPr/>
          <a:lstStyle/>
          <a:p>
            <a:pPr lvl="0"/>
            <a:r>
              <a:rPr lang="en-GB" smtClean="0"/>
              <a:t>Click to edit Master text styles</a:t>
            </a:r>
          </a:p>
        </p:txBody>
      </p:sp>
      <p:sp>
        <p:nvSpPr>
          <p:cNvPr id="7" name="Text Placeholder 6"/>
          <p:cNvSpPr>
            <a:spLocks noGrp="1"/>
          </p:cNvSpPr>
          <p:nvPr>
            <p:ph type="body" sz="quarter" idx="17"/>
          </p:nvPr>
        </p:nvSpPr>
        <p:spPr>
          <a:xfrm>
            <a:off x="303123" y="4305955"/>
            <a:ext cx="7415263" cy="529151"/>
          </a:xfrm>
          <a:prstGeom prst="rect">
            <a:avLst/>
          </a:prstGeom>
          <a:noFill/>
        </p:spPr>
        <p:txBody>
          <a:bodyPr lIns="0" tIns="0" rIns="0" bIns="0" anchor="t"/>
          <a:lstStyle>
            <a:lvl1pPr marL="0" indent="0">
              <a:defRPr>
                <a:solidFill>
                  <a:schemeClr val="tx1"/>
                </a:solidFill>
              </a:defRPr>
            </a:lvl1pPr>
          </a:lstStyle>
          <a:p>
            <a:pPr lvl="0"/>
            <a:r>
              <a:rPr lang="en-GB" smtClean="0"/>
              <a:t>Click to edit Master text styles</a:t>
            </a:r>
          </a:p>
        </p:txBody>
      </p:sp>
    </p:spTree>
    <p:extLst>
      <p:ext uri="{BB962C8B-B14F-4D97-AF65-F5344CB8AC3E}">
        <p14:creationId xmlns:p14="http://schemas.microsoft.com/office/powerpoint/2010/main" val="262580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120" y="934122"/>
            <a:ext cx="8472652" cy="355402"/>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03119" y="1347182"/>
            <a:ext cx="7416000" cy="382981"/>
          </a:xfrm>
          <a:prstGeom prst="rect">
            <a:avLst/>
          </a:prstGeom>
        </p:spPr>
        <p:txBody>
          <a:bodyPr/>
          <a:lstStyle/>
          <a:p>
            <a:pPr lvl="0"/>
            <a:r>
              <a:rPr lang="en-GB" smtClean="0"/>
              <a:t>Click to edit Master text styles</a:t>
            </a:r>
          </a:p>
        </p:txBody>
      </p:sp>
      <p:sp>
        <p:nvSpPr>
          <p:cNvPr id="5" name="Footer Placeholder 4"/>
          <p:cNvSpPr>
            <a:spLocks noGrp="1"/>
          </p:cNvSpPr>
          <p:nvPr>
            <p:ph type="ftr" sz="quarter" idx="11"/>
          </p:nvPr>
        </p:nvSpPr>
        <p:spPr/>
        <p:txBody>
          <a:bodyPr/>
          <a:lstStyle/>
          <a:p>
            <a:r>
              <a:rPr lang="en-GB" smtClean="0"/>
              <a:t>Murray Edwards College: Collaborating with men for a more inclusive workplace culture</a:t>
            </a:r>
            <a:endParaRPr lang="en-GB"/>
          </a:p>
        </p:txBody>
      </p:sp>
      <p:sp>
        <p:nvSpPr>
          <p:cNvPr id="8" name="Content Placeholder 2"/>
          <p:cNvSpPr>
            <a:spLocks noGrp="1"/>
          </p:cNvSpPr>
          <p:nvPr>
            <p:ph idx="12"/>
          </p:nvPr>
        </p:nvSpPr>
        <p:spPr>
          <a:xfrm>
            <a:off x="303119" y="1824110"/>
            <a:ext cx="7416000" cy="382981"/>
          </a:xfrm>
          <a:prstGeom prst="rect">
            <a:avLst/>
          </a:prstGeom>
        </p:spPr>
        <p:txBody>
          <a:bodyPr/>
          <a:lstStyle/>
          <a:p>
            <a:pPr lvl="0"/>
            <a:r>
              <a:rPr lang="en-GB" smtClean="0"/>
              <a:t>Click to edit Master text styles</a:t>
            </a:r>
          </a:p>
        </p:txBody>
      </p:sp>
      <p:sp>
        <p:nvSpPr>
          <p:cNvPr id="9" name="Content Placeholder 2"/>
          <p:cNvSpPr>
            <a:spLocks noGrp="1"/>
          </p:cNvSpPr>
          <p:nvPr>
            <p:ph idx="13"/>
          </p:nvPr>
        </p:nvSpPr>
        <p:spPr>
          <a:xfrm>
            <a:off x="303119" y="2301038"/>
            <a:ext cx="7416000" cy="382981"/>
          </a:xfrm>
          <a:prstGeom prst="rect">
            <a:avLst/>
          </a:prstGeom>
        </p:spPr>
        <p:txBody>
          <a:bodyPr/>
          <a:lstStyle/>
          <a:p>
            <a:pPr lvl="0"/>
            <a:r>
              <a:rPr lang="en-GB" smtClean="0"/>
              <a:t>Click to edit Master text styles</a:t>
            </a:r>
          </a:p>
        </p:txBody>
      </p:sp>
      <p:sp>
        <p:nvSpPr>
          <p:cNvPr id="10" name="Content Placeholder 2"/>
          <p:cNvSpPr>
            <a:spLocks noGrp="1"/>
          </p:cNvSpPr>
          <p:nvPr>
            <p:ph idx="14"/>
          </p:nvPr>
        </p:nvSpPr>
        <p:spPr>
          <a:xfrm>
            <a:off x="303119" y="2777963"/>
            <a:ext cx="7416000" cy="382981"/>
          </a:xfrm>
          <a:prstGeom prst="rect">
            <a:avLst/>
          </a:prstGeom>
        </p:spPr>
        <p:txBody>
          <a:bodyPr/>
          <a:lstStyle/>
          <a:p>
            <a:pPr lvl="0"/>
            <a:r>
              <a:rPr lang="en-GB" smtClean="0"/>
              <a:t>Click to edit Master text styles</a:t>
            </a:r>
          </a:p>
        </p:txBody>
      </p:sp>
      <p:sp>
        <p:nvSpPr>
          <p:cNvPr id="19" name="Text Placeholder 18"/>
          <p:cNvSpPr>
            <a:spLocks noGrp="1"/>
          </p:cNvSpPr>
          <p:nvPr>
            <p:ph type="body" sz="quarter" idx="15"/>
          </p:nvPr>
        </p:nvSpPr>
        <p:spPr>
          <a:xfrm>
            <a:off x="303119" y="3538080"/>
            <a:ext cx="7416000" cy="1075680"/>
          </a:xfrm>
          <a:solidFill>
            <a:srgbClr val="000000"/>
          </a:solidFill>
        </p:spPr>
        <p:txBody>
          <a:bodyPr tIns="70200" anchor="t"/>
          <a:lstStyle>
            <a:lvl1pPr>
              <a:spcAft>
                <a:spcPts val="554"/>
              </a:spcAft>
              <a:defRPr b="0" i="0">
                <a:latin typeface="Helvetica 85 Heavy"/>
                <a:cs typeface="Helvetica 85 Heavy"/>
              </a:defRPr>
            </a:lvl1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141773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s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3119" y="934119"/>
            <a:ext cx="3403296" cy="884834"/>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27950" y="1923858"/>
            <a:ext cx="3297019" cy="2871563"/>
          </a:xfrm>
          <a:prstGeom prst="rect">
            <a:avLst/>
          </a:prstGeom>
          <a:noFill/>
        </p:spPr>
        <p:txBody>
          <a:bodyPr lIns="0" tIns="0" rIns="0" bIns="0" anchor="t"/>
          <a:lstStyle>
            <a:lvl1pPr marL="0" indent="0">
              <a:spcAft>
                <a:spcPts val="923"/>
              </a:spcAft>
              <a:defRPr sz="1700">
                <a:solidFill>
                  <a:schemeClr val="tx1"/>
                </a:solidFill>
              </a:defRPr>
            </a:lvl1pPr>
          </a:lstStyle>
          <a:p>
            <a:pPr lvl="0"/>
            <a:r>
              <a:rPr lang="en-GB" smtClean="0"/>
              <a:t>Click to edit Master text styles</a:t>
            </a:r>
          </a:p>
        </p:txBody>
      </p:sp>
      <p:sp>
        <p:nvSpPr>
          <p:cNvPr id="7" name="Picture Placeholder 6"/>
          <p:cNvSpPr>
            <a:spLocks noGrp="1"/>
          </p:cNvSpPr>
          <p:nvPr>
            <p:ph type="pic" sz="quarter" idx="12"/>
          </p:nvPr>
        </p:nvSpPr>
        <p:spPr>
          <a:xfrm>
            <a:off x="3825877" y="952503"/>
            <a:ext cx="2476499" cy="932260"/>
          </a:xfrm>
          <a:prstGeom prst="rect">
            <a:avLst/>
          </a:prstGeom>
          <a:noFill/>
        </p:spPr>
        <p:txBody>
          <a:bodyPr anchor="t"/>
          <a:lstStyle>
            <a:lvl1pPr>
              <a:defRPr sz="1500">
                <a:solidFill>
                  <a:srgbClr val="000000"/>
                </a:solidFill>
              </a:defRPr>
            </a:lvl1pPr>
          </a:lstStyle>
          <a:p>
            <a:r>
              <a:rPr lang="en-GB" smtClean="0"/>
              <a:t>Drag picture to placeholder or click icon to add</a:t>
            </a:r>
            <a:endParaRPr lang="en-GB"/>
          </a:p>
        </p:txBody>
      </p:sp>
      <p:sp>
        <p:nvSpPr>
          <p:cNvPr id="15" name="Picture Placeholder 6"/>
          <p:cNvSpPr>
            <a:spLocks noGrp="1"/>
          </p:cNvSpPr>
          <p:nvPr>
            <p:ph type="pic" sz="quarter" idx="13"/>
          </p:nvPr>
        </p:nvSpPr>
        <p:spPr>
          <a:xfrm>
            <a:off x="6344710" y="952503"/>
            <a:ext cx="2476499" cy="932260"/>
          </a:xfrm>
          <a:prstGeom prst="rect">
            <a:avLst/>
          </a:prstGeom>
          <a:noFill/>
        </p:spPr>
        <p:txBody>
          <a:bodyPr anchor="t"/>
          <a:lstStyle>
            <a:lvl1pPr>
              <a:defRPr sz="1500">
                <a:solidFill>
                  <a:srgbClr val="000000"/>
                </a:solidFill>
              </a:defRPr>
            </a:lvl1pPr>
          </a:lstStyle>
          <a:p>
            <a:r>
              <a:rPr lang="en-GB" smtClean="0"/>
              <a:t>Drag picture to placeholder or click icon to add</a:t>
            </a:r>
            <a:endParaRPr lang="en-GB"/>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Tree>
    <p:extLst>
      <p:ext uri="{BB962C8B-B14F-4D97-AF65-F5344CB8AC3E}">
        <p14:creationId xmlns:p14="http://schemas.microsoft.com/office/powerpoint/2010/main" val="254159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tive, title, content, and image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763084" y="3021646"/>
            <a:ext cx="1619424" cy="745200"/>
          </a:xfrm>
          <a:solidFill>
            <a:schemeClr val="accent1"/>
          </a:solidFill>
        </p:spPr>
        <p:txBody>
          <a:bodyPr lIns="81000" tIns="54000" rIns="27000" anchor="t"/>
          <a:lstStyle>
            <a:lvl1pPr marL="0" indent="0">
              <a:lnSpc>
                <a:spcPts val="1754"/>
              </a:lnSpc>
              <a:defRPr sz="1700" spc="0"/>
            </a:lvl1pPr>
          </a:lstStyle>
          <a:p>
            <a:pPr lvl="0"/>
            <a:r>
              <a:rPr lang="en-GB" smtClean="0"/>
              <a:t>Click to edit Master text styles</a:t>
            </a:r>
          </a:p>
        </p:txBody>
      </p:sp>
      <p:sp>
        <p:nvSpPr>
          <p:cNvPr id="16" name="Text Placeholder 9"/>
          <p:cNvSpPr>
            <a:spLocks noGrp="1"/>
          </p:cNvSpPr>
          <p:nvPr>
            <p:ph type="body" sz="quarter" idx="15"/>
          </p:nvPr>
        </p:nvSpPr>
        <p:spPr>
          <a:xfrm>
            <a:off x="327948" y="3021646"/>
            <a:ext cx="1619424" cy="745200"/>
          </a:xfrm>
          <a:solidFill>
            <a:schemeClr val="accent1"/>
          </a:solidFill>
        </p:spPr>
        <p:txBody>
          <a:bodyPr lIns="81000" tIns="54000" rIns="27000" anchor="t"/>
          <a:lstStyle>
            <a:lvl1pPr marL="0" indent="0">
              <a:lnSpc>
                <a:spcPts val="1754"/>
              </a:lnSpc>
              <a:defRPr sz="1700" spc="0"/>
            </a:lvl1pPr>
          </a:lstStyle>
          <a:p>
            <a:pPr lvl="0"/>
            <a:r>
              <a:rPr lang="en-GB" smtClean="0"/>
              <a:t>Click to edit Master text styles</a:t>
            </a:r>
          </a:p>
        </p:txBody>
      </p:sp>
      <p:sp>
        <p:nvSpPr>
          <p:cNvPr id="19" name="Text Placeholder 9"/>
          <p:cNvSpPr>
            <a:spLocks noGrp="1"/>
          </p:cNvSpPr>
          <p:nvPr>
            <p:ph type="body" sz="quarter" idx="17"/>
          </p:nvPr>
        </p:nvSpPr>
        <p:spPr>
          <a:xfrm>
            <a:off x="2039573" y="3021646"/>
            <a:ext cx="1619424" cy="745200"/>
          </a:xfrm>
          <a:solidFill>
            <a:schemeClr val="accent1"/>
          </a:solidFill>
        </p:spPr>
        <p:txBody>
          <a:bodyPr lIns="81000" tIns="54000" rIns="27000" anchor="t"/>
          <a:lstStyle>
            <a:lvl1pPr marL="0" indent="0">
              <a:lnSpc>
                <a:spcPts val="1754"/>
              </a:lnSpc>
              <a:defRPr sz="1700" spc="0"/>
            </a:lvl1pPr>
          </a:lstStyle>
          <a:p>
            <a:pPr lvl="0"/>
            <a:r>
              <a:rPr lang="en-GB" smtClean="0"/>
              <a:t>Click to edit Master text styles</a:t>
            </a:r>
          </a:p>
        </p:txBody>
      </p:sp>
      <p:sp>
        <p:nvSpPr>
          <p:cNvPr id="21" name="Text Placeholder 9"/>
          <p:cNvSpPr>
            <a:spLocks noGrp="1"/>
          </p:cNvSpPr>
          <p:nvPr>
            <p:ph type="body" sz="quarter" idx="19"/>
          </p:nvPr>
        </p:nvSpPr>
        <p:spPr>
          <a:xfrm>
            <a:off x="5486595" y="3021646"/>
            <a:ext cx="1619424" cy="745200"/>
          </a:xfrm>
          <a:solidFill>
            <a:schemeClr val="accent1"/>
          </a:solidFill>
        </p:spPr>
        <p:txBody>
          <a:bodyPr lIns="81000" tIns="54000" rIns="27000" anchor="t"/>
          <a:lstStyle>
            <a:lvl1pPr marL="0" indent="0">
              <a:lnSpc>
                <a:spcPts val="1754"/>
              </a:lnSpc>
              <a:defRPr sz="1700" spc="0"/>
            </a:lvl1pPr>
          </a:lstStyle>
          <a:p>
            <a:pPr lvl="0"/>
            <a:r>
              <a:rPr lang="en-GB" smtClean="0"/>
              <a:t>Click to edit Master text styles</a:t>
            </a:r>
          </a:p>
        </p:txBody>
      </p:sp>
      <p:sp>
        <p:nvSpPr>
          <p:cNvPr id="23" name="Text Placeholder 9"/>
          <p:cNvSpPr>
            <a:spLocks noGrp="1"/>
          </p:cNvSpPr>
          <p:nvPr>
            <p:ph type="body" sz="quarter" idx="21"/>
          </p:nvPr>
        </p:nvSpPr>
        <p:spPr>
          <a:xfrm>
            <a:off x="7197147" y="3021646"/>
            <a:ext cx="1619424" cy="745200"/>
          </a:xfrm>
          <a:solidFill>
            <a:schemeClr val="accent1"/>
          </a:solidFill>
        </p:spPr>
        <p:txBody>
          <a:bodyPr lIns="81000" tIns="54000" rIns="27000" anchor="t"/>
          <a:lstStyle>
            <a:lvl1pPr marL="0" indent="0">
              <a:lnSpc>
                <a:spcPts val="1754"/>
              </a:lnSpc>
              <a:defRPr sz="1700" spc="0"/>
            </a:lvl1pPr>
          </a:lstStyle>
          <a:p>
            <a:pPr lvl="0"/>
            <a:r>
              <a:rPr lang="en-GB" smtClean="0"/>
              <a:t>Click to edit Master text styles</a:t>
            </a:r>
          </a:p>
        </p:txBody>
      </p:sp>
      <p:sp>
        <p:nvSpPr>
          <p:cNvPr id="8" name="Picture Placeholder 7"/>
          <p:cNvSpPr>
            <a:spLocks noGrp="1"/>
          </p:cNvSpPr>
          <p:nvPr>
            <p:ph type="pic" sz="quarter" idx="12"/>
          </p:nvPr>
        </p:nvSpPr>
        <p:spPr>
          <a:xfrm>
            <a:off x="3764648" y="1819955"/>
            <a:ext cx="1618569" cy="1214438"/>
          </a:xfrm>
          <a:noFill/>
        </p:spPr>
        <p:txBody>
          <a:bodyPr anchor="t"/>
          <a:lstStyle>
            <a:lvl1pPr>
              <a:defRPr sz="1000">
                <a:solidFill>
                  <a:schemeClr val="tx1"/>
                </a:solidFill>
              </a:defRPr>
            </a:lvl1pPr>
          </a:lstStyle>
          <a:p>
            <a:r>
              <a:rPr lang="en-GB" smtClean="0"/>
              <a:t>Drag picture to placeholder or click icon to add</a:t>
            </a:r>
            <a:endParaRPr lang="en-GB"/>
          </a:p>
        </p:txBody>
      </p:sp>
      <p:sp>
        <p:nvSpPr>
          <p:cNvPr id="2" name="Title 1"/>
          <p:cNvSpPr>
            <a:spLocks noGrp="1"/>
          </p:cNvSpPr>
          <p:nvPr>
            <p:ph type="title"/>
          </p:nvPr>
        </p:nvSpPr>
        <p:spPr>
          <a:xfrm>
            <a:off x="303121" y="934122"/>
            <a:ext cx="8517976" cy="342442"/>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27952" y="1334178"/>
            <a:ext cx="5555660" cy="383024"/>
          </a:xfrm>
          <a:prstGeom prst="rect">
            <a:avLst/>
          </a:prstGeom>
          <a:noFill/>
        </p:spPr>
        <p:txBody>
          <a:bodyPr lIns="0" tIns="0" rIns="0" bIns="0" anchor="t"/>
          <a:lstStyle>
            <a:lvl1pPr marL="0" indent="0">
              <a:lnSpc>
                <a:spcPts val="1754"/>
              </a:lnSpc>
              <a:spcAft>
                <a:spcPts val="0"/>
              </a:spcAft>
              <a:defRPr sz="1700">
                <a:solidFill>
                  <a:schemeClr val="tx1"/>
                </a:solidFill>
              </a:defRPr>
            </a:lvl1pPr>
          </a:lstStyle>
          <a:p>
            <a:pPr lvl="0"/>
            <a:r>
              <a:rPr lang="en-GB" smtClean="0"/>
              <a:t>Click to edit Master text styles</a:t>
            </a:r>
          </a:p>
        </p:txBody>
      </p:sp>
      <p:sp>
        <p:nvSpPr>
          <p:cNvPr id="17" name="Footer Placeholder 4"/>
          <p:cNvSpPr>
            <a:spLocks noGrp="1"/>
          </p:cNvSpPr>
          <p:nvPr>
            <p:ph type="ftr" sz="quarter" idx="11"/>
          </p:nvPr>
        </p:nvSpPr>
        <p:spPr>
          <a:xfrm>
            <a:off x="318896" y="4880685"/>
            <a:ext cx="6309039" cy="182935"/>
          </a:xfrm>
        </p:spPr>
        <p:txBody>
          <a:bodyPr/>
          <a:lstStyle/>
          <a:p>
            <a:r>
              <a:rPr lang="en-GB" smtClean="0"/>
              <a:t>Murray Edwards College: Collaborating with men for a more inclusive workplace culture</a:t>
            </a:r>
            <a:endParaRPr lang="en-GB"/>
          </a:p>
        </p:txBody>
      </p:sp>
      <p:sp>
        <p:nvSpPr>
          <p:cNvPr id="14" name="Picture Placeholder 7"/>
          <p:cNvSpPr>
            <a:spLocks noGrp="1"/>
          </p:cNvSpPr>
          <p:nvPr>
            <p:ph type="pic" sz="quarter" idx="14"/>
          </p:nvPr>
        </p:nvSpPr>
        <p:spPr>
          <a:xfrm>
            <a:off x="330584" y="1819955"/>
            <a:ext cx="1618569" cy="1214438"/>
          </a:xfrm>
          <a:noFill/>
        </p:spPr>
        <p:txBody>
          <a:bodyPr anchor="t"/>
          <a:lstStyle>
            <a:lvl1pPr>
              <a:defRPr sz="1000">
                <a:solidFill>
                  <a:schemeClr val="tx1"/>
                </a:solidFill>
              </a:defRPr>
            </a:lvl1pPr>
          </a:lstStyle>
          <a:p>
            <a:r>
              <a:rPr lang="en-GB" smtClean="0"/>
              <a:t>Drag picture to placeholder or click icon to add</a:t>
            </a:r>
            <a:endParaRPr lang="en-GB"/>
          </a:p>
        </p:txBody>
      </p:sp>
      <p:sp>
        <p:nvSpPr>
          <p:cNvPr id="18" name="Picture Placeholder 7"/>
          <p:cNvSpPr>
            <a:spLocks noGrp="1"/>
          </p:cNvSpPr>
          <p:nvPr>
            <p:ph type="pic" sz="quarter" idx="16"/>
          </p:nvPr>
        </p:nvSpPr>
        <p:spPr>
          <a:xfrm>
            <a:off x="2041136" y="1819955"/>
            <a:ext cx="1618569" cy="1214438"/>
          </a:xfrm>
          <a:noFill/>
        </p:spPr>
        <p:txBody>
          <a:bodyPr anchor="t"/>
          <a:lstStyle>
            <a:lvl1pPr>
              <a:defRPr sz="1000">
                <a:solidFill>
                  <a:schemeClr val="tx1"/>
                </a:solidFill>
              </a:defRPr>
            </a:lvl1pPr>
          </a:lstStyle>
          <a:p>
            <a:r>
              <a:rPr lang="en-GB" smtClean="0"/>
              <a:t>Drag picture to placeholder or click icon to add</a:t>
            </a:r>
            <a:endParaRPr lang="en-GB"/>
          </a:p>
        </p:txBody>
      </p:sp>
      <p:sp>
        <p:nvSpPr>
          <p:cNvPr id="20" name="Picture Placeholder 7"/>
          <p:cNvSpPr>
            <a:spLocks noGrp="1"/>
          </p:cNvSpPr>
          <p:nvPr>
            <p:ph type="pic" sz="quarter" idx="18"/>
          </p:nvPr>
        </p:nvSpPr>
        <p:spPr>
          <a:xfrm>
            <a:off x="5488156" y="1819955"/>
            <a:ext cx="1618569" cy="1214438"/>
          </a:xfrm>
          <a:noFill/>
        </p:spPr>
        <p:txBody>
          <a:bodyPr anchor="t"/>
          <a:lstStyle>
            <a:lvl1pPr>
              <a:defRPr sz="1000">
                <a:solidFill>
                  <a:schemeClr val="tx1"/>
                </a:solidFill>
              </a:defRPr>
            </a:lvl1pPr>
          </a:lstStyle>
          <a:p>
            <a:r>
              <a:rPr lang="en-GB" smtClean="0"/>
              <a:t>Drag picture to placeholder or click icon to add</a:t>
            </a:r>
            <a:endParaRPr lang="en-GB"/>
          </a:p>
        </p:txBody>
      </p:sp>
      <p:sp>
        <p:nvSpPr>
          <p:cNvPr id="22" name="Picture Placeholder 7"/>
          <p:cNvSpPr>
            <a:spLocks noGrp="1"/>
          </p:cNvSpPr>
          <p:nvPr>
            <p:ph type="pic" sz="quarter" idx="20"/>
          </p:nvPr>
        </p:nvSpPr>
        <p:spPr>
          <a:xfrm>
            <a:off x="7198709" y="1819955"/>
            <a:ext cx="1618569" cy="1214438"/>
          </a:xfrm>
          <a:noFill/>
        </p:spPr>
        <p:txBody>
          <a:bodyPr anchor="t"/>
          <a:lstStyle>
            <a:lvl1pPr>
              <a:defRPr sz="1000">
                <a:solidFill>
                  <a:schemeClr val="tx1"/>
                </a:solidFill>
              </a:defRPr>
            </a:lvl1pPr>
          </a:lstStyle>
          <a:p>
            <a:r>
              <a:rPr lang="en-GB" smtClean="0"/>
              <a:t>Drag picture to placeholder or click icon to add</a:t>
            </a:r>
            <a:endParaRPr lang="en-GB"/>
          </a:p>
        </p:txBody>
      </p:sp>
      <p:sp>
        <p:nvSpPr>
          <p:cNvPr id="24" name="Text Placeholder 18"/>
          <p:cNvSpPr>
            <a:spLocks noGrp="1"/>
          </p:cNvSpPr>
          <p:nvPr>
            <p:ph type="body" sz="quarter" idx="22"/>
          </p:nvPr>
        </p:nvSpPr>
        <p:spPr>
          <a:xfrm>
            <a:off x="327949" y="4174577"/>
            <a:ext cx="8521773" cy="534579"/>
          </a:xfrm>
          <a:solidFill>
            <a:srgbClr val="000000"/>
          </a:solidFill>
        </p:spPr>
        <p:txBody>
          <a:bodyPr tIns="70200" anchor="t"/>
          <a:lstStyle>
            <a:lvl1pPr>
              <a:lnSpc>
                <a:spcPts val="1847"/>
              </a:lnSpc>
              <a:spcAft>
                <a:spcPts val="554"/>
              </a:spcAft>
              <a:defRPr sz="1700" b="0" i="0" spc="0">
                <a:latin typeface="Helvetica 85 Heavy"/>
                <a:cs typeface="Helvetica 85 Heavy"/>
              </a:defRPr>
            </a:lvl1pPr>
            <a:lvl2pPr>
              <a:lnSpc>
                <a:spcPts val="1847"/>
              </a:lnSpc>
              <a:defRPr sz="1700" spc="0"/>
            </a:lvl2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385209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120" y="934119"/>
            <a:ext cx="8472652" cy="446186"/>
          </a:xfrm>
          <a:prstGeom prst="rect">
            <a:avLst/>
          </a:prstGeom>
        </p:spPr>
        <p:txBody>
          <a:bodyPr vert="horz" lIns="0" tIns="0" rIns="0" bIns="0" rtlCol="0" anchor="t">
            <a:noAutofit/>
          </a:bodyPr>
          <a:lstStyle/>
          <a:p>
            <a:r>
              <a:rPr lang="en-GB" smtClean="0"/>
              <a:t>Click to edit Master title style</a:t>
            </a:r>
            <a:endParaRPr lang="en-GB" dirty="0"/>
          </a:p>
        </p:txBody>
      </p:sp>
      <p:sp>
        <p:nvSpPr>
          <p:cNvPr id="5" name="Footer Placeholder 4"/>
          <p:cNvSpPr>
            <a:spLocks noGrp="1"/>
          </p:cNvSpPr>
          <p:nvPr>
            <p:ph type="ftr" sz="quarter" idx="3"/>
          </p:nvPr>
        </p:nvSpPr>
        <p:spPr>
          <a:xfrm>
            <a:off x="318896" y="4880685"/>
            <a:ext cx="6309039" cy="182935"/>
          </a:xfrm>
          <a:prstGeom prst="rect">
            <a:avLst/>
          </a:prstGeom>
        </p:spPr>
        <p:txBody>
          <a:bodyPr vert="horz" wrap="square" lIns="0" tIns="34290" rIns="68580" bIns="34290" rtlCol="0" anchor="ctr">
            <a:spAutoFit/>
          </a:bodyPr>
          <a:lstStyle>
            <a:lvl1pPr algn="l">
              <a:defRPr sz="700" b="0" i="0" kern="0" spc="-9">
                <a:solidFill>
                  <a:srgbClr val="191919"/>
                </a:solidFill>
                <a:latin typeface="Helvetica 45 Light"/>
                <a:cs typeface="Helvetica 45 Light"/>
              </a:defRPr>
            </a:lvl1pPr>
          </a:lstStyle>
          <a:p>
            <a:r>
              <a:rPr lang="en-GB" smtClean="0"/>
              <a:t>Murray Edwards College: Collaborating with men for a more inclusive workplace culture</a:t>
            </a:r>
            <a:endParaRPr lang="en-GB" dirty="0"/>
          </a:p>
        </p:txBody>
      </p:sp>
      <p:sp>
        <p:nvSpPr>
          <p:cNvPr id="13" name="Text Placeholder 2"/>
          <p:cNvSpPr>
            <a:spLocks noGrp="1"/>
          </p:cNvSpPr>
          <p:nvPr>
            <p:ph type="body" idx="1"/>
          </p:nvPr>
        </p:nvSpPr>
        <p:spPr>
          <a:xfrm>
            <a:off x="303120" y="1483262"/>
            <a:ext cx="6497732" cy="382981"/>
          </a:xfrm>
          <a:prstGeom prst="rect">
            <a:avLst/>
          </a:prstGeom>
          <a:solidFill>
            <a:schemeClr val="accent1"/>
          </a:solidFill>
        </p:spPr>
        <p:txBody>
          <a:bodyPr vert="horz" lIns="68580" tIns="34290" rIns="68580" bIns="34290" rtlCol="0" anchor="ctr">
            <a:noAutofit/>
          </a:bodyPr>
          <a:lstStyle/>
          <a:p>
            <a:pPr lvl="0"/>
            <a:endParaRPr lang="en-GB" dirty="0"/>
          </a:p>
        </p:txBody>
      </p:sp>
    </p:spTree>
    <p:extLst>
      <p:ext uri="{BB962C8B-B14F-4D97-AF65-F5344CB8AC3E}">
        <p14:creationId xmlns:p14="http://schemas.microsoft.com/office/powerpoint/2010/main" val="3984343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0" r:id="rId4"/>
    <p:sldLayoutId id="2147483655" r:id="rId5"/>
    <p:sldLayoutId id="2147483656" r:id="rId6"/>
    <p:sldLayoutId id="2147483657" r:id="rId7"/>
    <p:sldLayoutId id="2147483654"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52" r:id="rId18"/>
    <p:sldLayoutId id="2147483667" r:id="rId19"/>
    <p:sldLayoutId id="2147483668" r:id="rId20"/>
    <p:sldLayoutId id="2147483669" r:id="rId21"/>
    <p:sldLayoutId id="2147483670" r:id="rId22"/>
  </p:sldLayoutIdLst>
  <p:hf hdr="0" dt="0"/>
  <p:txStyles>
    <p:titleStyle>
      <a:lvl1pPr algn="l" defTabSz="422042" rtl="0" eaLnBrk="1" latinLnBrk="0" hangingPunct="1">
        <a:lnSpc>
          <a:spcPts val="2769"/>
        </a:lnSpc>
        <a:spcBef>
          <a:spcPct val="0"/>
        </a:spcBef>
        <a:buNone/>
        <a:defRPr sz="2800" kern="1200" spc="0">
          <a:solidFill>
            <a:schemeClr val="tx1"/>
          </a:solidFill>
          <a:latin typeface="+mj-lt"/>
          <a:ea typeface="+mj-ea"/>
          <a:cs typeface="+mj-cs"/>
        </a:defRPr>
      </a:lvl1pPr>
    </p:titleStyle>
    <p:bodyStyle>
      <a:lvl1pPr marL="48359" indent="0" algn="l" defTabSz="422042" rtl="0" eaLnBrk="1" latinLnBrk="0" hangingPunct="1">
        <a:lnSpc>
          <a:spcPts val="2216"/>
        </a:lnSpc>
        <a:spcBef>
          <a:spcPts val="0"/>
        </a:spcBef>
        <a:buFont typeface="Arial"/>
        <a:buNone/>
        <a:defRPr sz="2200" kern="1200" spc="0">
          <a:solidFill>
            <a:srgbClr val="FFFFFF"/>
          </a:solidFill>
          <a:latin typeface="+mn-lt"/>
          <a:ea typeface="+mn-ea"/>
          <a:cs typeface="+mn-cs"/>
        </a:defRPr>
      </a:lvl1pPr>
      <a:lvl2pPr marL="49847" indent="0" algn="l" defTabSz="422042" rtl="0" eaLnBrk="1" latinLnBrk="0" hangingPunct="1">
        <a:spcBef>
          <a:spcPct val="20000"/>
        </a:spcBef>
        <a:buFont typeface="Arial"/>
        <a:buNone/>
        <a:tabLst/>
        <a:defRPr sz="2200" kern="1200">
          <a:solidFill>
            <a:srgbClr val="FFFFFF"/>
          </a:solidFill>
          <a:latin typeface="+mn-lt"/>
          <a:ea typeface="+mn-ea"/>
          <a:cs typeface="+mn-cs"/>
        </a:defRPr>
      </a:lvl2pPr>
      <a:lvl3pPr marL="49847" indent="0" algn="l" defTabSz="422042" rtl="0" eaLnBrk="1" latinLnBrk="0" hangingPunct="1">
        <a:spcBef>
          <a:spcPct val="20000"/>
        </a:spcBef>
        <a:buFont typeface="Arial"/>
        <a:buNone/>
        <a:tabLst/>
        <a:defRPr sz="2200" kern="1200">
          <a:solidFill>
            <a:srgbClr val="FFFFFF"/>
          </a:solidFill>
          <a:latin typeface="+mn-lt"/>
          <a:ea typeface="+mn-ea"/>
          <a:cs typeface="+mn-cs"/>
        </a:defRPr>
      </a:lvl3pPr>
      <a:lvl4pPr marL="49847" indent="0" algn="l" defTabSz="422042" rtl="0" eaLnBrk="1" latinLnBrk="0" hangingPunct="1">
        <a:spcBef>
          <a:spcPct val="20000"/>
        </a:spcBef>
        <a:buFont typeface="Arial"/>
        <a:buNone/>
        <a:tabLst/>
        <a:defRPr sz="2200" kern="1200">
          <a:solidFill>
            <a:srgbClr val="FFFFFF"/>
          </a:solidFill>
          <a:latin typeface="+mn-lt"/>
          <a:ea typeface="+mn-ea"/>
          <a:cs typeface="+mn-cs"/>
        </a:defRPr>
      </a:lvl4pPr>
      <a:lvl5pPr marL="49847" indent="0" algn="l" defTabSz="422042" rtl="0" eaLnBrk="1" latinLnBrk="0" hangingPunct="1">
        <a:spcBef>
          <a:spcPct val="20000"/>
        </a:spcBef>
        <a:buFont typeface="Arial"/>
        <a:buNone/>
        <a:tabLst/>
        <a:defRPr sz="2200" kern="1200">
          <a:solidFill>
            <a:srgbClr val="FFFFFF"/>
          </a:solidFill>
          <a:latin typeface="+mn-lt"/>
          <a:ea typeface="+mn-ea"/>
          <a:cs typeface="+mn-cs"/>
        </a:defRPr>
      </a:lvl5pPr>
      <a:lvl6pPr marL="2321228" indent="-211021" algn="l" defTabSz="422042" rtl="0" eaLnBrk="1" latinLnBrk="0" hangingPunct="1">
        <a:spcBef>
          <a:spcPct val="20000"/>
        </a:spcBef>
        <a:buFont typeface="Arial"/>
        <a:buChar char="•"/>
        <a:defRPr sz="1800" kern="1200">
          <a:solidFill>
            <a:schemeClr val="tx1"/>
          </a:solidFill>
          <a:latin typeface="+mn-lt"/>
          <a:ea typeface="+mn-ea"/>
          <a:cs typeface="+mn-cs"/>
        </a:defRPr>
      </a:lvl6pPr>
      <a:lvl7pPr marL="2743268" indent="-211021" algn="l" defTabSz="422042" rtl="0" eaLnBrk="1" latinLnBrk="0" hangingPunct="1">
        <a:spcBef>
          <a:spcPct val="20000"/>
        </a:spcBef>
        <a:buFont typeface="Arial"/>
        <a:buChar char="•"/>
        <a:defRPr sz="1800" kern="1200">
          <a:solidFill>
            <a:schemeClr val="tx1"/>
          </a:solidFill>
          <a:latin typeface="+mn-lt"/>
          <a:ea typeface="+mn-ea"/>
          <a:cs typeface="+mn-cs"/>
        </a:defRPr>
      </a:lvl7pPr>
      <a:lvl8pPr marL="3165310" indent="-211021" algn="l" defTabSz="422042" rtl="0" eaLnBrk="1" latinLnBrk="0" hangingPunct="1">
        <a:spcBef>
          <a:spcPct val="20000"/>
        </a:spcBef>
        <a:buFont typeface="Arial"/>
        <a:buChar char="•"/>
        <a:defRPr sz="1800" kern="1200">
          <a:solidFill>
            <a:schemeClr val="tx1"/>
          </a:solidFill>
          <a:latin typeface="+mn-lt"/>
          <a:ea typeface="+mn-ea"/>
          <a:cs typeface="+mn-cs"/>
        </a:defRPr>
      </a:lvl8pPr>
      <a:lvl9pPr marL="3587351" indent="-211021" algn="l" defTabSz="422042"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22042" rtl="0" eaLnBrk="1" latinLnBrk="0" hangingPunct="1">
        <a:defRPr sz="1700" kern="1200">
          <a:solidFill>
            <a:schemeClr val="tx1"/>
          </a:solidFill>
          <a:latin typeface="+mn-lt"/>
          <a:ea typeface="+mn-ea"/>
          <a:cs typeface="+mn-cs"/>
        </a:defRPr>
      </a:lvl1pPr>
      <a:lvl2pPr marL="422042" algn="l" defTabSz="422042" rtl="0" eaLnBrk="1" latinLnBrk="0" hangingPunct="1">
        <a:defRPr sz="1700" kern="1200">
          <a:solidFill>
            <a:schemeClr val="tx1"/>
          </a:solidFill>
          <a:latin typeface="+mn-lt"/>
          <a:ea typeface="+mn-ea"/>
          <a:cs typeface="+mn-cs"/>
        </a:defRPr>
      </a:lvl2pPr>
      <a:lvl3pPr marL="844083" algn="l" defTabSz="422042" rtl="0" eaLnBrk="1" latinLnBrk="0" hangingPunct="1">
        <a:defRPr sz="1700" kern="1200">
          <a:solidFill>
            <a:schemeClr val="tx1"/>
          </a:solidFill>
          <a:latin typeface="+mn-lt"/>
          <a:ea typeface="+mn-ea"/>
          <a:cs typeface="+mn-cs"/>
        </a:defRPr>
      </a:lvl3pPr>
      <a:lvl4pPr marL="1266124" algn="l" defTabSz="422042" rtl="0" eaLnBrk="1" latinLnBrk="0" hangingPunct="1">
        <a:defRPr sz="1700" kern="1200">
          <a:solidFill>
            <a:schemeClr val="tx1"/>
          </a:solidFill>
          <a:latin typeface="+mn-lt"/>
          <a:ea typeface="+mn-ea"/>
          <a:cs typeface="+mn-cs"/>
        </a:defRPr>
      </a:lvl4pPr>
      <a:lvl5pPr marL="1688165" algn="l" defTabSz="422042" rtl="0" eaLnBrk="1" latinLnBrk="0" hangingPunct="1">
        <a:defRPr sz="1700" kern="1200">
          <a:solidFill>
            <a:schemeClr val="tx1"/>
          </a:solidFill>
          <a:latin typeface="+mn-lt"/>
          <a:ea typeface="+mn-ea"/>
          <a:cs typeface="+mn-cs"/>
        </a:defRPr>
      </a:lvl5pPr>
      <a:lvl6pPr marL="2110207" algn="l" defTabSz="422042" rtl="0" eaLnBrk="1" latinLnBrk="0" hangingPunct="1">
        <a:defRPr sz="1700" kern="1200">
          <a:solidFill>
            <a:schemeClr val="tx1"/>
          </a:solidFill>
          <a:latin typeface="+mn-lt"/>
          <a:ea typeface="+mn-ea"/>
          <a:cs typeface="+mn-cs"/>
        </a:defRPr>
      </a:lvl6pPr>
      <a:lvl7pPr marL="2532248" algn="l" defTabSz="422042" rtl="0" eaLnBrk="1" latinLnBrk="0" hangingPunct="1">
        <a:defRPr sz="1700" kern="1200">
          <a:solidFill>
            <a:schemeClr val="tx1"/>
          </a:solidFill>
          <a:latin typeface="+mn-lt"/>
          <a:ea typeface="+mn-ea"/>
          <a:cs typeface="+mn-cs"/>
        </a:defRPr>
      </a:lvl7pPr>
      <a:lvl8pPr marL="2954289" algn="l" defTabSz="422042" rtl="0" eaLnBrk="1" latinLnBrk="0" hangingPunct="1">
        <a:defRPr sz="1700" kern="1200">
          <a:solidFill>
            <a:schemeClr val="tx1"/>
          </a:solidFill>
          <a:latin typeface="+mn-lt"/>
          <a:ea typeface="+mn-ea"/>
          <a:cs typeface="+mn-cs"/>
        </a:defRPr>
      </a:lvl8pPr>
      <a:lvl9pPr marL="3376331" algn="l" defTabSz="42204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30540"/>
            <a:ext cx="9144000" cy="6094511"/>
          </a:xfrm>
          <a:prstGeom prst="rect">
            <a:avLst/>
          </a:prstGeom>
        </p:spPr>
      </p:pic>
      <p:sp>
        <p:nvSpPr>
          <p:cNvPr id="3" name="Title 2"/>
          <p:cNvSpPr>
            <a:spLocks noGrp="1"/>
          </p:cNvSpPr>
          <p:nvPr>
            <p:ph type="title"/>
          </p:nvPr>
        </p:nvSpPr>
        <p:spPr>
          <a:xfrm>
            <a:off x="1" y="3297643"/>
            <a:ext cx="9143999" cy="1845857"/>
          </a:xfrm>
          <a:solidFill>
            <a:srgbClr val="327A9D"/>
          </a:solidFill>
        </p:spPr>
        <p:txBody>
          <a:bodyPr/>
          <a:lstStyle/>
          <a:p>
            <a:pPr algn="ctr">
              <a:lnSpc>
                <a:spcPts val="2400"/>
              </a:lnSpc>
            </a:pPr>
            <a:r>
              <a:rPr lang="en-US" sz="3000" b="1" dirty="0">
                <a:solidFill>
                  <a:schemeClr val="bg1"/>
                </a:solidFill>
              </a:rPr>
              <a:t/>
            </a:r>
            <a:br>
              <a:rPr lang="en-US" sz="3000" b="1" dirty="0">
                <a:solidFill>
                  <a:schemeClr val="bg1"/>
                </a:solidFill>
              </a:rPr>
            </a:br>
            <a:r>
              <a:rPr lang="en-US" sz="3000" b="1" dirty="0">
                <a:solidFill>
                  <a:schemeClr val="bg1"/>
                </a:solidFill>
              </a:rPr>
              <a:t>Collaborating with Men</a:t>
            </a:r>
            <a:br>
              <a:rPr lang="en-US" sz="3000" b="1" dirty="0">
                <a:solidFill>
                  <a:schemeClr val="bg1"/>
                </a:solidFill>
              </a:rPr>
            </a:br>
            <a:r>
              <a:rPr lang="en-US" sz="3000" b="1" dirty="0">
                <a:solidFill>
                  <a:schemeClr val="bg1"/>
                </a:solidFill>
              </a:rPr>
              <a:t>To Build Inclusive Workplace Cultures</a:t>
            </a:r>
            <a:br>
              <a:rPr lang="en-US" sz="3000" b="1" dirty="0">
                <a:solidFill>
                  <a:schemeClr val="bg1"/>
                </a:solidFill>
              </a:rPr>
            </a:br>
            <a:r>
              <a:rPr lang="en-US" sz="1800" b="1" dirty="0">
                <a:solidFill>
                  <a:schemeClr val="bg1"/>
                </a:solidFill>
              </a:rPr>
              <a:t>Dame Barbara Stocking and </a:t>
            </a:r>
            <a:r>
              <a:rPr lang="en-US" sz="1800" b="1" dirty="0" err="1">
                <a:solidFill>
                  <a:schemeClr val="bg1"/>
                </a:solidFill>
              </a:rPr>
              <a:t>Dr</a:t>
            </a:r>
            <a:r>
              <a:rPr lang="en-US" sz="1800" b="1" dirty="0">
                <a:solidFill>
                  <a:schemeClr val="bg1"/>
                </a:solidFill>
              </a:rPr>
              <a:t> Jill Armstrong</a:t>
            </a:r>
            <a:br>
              <a:rPr lang="en-US" sz="1800" b="1" dirty="0">
                <a:solidFill>
                  <a:schemeClr val="bg1"/>
                </a:solidFill>
              </a:rPr>
            </a:br>
            <a:r>
              <a:rPr lang="en-GB" sz="1500" b="1" dirty="0">
                <a:solidFill>
                  <a:schemeClr val="bg1"/>
                </a:solidFill>
              </a:rPr>
              <a:t>Gender and Career Progression Conference</a:t>
            </a:r>
            <a:br>
              <a:rPr lang="en-GB" sz="1500" b="1" dirty="0">
                <a:solidFill>
                  <a:schemeClr val="bg1"/>
                </a:solidFill>
              </a:rPr>
            </a:br>
            <a:r>
              <a:rPr lang="en-GB" sz="1500" b="1" dirty="0">
                <a:solidFill>
                  <a:schemeClr val="bg1"/>
                </a:solidFill>
              </a:rPr>
              <a:t>Bank of England. May 2018.</a:t>
            </a:r>
            <a:r>
              <a:rPr lang="en-GB" sz="1800" b="1" dirty="0">
                <a:solidFill>
                  <a:schemeClr val="bg1"/>
                </a:solidFill>
              </a:rPr>
              <a:t/>
            </a:r>
            <a:br>
              <a:rPr lang="en-GB" sz="1800" b="1" dirty="0">
                <a:solidFill>
                  <a:schemeClr val="bg1"/>
                </a:solidFill>
              </a:rPr>
            </a:br>
            <a:endParaRPr lang="en-US" sz="1800" b="1" dirty="0">
              <a:solidFill>
                <a:schemeClr val="bg1"/>
              </a:solidFill>
            </a:endParaRPr>
          </a:p>
        </p:txBody>
      </p:sp>
      <p:pic>
        <p:nvPicPr>
          <p:cNvPr id="4" name="Picture 3" descr="MEC-LOGO-201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0734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245393" y="248518"/>
            <a:ext cx="8440616" cy="807914"/>
          </a:xfrm>
          <a:prstGeom prst="rect">
            <a:avLst/>
          </a:prstGeom>
          <a:noFill/>
          <a:ln>
            <a:noFill/>
          </a:ln>
        </p:spPr>
        <p:txBody>
          <a:bodyPr lIns="68580" tIns="34290" rIns="68580" bIns="3429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dirty="0">
                <a:latin typeface="Helvetica 65 Medium (Headings)"/>
              </a:rPr>
              <a:t>Ideas about how to tackle barriers to progression by merit</a:t>
            </a:r>
          </a:p>
        </p:txBody>
      </p:sp>
      <p:sp>
        <p:nvSpPr>
          <p:cNvPr id="10" name="Oval 9"/>
          <p:cNvSpPr/>
          <p:nvPr/>
        </p:nvSpPr>
        <p:spPr>
          <a:xfrm>
            <a:off x="333376" y="1426792"/>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1</a:t>
            </a:r>
            <a:endParaRPr lang="en-GB" b="1" dirty="0"/>
          </a:p>
        </p:txBody>
      </p:sp>
      <p:sp>
        <p:nvSpPr>
          <p:cNvPr id="11" name="TextBox 10"/>
          <p:cNvSpPr txBox="1"/>
          <p:nvPr/>
        </p:nvSpPr>
        <p:spPr>
          <a:xfrm>
            <a:off x="896346" y="1328885"/>
            <a:ext cx="4295731" cy="584775"/>
          </a:xfrm>
          <a:prstGeom prst="rect">
            <a:avLst/>
          </a:prstGeom>
          <a:noFill/>
        </p:spPr>
        <p:txBody>
          <a:bodyPr wrap="square" lIns="0" tIns="0" rIns="0" bIns="0" rtlCol="0" anchor="ctr">
            <a:spAutoFit/>
          </a:bodyPr>
          <a:lstStyle/>
          <a:p>
            <a:r>
              <a:rPr lang="en-GB" sz="1900" dirty="0"/>
              <a:t>See More, Hear More: Building Understanding</a:t>
            </a:r>
          </a:p>
        </p:txBody>
      </p:sp>
      <p:sp>
        <p:nvSpPr>
          <p:cNvPr id="12" name="Oval 11"/>
          <p:cNvSpPr/>
          <p:nvPr/>
        </p:nvSpPr>
        <p:spPr>
          <a:xfrm>
            <a:off x="333376" y="2698661"/>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2</a:t>
            </a:r>
            <a:endParaRPr lang="en-GB" b="1" dirty="0"/>
          </a:p>
        </p:txBody>
      </p:sp>
      <p:sp>
        <p:nvSpPr>
          <p:cNvPr id="13" name="TextBox 12"/>
          <p:cNvSpPr txBox="1"/>
          <p:nvPr/>
        </p:nvSpPr>
        <p:spPr>
          <a:xfrm>
            <a:off x="908634" y="2746947"/>
            <a:ext cx="6299171" cy="292388"/>
          </a:xfrm>
          <a:prstGeom prst="rect">
            <a:avLst/>
          </a:prstGeom>
          <a:noFill/>
        </p:spPr>
        <p:txBody>
          <a:bodyPr wrap="square" lIns="0" tIns="0" rIns="0" bIns="0" rtlCol="0" anchor="ctr">
            <a:spAutoFit/>
          </a:bodyPr>
          <a:lstStyle/>
          <a:p>
            <a:r>
              <a:rPr lang="en-US" sz="1900" dirty="0"/>
              <a:t>Reverse mentoring</a:t>
            </a:r>
          </a:p>
        </p:txBody>
      </p:sp>
      <p:sp>
        <p:nvSpPr>
          <p:cNvPr id="14" name="Oval 13"/>
          <p:cNvSpPr/>
          <p:nvPr/>
        </p:nvSpPr>
        <p:spPr>
          <a:xfrm>
            <a:off x="338759" y="3970531"/>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3</a:t>
            </a:r>
            <a:endParaRPr lang="en-GB" b="1" dirty="0"/>
          </a:p>
        </p:txBody>
      </p:sp>
      <p:sp>
        <p:nvSpPr>
          <p:cNvPr id="15" name="TextBox 14"/>
          <p:cNvSpPr txBox="1"/>
          <p:nvPr/>
        </p:nvSpPr>
        <p:spPr>
          <a:xfrm>
            <a:off x="908634" y="4036243"/>
            <a:ext cx="6299171" cy="292388"/>
          </a:xfrm>
          <a:prstGeom prst="rect">
            <a:avLst/>
          </a:prstGeom>
          <a:noFill/>
        </p:spPr>
        <p:txBody>
          <a:bodyPr wrap="square" lIns="0" tIns="0" rIns="0" bIns="0" rtlCol="0" anchor="ctr">
            <a:spAutoFit/>
          </a:bodyPr>
          <a:lstStyle/>
          <a:p>
            <a:r>
              <a:rPr lang="en-US" sz="1900" dirty="0"/>
              <a:t>MEC Survey and Workshop</a:t>
            </a:r>
          </a:p>
        </p:txBody>
      </p:sp>
      <p:pic>
        <p:nvPicPr>
          <p:cNvPr id="16" name="Picture 15"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229" y="1332731"/>
            <a:ext cx="4718980" cy="313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703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254178" y="157735"/>
            <a:ext cx="3921042" cy="697091"/>
          </a:xfrm>
          <a:prstGeom prst="rect">
            <a:avLst/>
          </a:prstGeom>
          <a:noFill/>
          <a:ln>
            <a:noFill/>
          </a:ln>
        </p:spPr>
        <p:txBody>
          <a:bodyPr lIns="68580" tIns="34290" rIns="68580" bIns="34290"/>
          <a:lstStyle>
            <a:lvl1pPr marL="52388" indent="0" algn="l" defTabSz="457200" rtl="0" eaLnBrk="1" latinLnBrk="0" hangingPunct="1">
              <a:lnSpc>
                <a:spcPts val="2400"/>
              </a:lnSpc>
              <a:spcBef>
                <a:spcPts val="0"/>
              </a:spcBef>
              <a:buFont typeface="Arial"/>
              <a:buNone/>
              <a:defRPr sz="2400" kern="1200" spc="0">
                <a:solidFill>
                  <a:srgbClr val="FFFFFF"/>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b="1" dirty="0">
              <a:solidFill>
                <a:srgbClr val="804D7C"/>
              </a:solidFill>
            </a:endParaRPr>
          </a:p>
          <a:p>
            <a:pPr marL="0"/>
            <a:r>
              <a:rPr lang="en-US" b="1" dirty="0">
                <a:solidFill>
                  <a:schemeClr val="tx1"/>
                </a:solidFill>
                <a:latin typeface="Helvetica 65 Medium (Headings)"/>
                <a:ea typeface="Arial" charset="0"/>
                <a:cs typeface="Arial" charset="0"/>
              </a:rPr>
              <a:t>More inclusive meetings</a:t>
            </a:r>
          </a:p>
        </p:txBody>
      </p:sp>
      <p:sp>
        <p:nvSpPr>
          <p:cNvPr id="8" name="Oval 7"/>
          <p:cNvSpPr/>
          <p:nvPr/>
        </p:nvSpPr>
        <p:spPr>
          <a:xfrm>
            <a:off x="333376" y="1445866"/>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1</a:t>
            </a:r>
            <a:endParaRPr lang="en-GB" b="1" dirty="0"/>
          </a:p>
        </p:txBody>
      </p:sp>
      <p:sp>
        <p:nvSpPr>
          <p:cNvPr id="9" name="TextBox 8"/>
          <p:cNvSpPr txBox="1"/>
          <p:nvPr/>
        </p:nvSpPr>
        <p:spPr>
          <a:xfrm>
            <a:off x="901730" y="1498312"/>
            <a:ext cx="3752424" cy="282129"/>
          </a:xfrm>
          <a:prstGeom prst="rect">
            <a:avLst/>
          </a:prstGeom>
          <a:noFill/>
        </p:spPr>
        <p:txBody>
          <a:bodyPr wrap="square" lIns="0" tIns="0" rIns="0" bIns="0" rtlCol="0" anchor="ctr">
            <a:spAutoFit/>
          </a:bodyPr>
          <a:lstStyle/>
          <a:p>
            <a:pPr>
              <a:lnSpc>
                <a:spcPts val="2175"/>
              </a:lnSpc>
            </a:pPr>
            <a:r>
              <a:rPr lang="en-US" sz="1900" dirty="0"/>
              <a:t>Pair up to deal with interruptions </a:t>
            </a:r>
          </a:p>
        </p:txBody>
      </p:sp>
      <p:sp>
        <p:nvSpPr>
          <p:cNvPr id="10" name="Oval 9"/>
          <p:cNvSpPr/>
          <p:nvPr/>
        </p:nvSpPr>
        <p:spPr>
          <a:xfrm>
            <a:off x="338759" y="2717735"/>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2</a:t>
            </a:r>
            <a:endParaRPr lang="en-GB" b="1" dirty="0"/>
          </a:p>
        </p:txBody>
      </p:sp>
      <p:sp>
        <p:nvSpPr>
          <p:cNvPr id="11" name="TextBox 10"/>
          <p:cNvSpPr txBox="1"/>
          <p:nvPr/>
        </p:nvSpPr>
        <p:spPr>
          <a:xfrm>
            <a:off x="901730" y="2630086"/>
            <a:ext cx="3752424" cy="564257"/>
          </a:xfrm>
          <a:prstGeom prst="rect">
            <a:avLst/>
          </a:prstGeom>
          <a:noFill/>
        </p:spPr>
        <p:txBody>
          <a:bodyPr wrap="square" lIns="0" tIns="0" rIns="0" bIns="0" rtlCol="0" anchor="ctr">
            <a:spAutoFit/>
          </a:bodyPr>
          <a:lstStyle/>
          <a:p>
            <a:pPr>
              <a:lnSpc>
                <a:spcPts val="2175"/>
              </a:lnSpc>
            </a:pPr>
            <a:r>
              <a:rPr lang="en-US" sz="1900" dirty="0"/>
              <a:t>Amplification - giving credit </a:t>
            </a:r>
            <a:endParaRPr lang="en-US" sz="1900" dirty="0" smtClean="0"/>
          </a:p>
          <a:p>
            <a:pPr>
              <a:lnSpc>
                <a:spcPts val="2175"/>
              </a:lnSpc>
            </a:pPr>
            <a:r>
              <a:rPr lang="en-US" sz="1900" dirty="0" smtClean="0"/>
              <a:t>where </a:t>
            </a:r>
            <a:r>
              <a:rPr lang="en-US" sz="1900" dirty="0"/>
              <a:t>it’s due </a:t>
            </a:r>
          </a:p>
        </p:txBody>
      </p:sp>
      <p:sp>
        <p:nvSpPr>
          <p:cNvPr id="12" name="Oval 11"/>
          <p:cNvSpPr/>
          <p:nvPr/>
        </p:nvSpPr>
        <p:spPr>
          <a:xfrm>
            <a:off x="338759" y="3989605"/>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3</a:t>
            </a:r>
            <a:endParaRPr lang="en-GB" b="1" dirty="0"/>
          </a:p>
        </p:txBody>
      </p:sp>
      <p:sp>
        <p:nvSpPr>
          <p:cNvPr id="14" name="TextBox 13"/>
          <p:cNvSpPr txBox="1"/>
          <p:nvPr/>
        </p:nvSpPr>
        <p:spPr>
          <a:xfrm>
            <a:off x="892348" y="3901956"/>
            <a:ext cx="3761806" cy="564257"/>
          </a:xfrm>
          <a:prstGeom prst="rect">
            <a:avLst/>
          </a:prstGeom>
          <a:noFill/>
        </p:spPr>
        <p:txBody>
          <a:bodyPr wrap="square" lIns="0" tIns="0" rIns="0" bIns="0" rtlCol="0" anchor="ctr">
            <a:spAutoFit/>
          </a:bodyPr>
          <a:lstStyle/>
          <a:p>
            <a:pPr>
              <a:lnSpc>
                <a:spcPts val="2175"/>
              </a:lnSpc>
            </a:pPr>
            <a:r>
              <a:rPr lang="en-US" sz="1900" dirty="0"/>
              <a:t>Advice on running inclusive meetings (CONVENE)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234" y="1303288"/>
            <a:ext cx="4617766" cy="307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MEC-LOGO-201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06757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282195" y="141295"/>
            <a:ext cx="7444307" cy="934691"/>
          </a:xfrm>
          <a:prstGeom prst="rect">
            <a:avLst/>
          </a:prstGeom>
          <a:noFill/>
          <a:ln>
            <a:noFill/>
          </a:ln>
        </p:spPr>
        <p:txBody>
          <a:bodyPr lIns="68580" tIns="34290" rIns="68580" bIns="34290"/>
          <a:lstStyle>
            <a:lvl1pPr marL="52388" indent="0" algn="l" defTabSz="457200" rtl="0" eaLnBrk="1" latinLnBrk="0" hangingPunct="1">
              <a:lnSpc>
                <a:spcPts val="2400"/>
              </a:lnSpc>
              <a:spcBef>
                <a:spcPts val="0"/>
              </a:spcBef>
              <a:buFont typeface="Arial"/>
              <a:buNone/>
              <a:defRPr sz="2400" kern="1200" spc="0">
                <a:solidFill>
                  <a:srgbClr val="FFFFFF"/>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b="1" dirty="0">
              <a:solidFill>
                <a:srgbClr val="804D7C"/>
              </a:solidFill>
            </a:endParaRPr>
          </a:p>
          <a:p>
            <a:pPr marL="0"/>
            <a:r>
              <a:rPr lang="en-US" b="1" dirty="0">
                <a:solidFill>
                  <a:schemeClr val="tx1"/>
                </a:solidFill>
                <a:latin typeface="Helvetica 65 Medium (Headings)"/>
                <a:ea typeface="Arial" charset="0"/>
                <a:cs typeface="Arial" charset="0"/>
              </a:rPr>
              <a:t>Mix it Up: Informal Gender Mixed Networking Tips</a:t>
            </a:r>
          </a:p>
        </p:txBody>
      </p:sp>
      <p:pic>
        <p:nvPicPr>
          <p:cNvPr id="7" name="Picture 6" descr="Macintosh HD:Users:jillarmstrong:Desktop:MEC-LOGO-2015.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1670" y="-593481"/>
            <a:ext cx="2132331" cy="698696"/>
          </a:xfrm>
          <a:prstGeom prst="rect">
            <a:avLst/>
          </a:prstGeom>
          <a:noFill/>
          <a:ln>
            <a:noFill/>
          </a:ln>
        </p:spPr>
      </p:pic>
      <p:sp>
        <p:nvSpPr>
          <p:cNvPr id="14" name="Oval 13"/>
          <p:cNvSpPr/>
          <p:nvPr/>
        </p:nvSpPr>
        <p:spPr>
          <a:xfrm>
            <a:off x="333376" y="1129340"/>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1</a:t>
            </a:r>
            <a:endParaRPr lang="en-GB" b="1" dirty="0"/>
          </a:p>
        </p:txBody>
      </p:sp>
      <p:sp>
        <p:nvSpPr>
          <p:cNvPr id="15" name="TextBox 14"/>
          <p:cNvSpPr txBox="1"/>
          <p:nvPr/>
        </p:nvSpPr>
        <p:spPr>
          <a:xfrm>
            <a:off x="836634" y="1181786"/>
            <a:ext cx="3752424" cy="282129"/>
          </a:xfrm>
          <a:prstGeom prst="rect">
            <a:avLst/>
          </a:prstGeom>
          <a:noFill/>
        </p:spPr>
        <p:txBody>
          <a:bodyPr wrap="square" lIns="0" tIns="0" rIns="0" bIns="0" rtlCol="0" anchor="ctr">
            <a:spAutoFit/>
          </a:bodyPr>
          <a:lstStyle/>
          <a:p>
            <a:pPr>
              <a:lnSpc>
                <a:spcPts val="2175"/>
              </a:lnSpc>
            </a:pPr>
            <a:r>
              <a:rPr lang="en-US" sz="1900" dirty="0"/>
              <a:t>Men mentor women</a:t>
            </a:r>
          </a:p>
        </p:txBody>
      </p:sp>
      <p:sp>
        <p:nvSpPr>
          <p:cNvPr id="16" name="Oval 15"/>
          <p:cNvSpPr/>
          <p:nvPr/>
        </p:nvSpPr>
        <p:spPr>
          <a:xfrm>
            <a:off x="333376" y="1893343"/>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2</a:t>
            </a:r>
            <a:endParaRPr lang="en-GB" b="1" dirty="0"/>
          </a:p>
        </p:txBody>
      </p:sp>
      <p:sp>
        <p:nvSpPr>
          <p:cNvPr id="17" name="TextBox 16"/>
          <p:cNvSpPr txBox="1"/>
          <p:nvPr/>
        </p:nvSpPr>
        <p:spPr>
          <a:xfrm>
            <a:off x="836634" y="1805694"/>
            <a:ext cx="3752424" cy="564257"/>
          </a:xfrm>
          <a:prstGeom prst="rect">
            <a:avLst/>
          </a:prstGeom>
          <a:noFill/>
        </p:spPr>
        <p:txBody>
          <a:bodyPr wrap="square" lIns="0" tIns="0" rIns="0" bIns="0" rtlCol="0" anchor="ctr">
            <a:spAutoFit/>
          </a:bodyPr>
          <a:lstStyle/>
          <a:p>
            <a:pPr>
              <a:lnSpc>
                <a:spcPts val="2175"/>
              </a:lnSpc>
            </a:pPr>
            <a:r>
              <a:rPr lang="en-US" sz="1900" dirty="0"/>
              <a:t>Fun social events that are inclusive</a:t>
            </a:r>
          </a:p>
        </p:txBody>
      </p:sp>
      <p:sp>
        <p:nvSpPr>
          <p:cNvPr id="18" name="Oval 17"/>
          <p:cNvSpPr/>
          <p:nvPr/>
        </p:nvSpPr>
        <p:spPr>
          <a:xfrm>
            <a:off x="333376" y="2657345"/>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3</a:t>
            </a:r>
            <a:endParaRPr lang="en-GB" b="1" dirty="0"/>
          </a:p>
        </p:txBody>
      </p:sp>
      <p:sp>
        <p:nvSpPr>
          <p:cNvPr id="20" name="TextBox 19"/>
          <p:cNvSpPr txBox="1"/>
          <p:nvPr/>
        </p:nvSpPr>
        <p:spPr>
          <a:xfrm>
            <a:off x="827253" y="2569696"/>
            <a:ext cx="3761806" cy="564257"/>
          </a:xfrm>
          <a:prstGeom prst="rect">
            <a:avLst/>
          </a:prstGeom>
          <a:noFill/>
        </p:spPr>
        <p:txBody>
          <a:bodyPr wrap="square" lIns="0" tIns="0" rIns="0" bIns="0" rtlCol="0" anchor="ctr">
            <a:spAutoFit/>
          </a:bodyPr>
          <a:lstStyle/>
          <a:p>
            <a:pPr>
              <a:lnSpc>
                <a:spcPts val="2175"/>
              </a:lnSpc>
            </a:pPr>
            <a:r>
              <a:rPr lang="en-US" sz="1900" dirty="0"/>
              <a:t>New joiners: coffee with 10 people in their first 3 months</a:t>
            </a:r>
          </a:p>
        </p:txBody>
      </p:sp>
      <p:sp>
        <p:nvSpPr>
          <p:cNvPr id="21" name="Oval 20"/>
          <p:cNvSpPr/>
          <p:nvPr/>
        </p:nvSpPr>
        <p:spPr>
          <a:xfrm>
            <a:off x="333376" y="3421348"/>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4</a:t>
            </a:r>
            <a:endParaRPr lang="en-GB" b="1" dirty="0"/>
          </a:p>
        </p:txBody>
      </p:sp>
      <p:sp>
        <p:nvSpPr>
          <p:cNvPr id="22" name="TextBox 21"/>
          <p:cNvSpPr txBox="1"/>
          <p:nvPr/>
        </p:nvSpPr>
        <p:spPr>
          <a:xfrm>
            <a:off x="836633" y="3333699"/>
            <a:ext cx="3817520" cy="564257"/>
          </a:xfrm>
          <a:prstGeom prst="rect">
            <a:avLst/>
          </a:prstGeom>
          <a:noFill/>
        </p:spPr>
        <p:txBody>
          <a:bodyPr wrap="square" lIns="0" tIns="0" rIns="0" bIns="0" rtlCol="0" anchor="ctr">
            <a:spAutoFit/>
          </a:bodyPr>
          <a:lstStyle/>
          <a:p>
            <a:pPr>
              <a:lnSpc>
                <a:spcPts val="2175"/>
              </a:lnSpc>
            </a:pPr>
            <a:r>
              <a:rPr lang="en-US" sz="1900" dirty="0"/>
              <a:t>Rules about eating only in social spaces</a:t>
            </a:r>
          </a:p>
        </p:txBody>
      </p:sp>
      <p:sp>
        <p:nvSpPr>
          <p:cNvPr id="23" name="Oval 22"/>
          <p:cNvSpPr/>
          <p:nvPr/>
        </p:nvSpPr>
        <p:spPr>
          <a:xfrm>
            <a:off x="333376" y="4185349"/>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5</a:t>
            </a:r>
            <a:endParaRPr lang="en-GB" b="1" dirty="0"/>
          </a:p>
        </p:txBody>
      </p:sp>
      <p:sp>
        <p:nvSpPr>
          <p:cNvPr id="24" name="TextBox 23"/>
          <p:cNvSpPr txBox="1"/>
          <p:nvPr/>
        </p:nvSpPr>
        <p:spPr>
          <a:xfrm>
            <a:off x="836634" y="4097700"/>
            <a:ext cx="3826901" cy="564257"/>
          </a:xfrm>
          <a:prstGeom prst="rect">
            <a:avLst/>
          </a:prstGeom>
          <a:noFill/>
        </p:spPr>
        <p:txBody>
          <a:bodyPr wrap="square" lIns="0" tIns="0" rIns="0" bIns="0" rtlCol="0" anchor="ctr">
            <a:spAutoFit/>
          </a:bodyPr>
          <a:lstStyle/>
          <a:p>
            <a:pPr>
              <a:lnSpc>
                <a:spcPts val="2175"/>
              </a:lnSpc>
            </a:pPr>
            <a:r>
              <a:rPr lang="en-US" sz="1900" dirty="0"/>
              <a:t>Pair up – ‘Take 2’;  attend formal networking events together</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154" y="1353741"/>
            <a:ext cx="4489847" cy="300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19982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4810835" y="1344343"/>
            <a:ext cx="4326286" cy="2883486"/>
          </a:xfrm>
        </p:spPr>
      </p:pic>
      <p:sp>
        <p:nvSpPr>
          <p:cNvPr id="19" name="Content Placeholder 2"/>
          <p:cNvSpPr txBox="1">
            <a:spLocks/>
          </p:cNvSpPr>
          <p:nvPr/>
        </p:nvSpPr>
        <p:spPr>
          <a:xfrm>
            <a:off x="271959" y="143304"/>
            <a:ext cx="5644346" cy="863981"/>
          </a:xfrm>
          <a:prstGeom prst="rect">
            <a:avLst/>
          </a:prstGeom>
          <a:noFill/>
          <a:ln>
            <a:noFill/>
          </a:ln>
        </p:spPr>
        <p:txBody>
          <a:bodyPr lIns="68580" tIns="34290" rIns="68580" bIns="34290"/>
          <a:lstStyle>
            <a:lvl1pPr marL="52388" indent="0" algn="l" defTabSz="457200" rtl="0" eaLnBrk="1" latinLnBrk="0" hangingPunct="1">
              <a:lnSpc>
                <a:spcPts val="2400"/>
              </a:lnSpc>
              <a:spcBef>
                <a:spcPts val="0"/>
              </a:spcBef>
              <a:buFont typeface="Arial"/>
              <a:buNone/>
              <a:defRPr sz="2400" kern="1200" spc="0">
                <a:solidFill>
                  <a:srgbClr val="FFFFFF"/>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b="1" dirty="0">
              <a:solidFill>
                <a:srgbClr val="804D7C"/>
              </a:solidFill>
            </a:endParaRPr>
          </a:p>
          <a:p>
            <a:pPr marL="0"/>
            <a:r>
              <a:rPr lang="en-US" b="1" dirty="0">
                <a:solidFill>
                  <a:schemeClr val="tx1"/>
                </a:solidFill>
                <a:latin typeface="Helvetica 65 Medium (Headings)"/>
                <a:ea typeface="Arial" charset="0"/>
                <a:cs typeface="Arial" charset="0"/>
              </a:rPr>
              <a:t>Challenging Double Standards</a:t>
            </a:r>
          </a:p>
        </p:txBody>
      </p:sp>
      <p:sp>
        <p:nvSpPr>
          <p:cNvPr id="8" name="Oval 7"/>
          <p:cNvSpPr/>
          <p:nvPr/>
        </p:nvSpPr>
        <p:spPr>
          <a:xfrm>
            <a:off x="333376" y="1129340"/>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1</a:t>
            </a:r>
            <a:endParaRPr lang="en-GB" b="1" dirty="0"/>
          </a:p>
        </p:txBody>
      </p:sp>
      <p:sp>
        <p:nvSpPr>
          <p:cNvPr id="10" name="TextBox 9"/>
          <p:cNvSpPr txBox="1"/>
          <p:nvPr/>
        </p:nvSpPr>
        <p:spPr>
          <a:xfrm>
            <a:off x="836633" y="1040722"/>
            <a:ext cx="4271041" cy="564257"/>
          </a:xfrm>
          <a:prstGeom prst="rect">
            <a:avLst/>
          </a:prstGeom>
          <a:noFill/>
        </p:spPr>
        <p:txBody>
          <a:bodyPr wrap="square" lIns="0" tIns="0" rIns="0" bIns="0" rtlCol="0" anchor="ctr">
            <a:spAutoFit/>
          </a:bodyPr>
          <a:lstStyle/>
          <a:p>
            <a:pPr>
              <a:lnSpc>
                <a:spcPts val="2175"/>
              </a:lnSpc>
            </a:pPr>
            <a:r>
              <a:rPr lang="en-US" sz="1900" dirty="0"/>
              <a:t>Ask a man to do the people management &amp; good citizenship</a:t>
            </a:r>
          </a:p>
        </p:txBody>
      </p:sp>
      <p:sp>
        <p:nvSpPr>
          <p:cNvPr id="11" name="Oval 10"/>
          <p:cNvSpPr/>
          <p:nvPr/>
        </p:nvSpPr>
        <p:spPr>
          <a:xfrm>
            <a:off x="333376" y="2026259"/>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2</a:t>
            </a:r>
            <a:endParaRPr lang="en-GB" b="1" dirty="0"/>
          </a:p>
        </p:txBody>
      </p:sp>
      <p:sp>
        <p:nvSpPr>
          <p:cNvPr id="12" name="TextBox 11"/>
          <p:cNvSpPr txBox="1"/>
          <p:nvPr/>
        </p:nvSpPr>
        <p:spPr>
          <a:xfrm>
            <a:off x="836633" y="2079674"/>
            <a:ext cx="3752424" cy="282129"/>
          </a:xfrm>
          <a:prstGeom prst="rect">
            <a:avLst/>
          </a:prstGeom>
          <a:noFill/>
        </p:spPr>
        <p:txBody>
          <a:bodyPr wrap="square" lIns="0" tIns="0" rIns="0" bIns="0" rtlCol="0" anchor="ctr">
            <a:spAutoFit/>
          </a:bodyPr>
          <a:lstStyle/>
          <a:p>
            <a:pPr>
              <a:lnSpc>
                <a:spcPts val="2175"/>
              </a:lnSpc>
            </a:pPr>
            <a:r>
              <a:rPr lang="en-US" sz="1900" dirty="0"/>
              <a:t>No all male panels</a:t>
            </a:r>
          </a:p>
        </p:txBody>
      </p:sp>
      <p:sp>
        <p:nvSpPr>
          <p:cNvPr id="14" name="Oval 13"/>
          <p:cNvSpPr/>
          <p:nvPr/>
        </p:nvSpPr>
        <p:spPr>
          <a:xfrm>
            <a:off x="333376" y="2923178"/>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3</a:t>
            </a:r>
            <a:endParaRPr lang="en-GB" b="1" dirty="0"/>
          </a:p>
        </p:txBody>
      </p:sp>
      <p:sp>
        <p:nvSpPr>
          <p:cNvPr id="16" name="TextBox 15"/>
          <p:cNvSpPr txBox="1"/>
          <p:nvPr/>
        </p:nvSpPr>
        <p:spPr>
          <a:xfrm>
            <a:off x="836633" y="2694465"/>
            <a:ext cx="4243186" cy="846386"/>
          </a:xfrm>
          <a:prstGeom prst="rect">
            <a:avLst/>
          </a:prstGeom>
          <a:noFill/>
        </p:spPr>
        <p:txBody>
          <a:bodyPr wrap="square" lIns="0" tIns="0" rIns="0" bIns="0" rtlCol="0" anchor="ctr">
            <a:spAutoFit/>
          </a:bodyPr>
          <a:lstStyle/>
          <a:p>
            <a:pPr>
              <a:lnSpc>
                <a:spcPts val="2175"/>
              </a:lnSpc>
            </a:pPr>
            <a:r>
              <a:rPr lang="en-US" sz="1900" dirty="0"/>
              <a:t>Question what ‘promotion by merit’ means and how this aligns with inclusivity</a:t>
            </a:r>
          </a:p>
        </p:txBody>
      </p:sp>
      <p:sp>
        <p:nvSpPr>
          <p:cNvPr id="17" name="Oval 16"/>
          <p:cNvSpPr/>
          <p:nvPr/>
        </p:nvSpPr>
        <p:spPr>
          <a:xfrm>
            <a:off x="333376" y="3820097"/>
            <a:ext cx="388961" cy="388961"/>
          </a:xfrm>
          <a:prstGeom prst="ellipse">
            <a:avLst/>
          </a:prstGeom>
          <a:solidFill>
            <a:srgbClr val="804D7C"/>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4</a:t>
            </a:r>
            <a:endParaRPr lang="en-GB" b="1" dirty="0"/>
          </a:p>
        </p:txBody>
      </p:sp>
      <p:sp>
        <p:nvSpPr>
          <p:cNvPr id="20" name="TextBox 19"/>
          <p:cNvSpPr txBox="1"/>
          <p:nvPr/>
        </p:nvSpPr>
        <p:spPr>
          <a:xfrm>
            <a:off x="836633" y="3732448"/>
            <a:ext cx="4189156" cy="564257"/>
          </a:xfrm>
          <a:prstGeom prst="rect">
            <a:avLst/>
          </a:prstGeom>
          <a:noFill/>
        </p:spPr>
        <p:txBody>
          <a:bodyPr wrap="square" lIns="0" tIns="0" rIns="0" bIns="0" rtlCol="0" anchor="ctr">
            <a:spAutoFit/>
          </a:bodyPr>
          <a:lstStyle/>
          <a:p>
            <a:pPr>
              <a:lnSpc>
                <a:spcPts val="2175"/>
              </a:lnSpc>
            </a:pPr>
            <a:r>
              <a:rPr lang="en-US" sz="1900" dirty="0"/>
              <a:t>Safe space for women to share experience of double standards</a:t>
            </a:r>
          </a:p>
        </p:txBody>
      </p:sp>
      <p:pic>
        <p:nvPicPr>
          <p:cNvPr id="21" name="Picture 20" descr="MEC-LOGO-201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9682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4" y="1473174"/>
            <a:ext cx="9144000" cy="2891473"/>
          </a:xfrm>
          <a:prstGeom prst="rect">
            <a:avLst/>
          </a:prstGeom>
          <a:solidFill>
            <a:srgbClr val="804D7C">
              <a:alpha val="80000"/>
            </a:srgbClr>
          </a:solidFill>
          <a:ln w="12700" cmpd="sng">
            <a:solidFill>
              <a:srgbClr val="804D7C"/>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endParaRPr lang="en-GB"/>
          </a:p>
        </p:txBody>
      </p:sp>
      <p:sp>
        <p:nvSpPr>
          <p:cNvPr id="6" name="Content Placeholder 2"/>
          <p:cNvSpPr txBox="1">
            <a:spLocks/>
          </p:cNvSpPr>
          <p:nvPr/>
        </p:nvSpPr>
        <p:spPr>
          <a:xfrm>
            <a:off x="261723" y="344305"/>
            <a:ext cx="9175704" cy="836261"/>
          </a:xfrm>
          <a:prstGeom prst="rect">
            <a:avLst/>
          </a:prstGeom>
          <a:noFill/>
        </p:spPr>
        <p:txBody>
          <a:bodyPr lIns="68580" tIns="34290" rIns="68580" bIns="34290"/>
          <a:lstStyle>
            <a:lvl1pPr marL="52388" indent="0" algn="l" defTabSz="457200" rtl="0" eaLnBrk="1" latinLnBrk="0" hangingPunct="1">
              <a:lnSpc>
                <a:spcPts val="2400"/>
              </a:lnSpc>
              <a:spcBef>
                <a:spcPts val="0"/>
              </a:spcBef>
              <a:buFont typeface="Arial"/>
              <a:buNone/>
              <a:defRPr sz="2400" kern="1200" spc="0">
                <a:solidFill>
                  <a:srgbClr val="FFFFFF"/>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r>
              <a:rPr lang="en-US" sz="2000" b="1" dirty="0" smtClean="0">
                <a:solidFill>
                  <a:schemeClr val="tx1"/>
                </a:solidFill>
                <a:latin typeface="Helvetica 65 Medium (Headings)"/>
                <a:ea typeface="Arial" charset="0"/>
                <a:cs typeface="Arial" charset="0"/>
              </a:rPr>
              <a:t>Men Challenging </a:t>
            </a:r>
            <a:r>
              <a:rPr lang="en-US" sz="2000" b="1" dirty="0">
                <a:solidFill>
                  <a:schemeClr val="tx1"/>
                </a:solidFill>
                <a:latin typeface="Helvetica 65 Medium (Headings)"/>
                <a:ea typeface="Arial" charset="0"/>
                <a:cs typeface="Arial" charset="0"/>
              </a:rPr>
              <a:t>Double Standards</a:t>
            </a:r>
          </a:p>
        </p:txBody>
      </p:sp>
      <p:sp>
        <p:nvSpPr>
          <p:cNvPr id="5" name="Title 4"/>
          <p:cNvSpPr>
            <a:spLocks noGrp="1"/>
          </p:cNvSpPr>
          <p:nvPr>
            <p:ph type="title"/>
          </p:nvPr>
        </p:nvSpPr>
        <p:spPr>
          <a:xfrm>
            <a:off x="261723" y="1713676"/>
            <a:ext cx="8550589" cy="304480"/>
          </a:xfrm>
        </p:spPr>
        <p:txBody>
          <a:bodyPr>
            <a:normAutofit fontScale="90000"/>
          </a:bodyPr>
          <a:lstStyle/>
          <a:p>
            <a:pPr algn="l">
              <a:lnSpc>
                <a:spcPts val="2416"/>
              </a:lnSpc>
            </a:pPr>
            <a:r>
              <a:rPr lang="en-GB" sz="2700" i="1" dirty="0">
                <a:solidFill>
                  <a:schemeClr val="bg1"/>
                </a:solidFill>
              </a:rPr>
              <a:t>“I think the awareness building of men to other men is quite important. If a man is noticing it and you don’t, you probably wonder why. Whereas a woman noticing it isn’t surprising”. </a:t>
            </a:r>
            <a:r>
              <a:rPr lang="en-US" sz="2700" dirty="0">
                <a:solidFill>
                  <a:schemeClr val="bg1"/>
                </a:solidFill>
              </a:rPr>
              <a:t/>
            </a:r>
            <a:br>
              <a:rPr lang="en-US" sz="2700" dirty="0">
                <a:solidFill>
                  <a:schemeClr val="bg1"/>
                </a:solidFill>
              </a:rPr>
            </a:br>
            <a:r>
              <a:rPr lang="en-GB" sz="2700" dirty="0">
                <a:solidFill>
                  <a:schemeClr val="bg1"/>
                </a:solidFill>
              </a:rPr>
              <a:t> </a:t>
            </a:r>
            <a:r>
              <a:rPr lang="en-US" sz="2700" dirty="0">
                <a:solidFill>
                  <a:schemeClr val="bg1"/>
                </a:solidFill>
              </a:rPr>
              <a:t/>
            </a:r>
            <a:br>
              <a:rPr lang="en-US" sz="2700" dirty="0">
                <a:solidFill>
                  <a:schemeClr val="bg1"/>
                </a:solidFill>
              </a:rPr>
            </a:br>
            <a:r>
              <a:rPr lang="en-GB" sz="2700" i="1" dirty="0">
                <a:solidFill>
                  <a:schemeClr val="bg1"/>
                </a:solidFill>
              </a:rPr>
              <a:t>“We need to dispel the myth that gender issues are ‘done’. Moving the conversation to evidence based facts is key. Men leading those conversations as well as hearing the messages is as important”.</a:t>
            </a:r>
            <a:r>
              <a:rPr lang="en-US" dirty="0"/>
              <a:t/>
            </a:r>
            <a:br>
              <a:rPr lang="en-US" dirty="0"/>
            </a:br>
            <a:endParaRPr lang="en-US" dirty="0"/>
          </a:p>
        </p:txBody>
      </p:sp>
      <p:pic>
        <p:nvPicPr>
          <p:cNvPr id="8" name="Picture 7"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2517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extLst>
              <p:ext uri="{D42A27DB-BD31-4B8C-83A1-F6EECF244321}">
                <p14:modId xmlns:p14="http://schemas.microsoft.com/office/powerpoint/2010/main" val="2626681010"/>
              </p:ext>
            </p:extLst>
          </p:nvPr>
        </p:nvGraphicFramePr>
        <p:xfrm>
          <a:off x="2400300" y="83282"/>
          <a:ext cx="6116704" cy="4964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241251" y="124228"/>
            <a:ext cx="3108256" cy="697091"/>
          </a:xfrm>
          <a:prstGeom prst="rect">
            <a:avLst/>
          </a:prstGeom>
          <a:noFill/>
          <a:ln>
            <a:noFill/>
          </a:ln>
        </p:spPr>
        <p:txBody>
          <a:bodyPr lIns="68580" tIns="34290" rIns="68580" bIns="34290"/>
          <a:lstStyle>
            <a:lvl1pPr marL="52388" indent="0" algn="l" defTabSz="457200" rtl="0" eaLnBrk="1" latinLnBrk="0" hangingPunct="1">
              <a:lnSpc>
                <a:spcPts val="2400"/>
              </a:lnSpc>
              <a:spcBef>
                <a:spcPts val="0"/>
              </a:spcBef>
              <a:buFont typeface="Arial"/>
              <a:buNone/>
              <a:defRPr sz="2400" kern="1200" spc="0">
                <a:solidFill>
                  <a:srgbClr val="FFFFFF"/>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b="1" dirty="0">
              <a:solidFill>
                <a:schemeClr val="tx1"/>
              </a:solidFill>
            </a:endParaRPr>
          </a:p>
          <a:p>
            <a:r>
              <a:rPr lang="en-US" sz="2200" b="1" dirty="0">
                <a:solidFill>
                  <a:schemeClr val="tx1"/>
                </a:solidFill>
              </a:rPr>
              <a:t>Actions for leaders</a:t>
            </a:r>
          </a:p>
        </p:txBody>
      </p:sp>
      <p:pic>
        <p:nvPicPr>
          <p:cNvPr id="5" name="Picture 4" descr="MEC-LOGO-2015.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35808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47251"/>
            <a:ext cx="9684956" cy="6455060"/>
          </a:xfrm>
          <a:prstGeom prst="rect">
            <a:avLst/>
          </a:prstGeom>
        </p:spPr>
      </p:pic>
      <p:sp>
        <p:nvSpPr>
          <p:cNvPr id="3" name="Title 2"/>
          <p:cNvSpPr>
            <a:spLocks noGrp="1"/>
          </p:cNvSpPr>
          <p:nvPr>
            <p:ph type="title"/>
          </p:nvPr>
        </p:nvSpPr>
        <p:spPr>
          <a:xfrm>
            <a:off x="0" y="3242779"/>
            <a:ext cx="9684955" cy="1921193"/>
          </a:xfrm>
          <a:solidFill>
            <a:srgbClr val="804D7C"/>
          </a:solidFill>
          <a:ln>
            <a:solidFill>
              <a:srgbClr val="804D7C"/>
            </a:solidFill>
          </a:ln>
        </p:spPr>
        <p:txBody>
          <a:bodyPr/>
          <a:lstStyle/>
          <a:p>
            <a:pPr algn="ctr">
              <a:lnSpc>
                <a:spcPts val="2400"/>
              </a:lnSpc>
            </a:pPr>
            <a:r>
              <a:rPr lang="en-US" sz="3000" b="1" dirty="0">
                <a:solidFill>
                  <a:schemeClr val="bg1"/>
                </a:solidFill>
              </a:rPr>
              <a:t/>
            </a:r>
            <a:br>
              <a:rPr lang="en-US" sz="3000" b="1" dirty="0">
                <a:solidFill>
                  <a:schemeClr val="bg1"/>
                </a:solidFill>
              </a:rPr>
            </a:br>
            <a:r>
              <a:rPr lang="en-US" sz="3000" b="1" dirty="0">
                <a:solidFill>
                  <a:schemeClr val="bg1"/>
                </a:solidFill>
              </a:rPr>
              <a:t>Collaborating with Men</a:t>
            </a:r>
            <a:br>
              <a:rPr lang="en-US" sz="3000" b="1" dirty="0">
                <a:solidFill>
                  <a:schemeClr val="bg1"/>
                </a:solidFill>
              </a:rPr>
            </a:br>
            <a:r>
              <a:rPr lang="en-US" sz="3000" b="1" dirty="0">
                <a:solidFill>
                  <a:schemeClr val="bg1"/>
                </a:solidFill>
              </a:rPr>
              <a:t>To Build Inclusive Workplace Cultures</a:t>
            </a:r>
            <a:br>
              <a:rPr lang="en-US" sz="3000" b="1" dirty="0">
                <a:solidFill>
                  <a:schemeClr val="bg1"/>
                </a:solidFill>
              </a:rPr>
            </a:br>
            <a:r>
              <a:rPr lang="en-US" sz="1800" b="1" dirty="0">
                <a:solidFill>
                  <a:schemeClr val="bg1"/>
                </a:solidFill>
              </a:rPr>
              <a:t>Dame Barbara Stocking and </a:t>
            </a:r>
            <a:r>
              <a:rPr lang="en-US" sz="1800" b="1" dirty="0" err="1">
                <a:solidFill>
                  <a:schemeClr val="bg1"/>
                </a:solidFill>
              </a:rPr>
              <a:t>Dr</a:t>
            </a:r>
            <a:r>
              <a:rPr lang="en-US" sz="1800" b="1" dirty="0">
                <a:solidFill>
                  <a:schemeClr val="bg1"/>
                </a:solidFill>
              </a:rPr>
              <a:t> Jill Armstrong</a:t>
            </a:r>
            <a:br>
              <a:rPr lang="en-US" sz="1800" b="1" dirty="0">
                <a:solidFill>
                  <a:schemeClr val="bg1"/>
                </a:solidFill>
              </a:rPr>
            </a:br>
            <a:r>
              <a:rPr lang="en-GB" sz="1500" b="1" dirty="0">
                <a:solidFill>
                  <a:schemeClr val="bg1"/>
                </a:solidFill>
              </a:rPr>
              <a:t>THANK YOU</a:t>
            </a:r>
            <a:r>
              <a:rPr lang="en-GB" sz="1800" b="1" dirty="0">
                <a:solidFill>
                  <a:schemeClr val="bg1"/>
                </a:solidFill>
              </a:rPr>
              <a:t/>
            </a:r>
            <a:br>
              <a:rPr lang="en-GB" sz="1800" b="1" dirty="0">
                <a:solidFill>
                  <a:schemeClr val="bg1"/>
                </a:solidFill>
              </a:rPr>
            </a:br>
            <a:endParaRPr lang="en-US" sz="1800" b="1" dirty="0">
              <a:solidFill>
                <a:schemeClr val="bg1"/>
              </a:solidFill>
            </a:endParaRPr>
          </a:p>
        </p:txBody>
      </p:sp>
      <p:pic>
        <p:nvPicPr>
          <p:cNvPr id="5" name="Picture 4" descr="MEC-LOGO-201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86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3121" y="283293"/>
            <a:ext cx="8517976" cy="421467"/>
          </a:xfrm>
        </p:spPr>
        <p:txBody>
          <a:bodyPr/>
          <a:lstStyle/>
          <a:p>
            <a:r>
              <a:rPr lang="en-US" sz="2400" b="1" dirty="0"/>
              <a:t>Scope of presentation</a:t>
            </a:r>
          </a:p>
        </p:txBody>
      </p:sp>
      <p:pic>
        <p:nvPicPr>
          <p:cNvPr id="9" name="Picture 8"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
        <p:nvSpPr>
          <p:cNvPr id="2" name="Oval 1"/>
          <p:cNvSpPr/>
          <p:nvPr/>
        </p:nvSpPr>
        <p:spPr>
          <a:xfrm>
            <a:off x="266131" y="1105467"/>
            <a:ext cx="388961" cy="388961"/>
          </a:xfrm>
          <a:prstGeom prst="ellipse">
            <a:avLst/>
          </a:prstGeom>
          <a:solidFill>
            <a:srgbClr val="3F859D"/>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1</a:t>
            </a:r>
            <a:endParaRPr lang="en-GB" b="1" dirty="0"/>
          </a:p>
        </p:txBody>
      </p:sp>
      <p:sp>
        <p:nvSpPr>
          <p:cNvPr id="3" name="TextBox 2"/>
          <p:cNvSpPr txBox="1"/>
          <p:nvPr/>
        </p:nvSpPr>
        <p:spPr>
          <a:xfrm>
            <a:off x="829102" y="1007560"/>
            <a:ext cx="6299171" cy="584775"/>
          </a:xfrm>
          <a:prstGeom prst="rect">
            <a:avLst/>
          </a:prstGeom>
          <a:noFill/>
        </p:spPr>
        <p:txBody>
          <a:bodyPr wrap="square" lIns="0" tIns="0" rIns="0" bIns="0" rtlCol="0" anchor="ctr">
            <a:spAutoFit/>
          </a:bodyPr>
          <a:lstStyle/>
          <a:p>
            <a:r>
              <a:rPr lang="en-US" sz="1900" dirty="0"/>
              <a:t>Why achieving gender balance in positions of power means changing workplace culture</a:t>
            </a:r>
          </a:p>
        </p:txBody>
      </p:sp>
      <p:sp>
        <p:nvSpPr>
          <p:cNvPr id="8" name="Oval 7"/>
          <p:cNvSpPr/>
          <p:nvPr/>
        </p:nvSpPr>
        <p:spPr>
          <a:xfrm>
            <a:off x="266131" y="2263820"/>
            <a:ext cx="388961" cy="388961"/>
          </a:xfrm>
          <a:prstGeom prst="ellipse">
            <a:avLst/>
          </a:prstGeom>
          <a:solidFill>
            <a:srgbClr val="3F859D"/>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2</a:t>
            </a:r>
            <a:endParaRPr lang="en-GB" b="1" dirty="0"/>
          </a:p>
        </p:txBody>
      </p:sp>
      <p:sp>
        <p:nvSpPr>
          <p:cNvPr id="11" name="TextBox 10"/>
          <p:cNvSpPr txBox="1"/>
          <p:nvPr/>
        </p:nvSpPr>
        <p:spPr>
          <a:xfrm>
            <a:off x="829102" y="2165912"/>
            <a:ext cx="6299171" cy="584775"/>
          </a:xfrm>
          <a:prstGeom prst="rect">
            <a:avLst/>
          </a:prstGeom>
          <a:noFill/>
        </p:spPr>
        <p:txBody>
          <a:bodyPr wrap="square" lIns="0" tIns="0" rIns="0" bIns="0" rtlCol="0" anchor="ctr">
            <a:spAutoFit/>
          </a:bodyPr>
          <a:lstStyle/>
          <a:p>
            <a:r>
              <a:rPr lang="en-US" sz="1900" dirty="0"/>
              <a:t>How men can work with women to build gender inclusive workplace cultures</a:t>
            </a:r>
          </a:p>
        </p:txBody>
      </p:sp>
    </p:spTree>
    <p:extLst>
      <p:ext uri="{BB962C8B-B14F-4D97-AF65-F5344CB8AC3E}">
        <p14:creationId xmlns:p14="http://schemas.microsoft.com/office/powerpoint/2010/main" val="284909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3121" y="310725"/>
            <a:ext cx="8517976" cy="421467"/>
          </a:xfrm>
        </p:spPr>
        <p:txBody>
          <a:bodyPr/>
          <a:lstStyle/>
          <a:p>
            <a:r>
              <a:rPr lang="en-US" sz="2400" b="1" dirty="0"/>
              <a:t>Men as workplace culture change-makers</a:t>
            </a:r>
          </a:p>
        </p:txBody>
      </p:sp>
      <p:pic>
        <p:nvPicPr>
          <p:cNvPr id="11" name="Picture 10"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
        <p:nvSpPr>
          <p:cNvPr id="8" name="Oval 7"/>
          <p:cNvSpPr/>
          <p:nvPr/>
        </p:nvSpPr>
        <p:spPr>
          <a:xfrm>
            <a:off x="266131" y="1105467"/>
            <a:ext cx="388961" cy="388961"/>
          </a:xfrm>
          <a:prstGeom prst="ellipse">
            <a:avLst/>
          </a:prstGeom>
          <a:solidFill>
            <a:srgbClr val="3F859D"/>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1</a:t>
            </a:r>
            <a:endParaRPr lang="en-GB" b="1" dirty="0"/>
          </a:p>
        </p:txBody>
      </p:sp>
      <p:sp>
        <p:nvSpPr>
          <p:cNvPr id="13" name="TextBox 12"/>
          <p:cNvSpPr txBox="1"/>
          <p:nvPr/>
        </p:nvSpPr>
        <p:spPr>
          <a:xfrm>
            <a:off x="834485" y="1152784"/>
            <a:ext cx="6299171" cy="292388"/>
          </a:xfrm>
          <a:prstGeom prst="rect">
            <a:avLst/>
          </a:prstGeom>
          <a:noFill/>
        </p:spPr>
        <p:txBody>
          <a:bodyPr wrap="square" lIns="0" tIns="0" rIns="0" bIns="0" rtlCol="0" anchor="ctr">
            <a:spAutoFit/>
          </a:bodyPr>
          <a:lstStyle/>
          <a:p>
            <a:r>
              <a:rPr lang="en-US" sz="1900" dirty="0"/>
              <a:t>Workplace culture continues to advantage men</a:t>
            </a:r>
          </a:p>
        </p:txBody>
      </p:sp>
      <p:sp>
        <p:nvSpPr>
          <p:cNvPr id="14" name="Oval 13"/>
          <p:cNvSpPr/>
          <p:nvPr/>
        </p:nvSpPr>
        <p:spPr>
          <a:xfrm>
            <a:off x="271515" y="2377336"/>
            <a:ext cx="388961" cy="388961"/>
          </a:xfrm>
          <a:prstGeom prst="ellipse">
            <a:avLst/>
          </a:prstGeom>
          <a:solidFill>
            <a:srgbClr val="3F859D"/>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2</a:t>
            </a:r>
            <a:endParaRPr lang="en-GB" b="1" dirty="0"/>
          </a:p>
        </p:txBody>
      </p:sp>
      <p:sp>
        <p:nvSpPr>
          <p:cNvPr id="15" name="TextBox 14"/>
          <p:cNvSpPr txBox="1"/>
          <p:nvPr/>
        </p:nvSpPr>
        <p:spPr>
          <a:xfrm>
            <a:off x="834485" y="2279429"/>
            <a:ext cx="6299171" cy="584775"/>
          </a:xfrm>
          <a:prstGeom prst="rect">
            <a:avLst/>
          </a:prstGeom>
          <a:noFill/>
        </p:spPr>
        <p:txBody>
          <a:bodyPr wrap="square" lIns="0" tIns="0" rIns="0" bIns="0" rtlCol="0" anchor="ctr">
            <a:spAutoFit/>
          </a:bodyPr>
          <a:lstStyle/>
          <a:p>
            <a:r>
              <a:rPr lang="en-US" sz="1900" dirty="0"/>
              <a:t>Men and women need to work together to create a gender inclusive environment</a:t>
            </a:r>
          </a:p>
        </p:txBody>
      </p:sp>
      <p:sp>
        <p:nvSpPr>
          <p:cNvPr id="16" name="Oval 15"/>
          <p:cNvSpPr/>
          <p:nvPr/>
        </p:nvSpPr>
        <p:spPr>
          <a:xfrm>
            <a:off x="271515" y="3649206"/>
            <a:ext cx="388961" cy="388961"/>
          </a:xfrm>
          <a:prstGeom prst="ellipse">
            <a:avLst/>
          </a:prstGeom>
          <a:solidFill>
            <a:srgbClr val="3F859D"/>
          </a:solidFill>
          <a:ln w="127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b="1" dirty="0" smtClean="0"/>
              <a:t>3</a:t>
            </a:r>
            <a:endParaRPr lang="en-GB" b="1" dirty="0"/>
          </a:p>
        </p:txBody>
      </p:sp>
      <p:sp>
        <p:nvSpPr>
          <p:cNvPr id="17" name="TextBox 16"/>
          <p:cNvSpPr txBox="1"/>
          <p:nvPr/>
        </p:nvSpPr>
        <p:spPr>
          <a:xfrm>
            <a:off x="825103" y="3551298"/>
            <a:ext cx="6299171" cy="584775"/>
          </a:xfrm>
          <a:prstGeom prst="rect">
            <a:avLst/>
          </a:prstGeom>
          <a:noFill/>
        </p:spPr>
        <p:txBody>
          <a:bodyPr wrap="square" lIns="0" tIns="0" rIns="0" bIns="0" rtlCol="0" anchor="ctr">
            <a:spAutoFit/>
          </a:bodyPr>
          <a:lstStyle/>
          <a:p>
            <a:r>
              <a:rPr lang="en-US" sz="1900" dirty="0"/>
              <a:t>Change needs to come from the bottom up, as well as the top down</a:t>
            </a:r>
          </a:p>
        </p:txBody>
      </p:sp>
    </p:spTree>
    <p:extLst>
      <p:ext uri="{BB962C8B-B14F-4D97-AF65-F5344CB8AC3E}">
        <p14:creationId xmlns:p14="http://schemas.microsoft.com/office/powerpoint/2010/main" val="141522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303121" y="289845"/>
            <a:ext cx="8840879" cy="421467"/>
          </a:xfrm>
        </p:spPr>
        <p:txBody>
          <a:bodyPr/>
          <a:lstStyle/>
          <a:p>
            <a:r>
              <a:rPr lang="en-US" sz="2400" b="1" dirty="0"/>
              <a:t>Workplace culture perceived barrier to career progress</a:t>
            </a:r>
            <a:br>
              <a:rPr lang="en-US" sz="2400" b="1" dirty="0"/>
            </a:br>
            <a:endParaRPr lang="en-US" sz="2400" b="1" dirty="0"/>
          </a:p>
        </p:txBody>
      </p:sp>
      <p:sp>
        <p:nvSpPr>
          <p:cNvPr id="4" name="TextBox 4"/>
          <p:cNvSpPr txBox="1">
            <a:spLocks noChangeArrowheads="1"/>
          </p:cNvSpPr>
          <p:nvPr/>
        </p:nvSpPr>
        <p:spPr bwMode="auto">
          <a:xfrm>
            <a:off x="333375" y="1512918"/>
            <a:ext cx="4060263" cy="2469907"/>
          </a:xfrm>
          <a:prstGeom prst="rect">
            <a:avLst/>
          </a:prstGeom>
          <a:solidFill>
            <a:srgbClr val="327A9D"/>
          </a:solidFill>
          <a:ln w="38100">
            <a:solidFill>
              <a:srgbClr val="327A9D"/>
            </a:solidFill>
          </a:ln>
        </p:spPr>
        <p:txBody>
          <a:bodyPr wrap="square" lIns="68580" tIns="34290" rIns="68580" bIns="3429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6600" b="1" dirty="0">
                <a:solidFill>
                  <a:schemeClr val="bg1"/>
                </a:solidFill>
                <a:latin typeface="+mn-lt"/>
                <a:ea typeface="+mn-ea"/>
                <a:cs typeface="+mn-cs"/>
              </a:rPr>
              <a:t>38%</a:t>
            </a:r>
          </a:p>
          <a:p>
            <a:pPr algn="ctr" eaLnBrk="1" hangingPunct="1"/>
            <a:r>
              <a:rPr lang="en-GB" altLang="x-none" sz="3000" b="1" dirty="0">
                <a:solidFill>
                  <a:schemeClr val="bg1"/>
                </a:solidFill>
                <a:latin typeface="+mn-lt"/>
                <a:ea typeface="+mn-ea"/>
                <a:cs typeface="+mn-cs"/>
              </a:rPr>
              <a:t>factors attributed to workplace culture</a:t>
            </a:r>
          </a:p>
          <a:p>
            <a:pPr algn="ctr" eaLnBrk="1" hangingPunct="1"/>
            <a:endParaRPr lang="en-GB" altLang="x-none" sz="3000" b="1" dirty="0">
              <a:solidFill>
                <a:schemeClr val="bg1"/>
              </a:solidFill>
              <a:latin typeface="+mn-lt"/>
              <a:ea typeface="+mn-ea"/>
              <a:cs typeface="+mn-cs"/>
            </a:endParaRPr>
          </a:p>
        </p:txBody>
      </p:sp>
      <p:sp>
        <p:nvSpPr>
          <p:cNvPr id="6" name="Text Placeholder 5"/>
          <p:cNvSpPr txBox="1">
            <a:spLocks/>
          </p:cNvSpPr>
          <p:nvPr/>
        </p:nvSpPr>
        <p:spPr>
          <a:xfrm>
            <a:off x="413857" y="4258369"/>
            <a:ext cx="3657047" cy="650631"/>
          </a:xfrm>
          <a:prstGeom prst="rect">
            <a:avLst/>
          </a:prstGeom>
        </p:spPr>
        <p:txBody>
          <a:bodyPr lIns="68580" tIns="34290" rIns="68580" bIns="34290"/>
          <a:lstStyle>
            <a:lvl1pPr marL="0" marR="0" indent="-215500" algn="l" defTabSz="960435" rtl="0" eaLnBrk="1" fontAlgn="auto" latinLnBrk="0" hangingPunct="1">
              <a:lnSpc>
                <a:spcPct val="95000"/>
              </a:lnSpc>
              <a:spcBef>
                <a:spcPts val="200"/>
              </a:spcBef>
              <a:spcAft>
                <a:spcPts val="600"/>
              </a:spcAft>
              <a:buClr>
                <a:schemeClr val="tx1"/>
              </a:buClr>
              <a:buSzTx/>
              <a:buFontTx/>
              <a:buNone/>
              <a:tabLst/>
              <a:defRPr sz="1800" kern="1200">
                <a:solidFill>
                  <a:schemeClr val="tx1"/>
                </a:solidFill>
                <a:latin typeface="+mn-lt"/>
                <a:ea typeface="+mn-ea"/>
                <a:cs typeface="+mn-cs"/>
              </a:defRPr>
            </a:lvl1pPr>
            <a:lvl2pPr marL="215500"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a:solidFill>
                  <a:schemeClr val="tx1"/>
                </a:solidFill>
                <a:latin typeface="+mn-lt"/>
                <a:ea typeface="+mn-ea"/>
                <a:cs typeface="+mn-cs"/>
              </a:defRPr>
            </a:lvl2pPr>
            <a:lvl3pPr marL="430997"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a:solidFill>
                  <a:schemeClr val="tx1"/>
                </a:solidFill>
                <a:latin typeface="+mn-lt"/>
                <a:ea typeface="+mn-ea"/>
                <a:cs typeface="+mn-cs"/>
              </a:defRPr>
            </a:lvl3pPr>
            <a:lvl4pPr marL="646497"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a:solidFill>
                  <a:schemeClr val="tx1"/>
                </a:solidFill>
                <a:latin typeface="+mn-lt"/>
                <a:ea typeface="+mn-ea"/>
                <a:cs typeface="+mn-cs"/>
              </a:defRPr>
            </a:lvl4pPr>
            <a:lvl5pPr marL="861996"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baseline="0">
                <a:solidFill>
                  <a:schemeClr val="tx1"/>
                </a:solidFill>
                <a:latin typeface="+mn-lt"/>
                <a:ea typeface="+mn-ea"/>
                <a:cs typeface="+mn-cs"/>
              </a:defRPr>
            </a:lvl5pPr>
            <a:lvl6pPr marL="215500" marR="0" indent="-215500" algn="l" defTabSz="960435" rtl="0" eaLnBrk="1" fontAlgn="auto" latinLnBrk="0" hangingPunct="1">
              <a:lnSpc>
                <a:spcPct val="100000"/>
              </a:lnSpc>
              <a:spcBef>
                <a:spcPts val="0"/>
              </a:spcBef>
              <a:spcAft>
                <a:spcPts val="565"/>
              </a:spcAft>
              <a:buClr>
                <a:schemeClr val="tx1"/>
              </a:buClr>
              <a:buSzPct val="100000"/>
              <a:buFont typeface="+mj-lt"/>
              <a:buAutoNum type="arabicPeriod"/>
              <a:tabLst/>
              <a:defRPr sz="1037" kern="1200" baseline="0">
                <a:solidFill>
                  <a:schemeClr val="tx1"/>
                </a:solidFill>
                <a:latin typeface="Georgia" pitchFamily="18" charset="0"/>
                <a:ea typeface="+mn-ea"/>
                <a:cs typeface="+mn-cs"/>
              </a:defRPr>
            </a:lvl6pPr>
            <a:lvl7pPr marL="430997" indent="-215500" algn="l" defTabSz="960435" rtl="0" eaLnBrk="1" latinLnBrk="0" hangingPunct="1">
              <a:lnSpc>
                <a:spcPct val="100000"/>
              </a:lnSpc>
              <a:spcBef>
                <a:spcPts val="0"/>
              </a:spcBef>
              <a:spcAft>
                <a:spcPts val="565"/>
              </a:spcAft>
              <a:buSzPct val="100000"/>
              <a:buFont typeface="+mj-lt"/>
              <a:buAutoNum type="alphaLcPeriod"/>
              <a:defRPr sz="1037" kern="1200" baseline="0">
                <a:solidFill>
                  <a:schemeClr val="tx1"/>
                </a:solidFill>
                <a:latin typeface="Georgia" pitchFamily="18" charset="0"/>
                <a:ea typeface="+mn-ea"/>
                <a:cs typeface="+mn-cs"/>
              </a:defRPr>
            </a:lvl7pPr>
            <a:lvl8pPr marL="646497" indent="-215500" algn="l" defTabSz="960435" rtl="0" eaLnBrk="1" latinLnBrk="0" hangingPunct="1">
              <a:lnSpc>
                <a:spcPct val="100000"/>
              </a:lnSpc>
              <a:spcBef>
                <a:spcPts val="0"/>
              </a:spcBef>
              <a:spcAft>
                <a:spcPts val="565"/>
              </a:spcAft>
              <a:buSzPct val="100000"/>
              <a:buFont typeface="+mj-lt"/>
              <a:buAutoNum type="romanLcPeriod"/>
              <a:defRPr sz="1037" kern="1200" baseline="0">
                <a:solidFill>
                  <a:schemeClr val="tx1"/>
                </a:solidFill>
                <a:latin typeface="Georgia" pitchFamily="18" charset="0"/>
                <a:ea typeface="+mn-ea"/>
                <a:cs typeface="+mn-cs"/>
              </a:defRPr>
            </a:lvl8pPr>
            <a:lvl9pPr marL="0" indent="-215500" algn="l" defTabSz="960435" rtl="0" eaLnBrk="1" latinLnBrk="0" hangingPunct="1">
              <a:lnSpc>
                <a:spcPct val="100000"/>
              </a:lnSpc>
              <a:spcBef>
                <a:spcPts val="0"/>
              </a:spcBef>
              <a:spcAft>
                <a:spcPts val="565"/>
              </a:spcAft>
              <a:buFont typeface="Arial" pitchFamily="34" charset="0"/>
              <a:buNone/>
              <a:defRPr sz="1037" b="1" kern="1200" baseline="0">
                <a:solidFill>
                  <a:schemeClr val="tx2"/>
                </a:solidFill>
                <a:latin typeface="Georgia" pitchFamily="18" charset="0"/>
                <a:ea typeface="+mn-ea"/>
                <a:cs typeface="+mn-cs"/>
              </a:defRPr>
            </a:lvl9pPr>
          </a:lstStyle>
          <a:p>
            <a:r>
              <a:rPr lang="en-US" sz="1100" spc="-37" dirty="0"/>
              <a:t>2014 Murray Edwards College survey of almost 1,000 alumnae</a:t>
            </a:r>
          </a:p>
        </p:txBody>
      </p:sp>
      <p:sp>
        <p:nvSpPr>
          <p:cNvPr id="8" name="TextBox 4"/>
          <p:cNvSpPr txBox="1">
            <a:spLocks noChangeArrowheads="1"/>
          </p:cNvSpPr>
          <p:nvPr/>
        </p:nvSpPr>
        <p:spPr bwMode="auto">
          <a:xfrm>
            <a:off x="4421392" y="1512918"/>
            <a:ext cx="4060263" cy="2469907"/>
          </a:xfrm>
          <a:prstGeom prst="rect">
            <a:avLst/>
          </a:prstGeom>
          <a:solidFill>
            <a:schemeClr val="bg1"/>
          </a:solidFill>
          <a:ln w="38100">
            <a:solidFill>
              <a:srgbClr val="327A9D"/>
            </a:solidFill>
          </a:ln>
        </p:spPr>
        <p:txBody>
          <a:bodyPr wrap="square" lIns="68580" tIns="34290" rIns="68580" bIns="3429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6600" b="1" dirty="0">
                <a:solidFill>
                  <a:srgbClr val="327A9D"/>
                </a:solidFill>
                <a:latin typeface="+mn-lt"/>
                <a:ea typeface="+mn-ea"/>
                <a:cs typeface="+mn-cs"/>
              </a:rPr>
              <a:t>22%</a:t>
            </a:r>
          </a:p>
          <a:p>
            <a:pPr algn="ctr" eaLnBrk="1" hangingPunct="1"/>
            <a:r>
              <a:rPr lang="en-GB" altLang="x-none" sz="3000" b="1" dirty="0">
                <a:solidFill>
                  <a:srgbClr val="327A9D"/>
                </a:solidFill>
              </a:rPr>
              <a:t>Factors attributed to balancing work and family life</a:t>
            </a:r>
          </a:p>
        </p:txBody>
      </p:sp>
    </p:spTree>
    <p:extLst>
      <p:ext uri="{BB962C8B-B14F-4D97-AF65-F5344CB8AC3E}">
        <p14:creationId xmlns:p14="http://schemas.microsoft.com/office/powerpoint/2010/main" val="15283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33375" y="1077517"/>
            <a:ext cx="2704572" cy="1378274"/>
          </a:xfrm>
          <a:solidFill>
            <a:srgbClr val="3A779D"/>
          </a:solidFill>
          <a:ln w="38100">
            <a:solidFill>
              <a:srgbClr val="327A9D"/>
            </a:solidFill>
          </a:ln>
        </p:spPr>
        <p:txBody>
          <a:bodyPr/>
          <a:lstStyle/>
          <a:p>
            <a:pPr>
              <a:lnSpc>
                <a:spcPts val="1829"/>
              </a:lnSpc>
            </a:pPr>
            <a:r>
              <a:rPr lang="en-US" b="1" dirty="0" smtClean="0"/>
              <a:t>Informal networks that are vital to accessing opportunities tend to be male-dominated</a:t>
            </a:r>
            <a:endParaRPr lang="en-US" sz="1500" dirty="0"/>
          </a:p>
        </p:txBody>
      </p:sp>
      <p:sp>
        <p:nvSpPr>
          <p:cNvPr id="3" name="Text Placeholder 2"/>
          <p:cNvSpPr>
            <a:spLocks noGrp="1"/>
          </p:cNvSpPr>
          <p:nvPr>
            <p:ph type="body" sz="quarter" idx="17"/>
          </p:nvPr>
        </p:nvSpPr>
        <p:spPr>
          <a:xfrm>
            <a:off x="3244089" y="1077517"/>
            <a:ext cx="2693345" cy="1378274"/>
          </a:xfrm>
          <a:ln w="38100">
            <a:solidFill>
              <a:srgbClr val="327A9D"/>
            </a:solidFill>
          </a:ln>
        </p:spPr>
        <p:txBody>
          <a:bodyPr/>
          <a:lstStyle/>
          <a:p>
            <a:pPr>
              <a:lnSpc>
                <a:spcPts val="1800"/>
              </a:lnSpc>
            </a:pPr>
            <a:r>
              <a:rPr lang="en-US" b="1" dirty="0" smtClean="0">
                <a:solidFill>
                  <a:srgbClr val="327A9D"/>
                </a:solidFill>
              </a:rPr>
              <a:t>When male and female managers behave in the same way women are often more negatively judged</a:t>
            </a:r>
            <a:endParaRPr lang="en-US" sz="1500" dirty="0">
              <a:solidFill>
                <a:srgbClr val="327A9D"/>
              </a:solidFill>
            </a:endParaRPr>
          </a:p>
        </p:txBody>
      </p:sp>
      <p:sp>
        <p:nvSpPr>
          <p:cNvPr id="4" name="Text Placeholder 3"/>
          <p:cNvSpPr>
            <a:spLocks noGrp="1"/>
          </p:cNvSpPr>
          <p:nvPr>
            <p:ph type="body" sz="quarter" idx="19"/>
          </p:nvPr>
        </p:nvSpPr>
        <p:spPr>
          <a:xfrm>
            <a:off x="6149996" y="1077517"/>
            <a:ext cx="2704572" cy="1378274"/>
          </a:xfrm>
          <a:solidFill>
            <a:srgbClr val="3A779D"/>
          </a:solidFill>
          <a:ln w="38100">
            <a:solidFill>
              <a:srgbClr val="327A9D"/>
            </a:solidFill>
          </a:ln>
        </p:spPr>
        <p:txBody>
          <a:bodyPr/>
          <a:lstStyle/>
          <a:p>
            <a:r>
              <a:rPr lang="en-US" b="1" dirty="0" smtClean="0"/>
              <a:t>Benevolent Sexism</a:t>
            </a:r>
            <a:endParaRPr lang="en-US" dirty="0"/>
          </a:p>
          <a:p>
            <a:pPr>
              <a:lnSpc>
                <a:spcPts val="1800"/>
              </a:lnSpc>
            </a:pPr>
            <a:r>
              <a:rPr lang="en-US" b="1" dirty="0" smtClean="0"/>
              <a:t>Well motivated men can ‘kill careers with kindness’</a:t>
            </a:r>
            <a:endParaRPr lang="en-US" b="1" dirty="0"/>
          </a:p>
        </p:txBody>
      </p:sp>
      <p:sp>
        <p:nvSpPr>
          <p:cNvPr id="6" name="Title 5"/>
          <p:cNvSpPr>
            <a:spLocks noGrp="1"/>
          </p:cNvSpPr>
          <p:nvPr>
            <p:ph type="title"/>
          </p:nvPr>
        </p:nvSpPr>
        <p:spPr>
          <a:xfrm>
            <a:off x="317711" y="292771"/>
            <a:ext cx="8517976" cy="342442"/>
          </a:xfrm>
        </p:spPr>
        <p:txBody>
          <a:bodyPr/>
          <a:lstStyle/>
          <a:p>
            <a:r>
              <a:rPr lang="en-US" sz="2400" b="1" dirty="0"/>
              <a:t>Six examples of workplace culture problems</a:t>
            </a:r>
          </a:p>
        </p:txBody>
      </p:sp>
      <p:sp>
        <p:nvSpPr>
          <p:cNvPr id="7" name="Footer Placeholder 6"/>
          <p:cNvSpPr>
            <a:spLocks noGrp="1"/>
          </p:cNvSpPr>
          <p:nvPr>
            <p:ph type="ftr" sz="quarter" idx="11"/>
          </p:nvPr>
        </p:nvSpPr>
        <p:spPr>
          <a:xfrm>
            <a:off x="333375" y="4721870"/>
            <a:ext cx="6493918" cy="233718"/>
          </a:xfrm>
        </p:spPr>
        <p:txBody>
          <a:bodyPr/>
          <a:lstStyle/>
          <a:p>
            <a:pPr indent="-161625" defTabSz="720326">
              <a:lnSpc>
                <a:spcPct val="95000"/>
              </a:lnSpc>
              <a:spcBef>
                <a:spcPts val="150"/>
              </a:spcBef>
              <a:spcAft>
                <a:spcPts val="450"/>
              </a:spcAft>
              <a:buClr>
                <a:schemeClr val="tx1"/>
              </a:buClr>
            </a:pPr>
            <a:r>
              <a:rPr lang="en-GB" sz="1100" kern="1200" spc="-37" dirty="0">
                <a:solidFill>
                  <a:schemeClr val="tx1"/>
                </a:solidFill>
                <a:latin typeface="+mn-lt"/>
                <a:cs typeface="+mn-cs"/>
              </a:rPr>
              <a:t>Murray Edwards College: Collaborating with men for a more inclusive workplace culture</a:t>
            </a:r>
          </a:p>
        </p:txBody>
      </p:sp>
      <p:sp>
        <p:nvSpPr>
          <p:cNvPr id="10" name="Text Placeholder 1"/>
          <p:cNvSpPr txBox="1">
            <a:spLocks/>
          </p:cNvSpPr>
          <p:nvPr/>
        </p:nvSpPr>
        <p:spPr>
          <a:xfrm>
            <a:off x="333375" y="2774906"/>
            <a:ext cx="2704572" cy="1696337"/>
          </a:xfrm>
          <a:prstGeom prst="rect">
            <a:avLst/>
          </a:prstGeom>
          <a:solidFill>
            <a:srgbClr val="3A779D"/>
          </a:solidFill>
          <a:ln w="38100">
            <a:solidFill>
              <a:srgbClr val="327A9D"/>
            </a:solidFill>
          </a:ln>
        </p:spPr>
        <p:txBody>
          <a:bodyPr vert="horz" lIns="132923" tIns="109661" rIns="66461" bIns="42203" rtlCol="0" anchor="t">
            <a:noAutofit/>
          </a:bodyPr>
          <a:lstStyle>
            <a:lvl1pPr marL="0" indent="0" algn="l" defTabSz="457200" rtl="0" eaLnBrk="1" latinLnBrk="0" hangingPunct="1">
              <a:lnSpc>
                <a:spcPts val="1900"/>
              </a:lnSpc>
              <a:spcBef>
                <a:spcPts val="0"/>
              </a:spcBef>
              <a:spcAft>
                <a:spcPts val="1000"/>
              </a:spcAft>
              <a:buFont typeface="Arial"/>
              <a:buNone/>
              <a:defRPr sz="1800" kern="1200" spc="0">
                <a:solidFill>
                  <a:srgbClr val="FFFFFF"/>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800"/>
              </a:lnSpc>
            </a:pPr>
            <a:r>
              <a:rPr lang="en-US" sz="1700" b="1" dirty="0"/>
              <a:t>Double standards in the way potential and performance is assessed</a:t>
            </a:r>
          </a:p>
        </p:txBody>
      </p:sp>
      <p:sp>
        <p:nvSpPr>
          <p:cNvPr id="11" name="Text Placeholder 2"/>
          <p:cNvSpPr txBox="1">
            <a:spLocks/>
          </p:cNvSpPr>
          <p:nvPr/>
        </p:nvSpPr>
        <p:spPr>
          <a:xfrm>
            <a:off x="3244089" y="2774906"/>
            <a:ext cx="2693345" cy="1696337"/>
          </a:xfrm>
          <a:prstGeom prst="rect">
            <a:avLst/>
          </a:prstGeom>
          <a:solidFill>
            <a:schemeClr val="accent2"/>
          </a:solidFill>
          <a:ln w="38100" cmpd="sng">
            <a:solidFill>
              <a:srgbClr val="327A9D"/>
            </a:solidFill>
          </a:ln>
        </p:spPr>
        <p:txBody>
          <a:bodyPr vert="horz" lIns="132923" tIns="109661" rIns="33231" bIns="42203" rtlCol="0" anchor="t">
            <a:noAutofit/>
          </a:bodyPr>
          <a:lstStyle>
            <a:lvl1pPr marL="0" indent="0" algn="l" defTabSz="457200" rtl="0" eaLnBrk="1" latinLnBrk="0" hangingPunct="1">
              <a:lnSpc>
                <a:spcPts val="1900"/>
              </a:lnSpc>
              <a:spcBef>
                <a:spcPts val="0"/>
              </a:spcBef>
              <a:spcAft>
                <a:spcPts val="1000"/>
              </a:spcAft>
              <a:buFont typeface="Arial"/>
              <a:buNone/>
              <a:defRPr sz="1800" kern="1200" spc="0">
                <a:solidFill>
                  <a:srgbClr val="000000"/>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800"/>
              </a:lnSpc>
            </a:pPr>
            <a:r>
              <a:rPr lang="en-US" sz="1500" b="1" dirty="0">
                <a:solidFill>
                  <a:srgbClr val="327A9D"/>
                </a:solidFill>
              </a:rPr>
              <a:t>Women are interrupted in meetings and presentations far more than men – which means women are less likely to be credited for the contribution they make</a:t>
            </a:r>
            <a:endParaRPr lang="en-US" sz="1300" dirty="0">
              <a:solidFill>
                <a:srgbClr val="327A9D"/>
              </a:solidFill>
            </a:endParaRPr>
          </a:p>
        </p:txBody>
      </p:sp>
      <p:sp>
        <p:nvSpPr>
          <p:cNvPr id="12" name="Text Placeholder 3"/>
          <p:cNvSpPr txBox="1">
            <a:spLocks/>
          </p:cNvSpPr>
          <p:nvPr/>
        </p:nvSpPr>
        <p:spPr>
          <a:xfrm>
            <a:off x="6149996" y="2774906"/>
            <a:ext cx="2704572" cy="1696337"/>
          </a:xfrm>
          <a:prstGeom prst="rect">
            <a:avLst/>
          </a:prstGeom>
          <a:solidFill>
            <a:srgbClr val="3A779D"/>
          </a:solidFill>
          <a:ln w="38100">
            <a:solidFill>
              <a:srgbClr val="327A9D"/>
            </a:solidFill>
          </a:ln>
        </p:spPr>
        <p:txBody>
          <a:bodyPr vert="horz" lIns="132923" tIns="109661" rIns="66461" bIns="42203" rtlCol="0" anchor="t">
            <a:noAutofit/>
          </a:bodyPr>
          <a:lstStyle>
            <a:lvl1pPr marL="0" indent="0" algn="l" defTabSz="457200" rtl="0" eaLnBrk="1" latinLnBrk="0" hangingPunct="1">
              <a:lnSpc>
                <a:spcPts val="1900"/>
              </a:lnSpc>
              <a:spcBef>
                <a:spcPts val="0"/>
              </a:spcBef>
              <a:spcAft>
                <a:spcPts val="1000"/>
              </a:spcAft>
              <a:buFont typeface="Arial"/>
              <a:buNone/>
              <a:defRPr sz="1800" kern="1200" spc="0">
                <a:solidFill>
                  <a:srgbClr val="FFFFFF"/>
                </a:solidFill>
                <a:latin typeface="+mn-lt"/>
                <a:ea typeface="+mn-ea"/>
                <a:cs typeface="+mn-cs"/>
              </a:defRPr>
            </a:lvl1pPr>
            <a:lvl2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2pPr>
            <a:lvl3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3pPr>
            <a:lvl4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4pPr>
            <a:lvl5pPr marL="54000" indent="0" algn="l" defTabSz="457200" rtl="0" eaLnBrk="1" latinLnBrk="0" hangingPunct="1">
              <a:spcBef>
                <a:spcPct val="20000"/>
              </a:spcBef>
              <a:buFont typeface="Arial"/>
              <a:buNone/>
              <a:tabLst/>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800"/>
              </a:lnSpc>
            </a:pPr>
            <a:r>
              <a:rPr lang="en-US" sz="1700" b="1" dirty="0"/>
              <a:t>Women have less access than men to powerful sponsors of career opportunity</a:t>
            </a:r>
            <a:endParaRPr lang="en-US" sz="1500" dirty="0"/>
          </a:p>
        </p:txBody>
      </p:sp>
      <p:pic>
        <p:nvPicPr>
          <p:cNvPr id="14" name="Picture 13"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4739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266896" y="245628"/>
            <a:ext cx="8440616" cy="807914"/>
          </a:xfrm>
          <a:prstGeom prst="rect">
            <a:avLst/>
          </a:prstGeom>
          <a:noFill/>
          <a:ln>
            <a:noFill/>
          </a:ln>
        </p:spPr>
        <p:txBody>
          <a:bodyPr lIns="68580" tIns="34290" rIns="68580" bIns="3429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dirty="0">
                <a:latin typeface="Helvetica 65 Medium (Headings)"/>
              </a:rPr>
              <a:t>Double standards: Women are judged more negatively when they behave in the same way as men</a:t>
            </a:r>
          </a:p>
        </p:txBody>
      </p:sp>
      <p:sp>
        <p:nvSpPr>
          <p:cNvPr id="7" name="TextBox 6"/>
          <p:cNvSpPr txBox="1"/>
          <p:nvPr/>
        </p:nvSpPr>
        <p:spPr>
          <a:xfrm>
            <a:off x="359021" y="4430002"/>
            <a:ext cx="3006969" cy="346249"/>
          </a:xfrm>
          <a:prstGeom prst="rect">
            <a:avLst/>
          </a:prstGeom>
          <a:noFill/>
        </p:spPr>
        <p:txBody>
          <a:bodyPr wrap="square" lIns="0" tIns="0" rIns="0" bIns="0" rtlCol="0" anchor="ctr">
            <a:spAutoFit/>
          </a:bodyPr>
          <a:lstStyle/>
          <a:p>
            <a:r>
              <a:rPr lang="en-US" sz="1100" spc="-37" dirty="0"/>
              <a:t>Aggregated data from 4 science institutes – 337 men and 445 women</a:t>
            </a:r>
          </a:p>
        </p:txBody>
      </p:sp>
      <p:pic>
        <p:nvPicPr>
          <p:cNvPr id="6" name="Picture 5"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
        <p:nvSpPr>
          <p:cNvPr id="2" name="Rectangle 1"/>
          <p:cNvSpPr/>
          <p:nvPr/>
        </p:nvSpPr>
        <p:spPr>
          <a:xfrm>
            <a:off x="320033" y="1503812"/>
            <a:ext cx="4306560" cy="2508630"/>
          </a:xfrm>
          <a:prstGeom prst="rect">
            <a:avLst/>
          </a:prstGeom>
          <a:solidFill>
            <a:srgbClr val="327A9D"/>
          </a:solid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600" b="1" dirty="0">
                <a:solidFill>
                  <a:schemeClr val="bg1"/>
                </a:solidFill>
              </a:rPr>
              <a:t>40%</a:t>
            </a:r>
          </a:p>
          <a:p>
            <a:pPr algn="ctr"/>
            <a:r>
              <a:rPr lang="en-GB" altLang="x-none" sz="3000" b="1" dirty="0">
                <a:solidFill>
                  <a:schemeClr val="bg1"/>
                </a:solidFill>
              </a:rPr>
              <a:t>of women feel they are judged unfairly</a:t>
            </a:r>
          </a:p>
        </p:txBody>
      </p:sp>
      <p:sp>
        <p:nvSpPr>
          <p:cNvPr id="8" name="Rectangle 7"/>
          <p:cNvSpPr/>
          <p:nvPr/>
        </p:nvSpPr>
        <p:spPr>
          <a:xfrm>
            <a:off x="4626593" y="1503812"/>
            <a:ext cx="4306560" cy="2508630"/>
          </a:xfrm>
          <a:prstGeom prst="rect">
            <a:avLst/>
          </a:prstGeom>
          <a:no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600" b="1" dirty="0">
                <a:solidFill>
                  <a:srgbClr val="327A9D"/>
                </a:solidFill>
              </a:rPr>
              <a:t>81%</a:t>
            </a:r>
          </a:p>
          <a:p>
            <a:pPr algn="ctr"/>
            <a:r>
              <a:rPr lang="en-GB" altLang="x-none" sz="3000" b="1" dirty="0">
                <a:solidFill>
                  <a:srgbClr val="327A9D"/>
                </a:solidFill>
              </a:rPr>
              <a:t>of men</a:t>
            </a:r>
          </a:p>
          <a:p>
            <a:pPr algn="ctr"/>
            <a:r>
              <a:rPr lang="en-GB" altLang="x-none" sz="3000" b="1" dirty="0">
                <a:solidFill>
                  <a:srgbClr val="327A9D"/>
                </a:solidFill>
              </a:rPr>
              <a:t>think this rarely happens to women</a:t>
            </a:r>
          </a:p>
        </p:txBody>
      </p:sp>
    </p:spTree>
    <p:extLst>
      <p:ext uri="{BB962C8B-B14F-4D97-AF65-F5344CB8AC3E}">
        <p14:creationId xmlns:p14="http://schemas.microsoft.com/office/powerpoint/2010/main" val="162402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250647" y="259366"/>
            <a:ext cx="8440616" cy="807914"/>
          </a:xfrm>
          <a:prstGeom prst="rect">
            <a:avLst/>
          </a:prstGeom>
          <a:noFill/>
          <a:ln>
            <a:noFill/>
          </a:ln>
        </p:spPr>
        <p:txBody>
          <a:bodyPr lIns="68580" tIns="34290" rIns="68580" bIns="3429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dirty="0">
                <a:latin typeface="Helvetica 65 Medium (Headings)"/>
              </a:rPr>
              <a:t>Informal networks influence opportunities but tend to be male dominated</a:t>
            </a:r>
          </a:p>
        </p:txBody>
      </p:sp>
      <p:sp>
        <p:nvSpPr>
          <p:cNvPr id="2" name="TextBox 1"/>
          <p:cNvSpPr txBox="1"/>
          <p:nvPr/>
        </p:nvSpPr>
        <p:spPr>
          <a:xfrm>
            <a:off x="343252" y="4512298"/>
            <a:ext cx="3006969" cy="346249"/>
          </a:xfrm>
          <a:prstGeom prst="rect">
            <a:avLst/>
          </a:prstGeom>
          <a:noFill/>
        </p:spPr>
        <p:txBody>
          <a:bodyPr wrap="square" lIns="0" tIns="0" rIns="0" bIns="0" rtlCol="0" anchor="ctr">
            <a:spAutoFit/>
          </a:bodyPr>
          <a:lstStyle/>
          <a:p>
            <a:r>
              <a:rPr lang="en-US" sz="1100" spc="-37" dirty="0"/>
              <a:t>Aggregated data from 4 science institutes – 337 men and 445 women</a:t>
            </a:r>
          </a:p>
        </p:txBody>
      </p:sp>
      <p:sp>
        <p:nvSpPr>
          <p:cNvPr id="7" name="Rectangle 6"/>
          <p:cNvSpPr/>
          <p:nvPr/>
        </p:nvSpPr>
        <p:spPr>
          <a:xfrm>
            <a:off x="350455" y="1503811"/>
            <a:ext cx="4306560" cy="2798141"/>
          </a:xfrm>
          <a:prstGeom prst="rect">
            <a:avLst/>
          </a:prstGeom>
          <a:solidFill>
            <a:srgbClr val="327A9D"/>
          </a:solid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600" b="1" dirty="0">
                <a:solidFill>
                  <a:schemeClr val="bg1"/>
                </a:solidFill>
              </a:rPr>
              <a:t>57%</a:t>
            </a:r>
          </a:p>
          <a:p>
            <a:pPr algn="ctr"/>
            <a:r>
              <a:rPr lang="en-GB" altLang="x-none" sz="3000" b="1" dirty="0">
                <a:solidFill>
                  <a:schemeClr val="bg1"/>
                </a:solidFill>
              </a:rPr>
              <a:t>of women report that informal networks in their organisation are male-dominated</a:t>
            </a:r>
          </a:p>
        </p:txBody>
      </p:sp>
      <p:sp>
        <p:nvSpPr>
          <p:cNvPr id="8" name="Rectangle 7"/>
          <p:cNvSpPr/>
          <p:nvPr/>
        </p:nvSpPr>
        <p:spPr>
          <a:xfrm>
            <a:off x="4626593" y="1503811"/>
            <a:ext cx="4306560" cy="2798141"/>
          </a:xfrm>
          <a:prstGeom prst="rect">
            <a:avLst/>
          </a:prstGeom>
          <a:no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600" b="1" dirty="0">
                <a:solidFill>
                  <a:srgbClr val="327A9D"/>
                </a:solidFill>
              </a:rPr>
              <a:t>56%</a:t>
            </a:r>
          </a:p>
          <a:p>
            <a:pPr algn="ctr"/>
            <a:r>
              <a:rPr lang="en-GB" altLang="x-none" sz="3000" b="1" dirty="0">
                <a:solidFill>
                  <a:srgbClr val="327A9D"/>
                </a:solidFill>
              </a:rPr>
              <a:t>of men report that informal networks in their organisation are male-dominated</a:t>
            </a:r>
          </a:p>
        </p:txBody>
      </p:sp>
      <p:pic>
        <p:nvPicPr>
          <p:cNvPr id="9" name="Picture 8"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686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244612" y="264097"/>
            <a:ext cx="8440616" cy="807914"/>
          </a:xfrm>
          <a:prstGeom prst="rect">
            <a:avLst/>
          </a:prstGeom>
          <a:noFill/>
          <a:ln>
            <a:noFill/>
          </a:ln>
        </p:spPr>
        <p:txBody>
          <a:bodyPr lIns="68580" tIns="34290" rIns="68580" bIns="3429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dirty="0">
                <a:latin typeface="Helvetica 65 Medium (Headings)"/>
              </a:rPr>
              <a:t>In a more gender balanced organisation, men don’t appreciate that women find this a problem</a:t>
            </a:r>
          </a:p>
        </p:txBody>
      </p:sp>
      <p:sp>
        <p:nvSpPr>
          <p:cNvPr id="6" name="TextBox 5"/>
          <p:cNvSpPr txBox="1"/>
          <p:nvPr/>
        </p:nvSpPr>
        <p:spPr>
          <a:xfrm>
            <a:off x="359020" y="4810627"/>
            <a:ext cx="8233997" cy="173124"/>
          </a:xfrm>
          <a:prstGeom prst="rect">
            <a:avLst/>
          </a:prstGeom>
          <a:noFill/>
        </p:spPr>
        <p:txBody>
          <a:bodyPr wrap="square" lIns="0" tIns="0" rIns="0" bIns="0" rtlCol="0" anchor="ctr">
            <a:spAutoFit/>
          </a:bodyPr>
          <a:lstStyle/>
          <a:p>
            <a:r>
              <a:rPr lang="en-US" sz="1100" spc="-37" dirty="0"/>
              <a:t>Data from 300 respondents in a public sector organisation</a:t>
            </a:r>
          </a:p>
        </p:txBody>
      </p:sp>
      <p:pic>
        <p:nvPicPr>
          <p:cNvPr id="7" name="Picture 6" descr="MEC-LOGO-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622" y="4583684"/>
            <a:ext cx="1634612" cy="580287"/>
          </a:xfrm>
          <a:prstGeom prst="rect">
            <a:avLst/>
          </a:prstGeom>
          <a:ln>
            <a:noFill/>
          </a:ln>
        </p:spPr>
        <p:style>
          <a:lnRef idx="2">
            <a:schemeClr val="dk1"/>
          </a:lnRef>
          <a:fillRef idx="1">
            <a:schemeClr val="lt1"/>
          </a:fillRef>
          <a:effectRef idx="0">
            <a:schemeClr val="dk1"/>
          </a:effectRef>
          <a:fontRef idx="minor">
            <a:schemeClr val="dk1"/>
          </a:fontRef>
        </p:style>
      </p:pic>
      <p:sp>
        <p:nvSpPr>
          <p:cNvPr id="8" name="Rectangle 7"/>
          <p:cNvSpPr/>
          <p:nvPr/>
        </p:nvSpPr>
        <p:spPr>
          <a:xfrm>
            <a:off x="348785" y="1460020"/>
            <a:ext cx="4306560" cy="3166570"/>
          </a:xfrm>
          <a:prstGeom prst="rect">
            <a:avLst/>
          </a:prstGeom>
          <a:solidFill>
            <a:srgbClr val="327A9D"/>
          </a:solid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600" b="1" dirty="0">
                <a:solidFill>
                  <a:schemeClr val="bg1"/>
                </a:solidFill>
              </a:rPr>
              <a:t>75%</a:t>
            </a:r>
          </a:p>
          <a:p>
            <a:pPr algn="ctr"/>
            <a:r>
              <a:rPr lang="en-GB" altLang="x-none" sz="3000" b="1" dirty="0">
                <a:solidFill>
                  <a:schemeClr val="bg1"/>
                </a:solidFill>
              </a:rPr>
              <a:t>of senior women report that informal networks in their organisation are male-dominated</a:t>
            </a:r>
          </a:p>
        </p:txBody>
      </p:sp>
      <p:sp>
        <p:nvSpPr>
          <p:cNvPr id="9" name="Rectangle 8"/>
          <p:cNvSpPr/>
          <p:nvPr/>
        </p:nvSpPr>
        <p:spPr>
          <a:xfrm>
            <a:off x="4655345" y="1460020"/>
            <a:ext cx="4306560" cy="3166570"/>
          </a:xfrm>
          <a:prstGeom prst="rect">
            <a:avLst/>
          </a:prstGeom>
          <a:no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600" b="1" dirty="0">
                <a:solidFill>
                  <a:srgbClr val="327A9D"/>
                </a:solidFill>
              </a:rPr>
              <a:t>81%</a:t>
            </a:r>
          </a:p>
          <a:p>
            <a:pPr algn="ctr"/>
            <a:r>
              <a:rPr lang="en-GB" altLang="x-none" sz="3000" b="1" dirty="0">
                <a:solidFill>
                  <a:srgbClr val="327A9D"/>
                </a:solidFill>
              </a:rPr>
              <a:t>of men</a:t>
            </a:r>
          </a:p>
          <a:p>
            <a:pPr algn="ctr"/>
            <a:r>
              <a:rPr lang="en-GB" altLang="x-none" sz="3000" b="1" dirty="0">
                <a:solidFill>
                  <a:srgbClr val="327A9D"/>
                </a:solidFill>
              </a:rPr>
              <a:t>reported they had not noticed the issue</a:t>
            </a:r>
          </a:p>
        </p:txBody>
      </p:sp>
    </p:spTree>
    <p:extLst>
      <p:ext uri="{BB962C8B-B14F-4D97-AF65-F5344CB8AC3E}">
        <p14:creationId xmlns:p14="http://schemas.microsoft.com/office/powerpoint/2010/main" val="121695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478" y="1058658"/>
            <a:ext cx="4306560" cy="3992718"/>
          </a:xfrm>
          <a:prstGeom prst="rect">
            <a:avLst/>
          </a:prstGeom>
          <a:solidFill>
            <a:srgbClr val="327A9D"/>
          </a:solid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000" b="1" dirty="0">
                <a:solidFill>
                  <a:schemeClr val="bg1"/>
                </a:solidFill>
              </a:rPr>
              <a:t>100%</a:t>
            </a:r>
          </a:p>
          <a:p>
            <a:pPr algn="ctr"/>
            <a:r>
              <a:rPr lang="en-GB" altLang="x-none" sz="2300" b="1" dirty="0">
                <a:solidFill>
                  <a:schemeClr val="bg1"/>
                </a:solidFill>
              </a:rPr>
              <a:t>of women report they are occasionally (86%) or often (14%) interrupted by men</a:t>
            </a:r>
          </a:p>
        </p:txBody>
      </p:sp>
      <p:sp>
        <p:nvSpPr>
          <p:cNvPr id="22530" name="TextBox 9"/>
          <p:cNvSpPr txBox="1">
            <a:spLocks noChangeArrowheads="1"/>
          </p:cNvSpPr>
          <p:nvPr/>
        </p:nvSpPr>
        <p:spPr bwMode="auto">
          <a:xfrm>
            <a:off x="282195" y="245628"/>
            <a:ext cx="8440616" cy="807914"/>
          </a:xfrm>
          <a:prstGeom prst="rect">
            <a:avLst/>
          </a:prstGeom>
          <a:noFill/>
          <a:ln>
            <a:noFill/>
          </a:ln>
        </p:spPr>
        <p:txBody>
          <a:bodyPr lIns="68580" tIns="34290" rIns="68580" bIns="3429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dirty="0">
                <a:latin typeface="Helvetica 65 Medium (Headings)"/>
              </a:rPr>
              <a:t>Women report they are interrupted and talked over by men in meetings</a:t>
            </a:r>
          </a:p>
        </p:txBody>
      </p:sp>
      <p:sp>
        <p:nvSpPr>
          <p:cNvPr id="2" name="TextBox 1"/>
          <p:cNvSpPr txBox="1"/>
          <p:nvPr/>
        </p:nvSpPr>
        <p:spPr>
          <a:xfrm>
            <a:off x="451837" y="4705128"/>
            <a:ext cx="3262004" cy="346249"/>
          </a:xfrm>
          <a:prstGeom prst="rect">
            <a:avLst/>
          </a:prstGeom>
          <a:noFill/>
        </p:spPr>
        <p:txBody>
          <a:bodyPr wrap="square" lIns="0" tIns="0" rIns="0" bIns="0" rtlCol="0" anchor="ctr">
            <a:spAutoFit/>
          </a:bodyPr>
          <a:lstStyle/>
          <a:p>
            <a:r>
              <a:rPr lang="en-US" sz="1100" spc="-37" dirty="0">
                <a:solidFill>
                  <a:schemeClr val="bg1"/>
                </a:solidFill>
              </a:rPr>
              <a:t>STEM company – survey response rate more than 70% of team</a:t>
            </a:r>
          </a:p>
        </p:txBody>
      </p:sp>
      <p:sp>
        <p:nvSpPr>
          <p:cNvPr id="7" name="Rectangle 6"/>
          <p:cNvSpPr/>
          <p:nvPr/>
        </p:nvSpPr>
        <p:spPr>
          <a:xfrm>
            <a:off x="4656038" y="1058658"/>
            <a:ext cx="4306560" cy="3992718"/>
          </a:xfrm>
          <a:prstGeom prst="rect">
            <a:avLst/>
          </a:prstGeom>
          <a:noFill/>
          <a:ln w="38100" cmpd="sng">
            <a:solidFill>
              <a:srgbClr val="327A9D"/>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spcCol="0" rtlCol="0" anchor="ctr"/>
          <a:lstStyle/>
          <a:p>
            <a:pPr algn="ctr"/>
            <a:r>
              <a:rPr lang="en-GB" altLang="x-none" sz="6000" b="1" dirty="0">
                <a:solidFill>
                  <a:srgbClr val="327A9D"/>
                </a:solidFill>
              </a:rPr>
              <a:t>33%</a:t>
            </a:r>
          </a:p>
          <a:p>
            <a:pPr algn="ctr"/>
            <a:r>
              <a:rPr lang="en-GB" altLang="x-none" sz="2300" b="1" dirty="0">
                <a:solidFill>
                  <a:srgbClr val="327A9D"/>
                </a:solidFill>
              </a:rPr>
              <a:t>of men</a:t>
            </a:r>
          </a:p>
          <a:p>
            <a:pPr algn="ctr"/>
            <a:r>
              <a:rPr lang="en-GB" altLang="x-none" sz="2300" b="1" dirty="0">
                <a:solidFill>
                  <a:srgbClr val="327A9D"/>
                </a:solidFill>
              </a:rPr>
              <a:t>think this occasionally happens to women</a:t>
            </a:r>
          </a:p>
          <a:p>
            <a:pPr algn="ctr"/>
            <a:r>
              <a:rPr lang="en-GB" altLang="x-none" sz="6000" b="1" dirty="0">
                <a:solidFill>
                  <a:srgbClr val="327A9D"/>
                </a:solidFill>
              </a:rPr>
              <a:t>53%</a:t>
            </a:r>
          </a:p>
          <a:p>
            <a:pPr algn="ctr"/>
            <a:r>
              <a:rPr lang="en-GB" altLang="x-none" sz="2300" b="1" dirty="0">
                <a:solidFill>
                  <a:srgbClr val="327A9D"/>
                </a:solidFill>
              </a:rPr>
              <a:t> of men say they are occasionally interrupted in meetings</a:t>
            </a:r>
          </a:p>
        </p:txBody>
      </p:sp>
    </p:spTree>
    <p:extLst>
      <p:ext uri="{BB962C8B-B14F-4D97-AF65-F5344CB8AC3E}">
        <p14:creationId xmlns:p14="http://schemas.microsoft.com/office/powerpoint/2010/main" val="13856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Lucid Template_V3-150[1]">
  <a:themeElements>
    <a:clrScheme name="Lucid colours">
      <a:dk1>
        <a:sysClr val="windowText" lastClr="000000"/>
      </a:dk1>
      <a:lt1>
        <a:sysClr val="window" lastClr="FFFFFF"/>
      </a:lt1>
      <a:dk2>
        <a:srgbClr val="000000"/>
      </a:dk2>
      <a:lt2>
        <a:srgbClr val="FFFFFF"/>
      </a:lt2>
      <a:accent1>
        <a:srgbClr val="000000"/>
      </a:accent1>
      <a:accent2>
        <a:srgbClr val="FFFFFF"/>
      </a:accent2>
      <a:accent3>
        <a:srgbClr val="87888A"/>
      </a:accent3>
      <a:accent4>
        <a:srgbClr val="58BFCF"/>
      </a:accent4>
      <a:accent5>
        <a:srgbClr val="E2007A"/>
      </a:accent5>
      <a:accent6>
        <a:srgbClr val="000000"/>
      </a:accent6>
      <a:hlink>
        <a:srgbClr val="000000"/>
      </a:hlink>
      <a:folHlink>
        <a:srgbClr val="000000"/>
      </a:folHlink>
    </a:clrScheme>
    <a:fontScheme name="Office 2">
      <a:majorFont>
        <a:latin typeface="Helvetica 65 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65 Medium"/>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cmpd="sng">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headEnd type="triangle" w="lg" len="lg"/>
          <a:tailEnd type="triangle" w="lg" len="lg"/>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ctr">
        <a:spAutoFit/>
      </a:bodyPr>
      <a:lstStyle>
        <a:defPPr>
          <a:defRPr spc="-4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Lucid Template_V3-150[1].potx</Template>
  <TotalTime>7588</TotalTime>
  <Words>679</Words>
  <Application>Microsoft Office PowerPoint</Application>
  <PresentationFormat>On-screen Show (16:9)</PresentationFormat>
  <Paragraphs>125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Lucid Template_V3-150[1]</vt:lpstr>
      <vt:lpstr> Collaborating with Men To Build Inclusive Workplace Cultures Dame Barbara Stocking and Dr Jill Armstrong Gender and Career Progression Conference Bank of England. May 2018. </vt:lpstr>
      <vt:lpstr>Scope of presentation</vt:lpstr>
      <vt:lpstr>Men as workplace culture change-makers</vt:lpstr>
      <vt:lpstr>Workplace culture perceived barrier to career progress </vt:lpstr>
      <vt:lpstr>Six examples of workplace culture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think the awareness building of men to other men is quite important. If a man is noticing it and you don’t, you probably wonder why. Whereas a woman noticing it isn’t surprising”.    “We need to dispel the myth that gender issues are ‘done’. Moving the conversation to evidence based facts is key. Men leading those conversations as well as hearing the messages is as important”. </vt:lpstr>
      <vt:lpstr>PowerPoint Presentation</vt:lpstr>
      <vt:lpstr> Collaborating with Men To Build Inclusive Workplace Cultures Dame Barbara Stocking and Dr Jill Armstrong THANK YOU </vt:lpstr>
    </vt:vector>
  </TitlesOfParts>
  <Company>GK Presentations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Stroud</dc:creator>
  <cp:lastModifiedBy>Cottis, Michelle</cp:lastModifiedBy>
  <cp:revision>701</cp:revision>
  <cp:lastPrinted>2018-04-08T16:57:18Z</cp:lastPrinted>
  <dcterms:created xsi:type="dcterms:W3CDTF">2015-03-01T10:37:03Z</dcterms:created>
  <dcterms:modified xsi:type="dcterms:W3CDTF">2018-05-23T13:44:23Z</dcterms:modified>
</cp:coreProperties>
</file>