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6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8"/>
  </p:notesMasterIdLst>
  <p:sldIdLst>
    <p:sldId id="326" r:id="rId2"/>
    <p:sldId id="441" r:id="rId3"/>
    <p:sldId id="464" r:id="rId4"/>
    <p:sldId id="442" r:id="rId5"/>
    <p:sldId id="443" r:id="rId6"/>
    <p:sldId id="444" r:id="rId7"/>
    <p:sldId id="445" r:id="rId8"/>
    <p:sldId id="446" r:id="rId9"/>
    <p:sldId id="447" r:id="rId10"/>
    <p:sldId id="448" r:id="rId11"/>
    <p:sldId id="449" r:id="rId12"/>
    <p:sldId id="450" r:id="rId13"/>
    <p:sldId id="451" r:id="rId14"/>
    <p:sldId id="466" r:id="rId15"/>
    <p:sldId id="452" r:id="rId16"/>
    <p:sldId id="453" r:id="rId17"/>
    <p:sldId id="454" r:id="rId18"/>
    <p:sldId id="455" r:id="rId19"/>
    <p:sldId id="456" r:id="rId20"/>
    <p:sldId id="457" r:id="rId21"/>
    <p:sldId id="458" r:id="rId22"/>
    <p:sldId id="459" r:id="rId23"/>
    <p:sldId id="460" r:id="rId24"/>
    <p:sldId id="461" r:id="rId25"/>
    <p:sldId id="462" r:id="rId26"/>
    <p:sldId id="46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FBE"/>
    <a:srgbClr val="80C535"/>
    <a:srgbClr val="CAE8AA"/>
    <a:srgbClr val="1488C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3366" autoAdjust="0"/>
  </p:normalViewPr>
  <p:slideViewPr>
    <p:cSldViewPr snapToGrid="0" showGuides="1">
      <p:cViewPr varScale="1">
        <p:scale>
          <a:sx n="119" d="100"/>
          <a:sy n="119" d="100"/>
        </p:scale>
        <p:origin x="175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248"/>
    </p:cViewPr>
  </p:sorterViewPr>
  <p:notesViewPr>
    <p:cSldViewPr snapToGrid="0">
      <p:cViewPr varScale="1">
        <p:scale>
          <a:sx n="67" d="100"/>
          <a:sy n="67" d="100"/>
        </p:scale>
        <p:origin x="2550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98352-C3CD-45FB-8275-CE58D2218793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1C0CE-5AA1-49F8-90BC-652E4076A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524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1C0CE-5AA1-49F8-90BC-652E4076AEE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86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6125"/>
            <a:ext cx="6630987" cy="3730625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GB" sz="10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676013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6125"/>
            <a:ext cx="6630987" cy="3730625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4510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1C0CE-5AA1-49F8-90BC-652E4076AEE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740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6125"/>
            <a:ext cx="6630987" cy="3730625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926625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6125"/>
            <a:ext cx="6630987" cy="3730625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Tx/>
              <a:buChar char="-"/>
            </a:pPr>
            <a:endParaRPr lang="en-GB" sz="10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133705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1C0CE-5AA1-49F8-90BC-652E4076AEE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473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1C0CE-5AA1-49F8-90BC-652E4076AEE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759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1C0CE-5AA1-49F8-90BC-652E4076AEE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862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1C0CE-5AA1-49F8-90BC-652E4076AEE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96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1C0CE-5AA1-49F8-90BC-652E4076AEE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274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rrow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7623174" y="1371599"/>
            <a:ext cx="2286001" cy="13731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 userDrawn="1"/>
        </p:nvSpPr>
        <p:spPr>
          <a:xfrm>
            <a:off x="9909175" y="2744788"/>
            <a:ext cx="2286001" cy="41132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 userDrawn="1"/>
        </p:nvSpPr>
        <p:spPr>
          <a:xfrm>
            <a:off x="7624364" y="2744788"/>
            <a:ext cx="2284810" cy="41132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 userDrawn="1"/>
        </p:nvSpPr>
        <p:spPr>
          <a:xfrm>
            <a:off x="9909175" y="1371599"/>
            <a:ext cx="2286001" cy="137318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 userDrawn="1"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3" name="Picture Placeholder 276"/>
          <p:cNvSpPr>
            <a:spLocks noGrp="1"/>
          </p:cNvSpPr>
          <p:nvPr userDrawn="1">
            <p:ph type="pic" sz="quarter" idx="10"/>
          </p:nvPr>
        </p:nvSpPr>
        <p:spPr>
          <a:xfrm>
            <a:off x="7624364" y="2741613"/>
            <a:ext cx="2286000" cy="4114799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7" name="Picture Placeholder 276"/>
          <p:cNvSpPr>
            <a:spLocks noGrp="1"/>
          </p:cNvSpPr>
          <p:nvPr userDrawn="1">
            <p:ph type="pic" sz="quarter" idx="15"/>
          </p:nvPr>
        </p:nvSpPr>
        <p:spPr>
          <a:xfrm>
            <a:off x="9909176" y="1371599"/>
            <a:ext cx="2286000" cy="1371602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</a:t>
            </a:r>
            <a:br>
              <a:rPr lang="en-GB" dirty="0" smtClean="0"/>
            </a:br>
            <a:r>
              <a:rPr lang="en-GB" dirty="0" smtClean="0"/>
              <a:t>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325" name="Group 324"/>
          <p:cNvGrpSpPr>
            <a:grpSpLocks noChangeAspect="1"/>
          </p:cNvGrpSpPr>
          <p:nvPr userDrawn="1"/>
        </p:nvGrpSpPr>
        <p:grpSpPr>
          <a:xfrm>
            <a:off x="7643215" y="1430000"/>
            <a:ext cx="4424850" cy="5290581"/>
            <a:chOff x="2603500" y="336550"/>
            <a:chExt cx="2044701" cy="2444751"/>
          </a:xfrm>
          <a:solidFill>
            <a:srgbClr val="FFFFFF">
              <a:alpha val="20000"/>
            </a:srgbClr>
          </a:solidFill>
        </p:grpSpPr>
        <p:sp>
          <p:nvSpPr>
            <p:cNvPr id="328" name="Freeform 13"/>
            <p:cNvSpPr>
              <a:spLocks/>
            </p:cNvSpPr>
            <p:nvPr/>
          </p:nvSpPr>
          <p:spPr bwMode="auto">
            <a:xfrm>
              <a:off x="2603500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" name="Freeform 14"/>
            <p:cNvSpPr>
              <a:spLocks/>
            </p:cNvSpPr>
            <p:nvPr/>
          </p:nvSpPr>
          <p:spPr bwMode="auto">
            <a:xfrm>
              <a:off x="2693988" y="336550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8 h 57"/>
                <a:gd name="T14" fmla="*/ 36 w 56"/>
                <a:gd name="T15" fmla="*/ 8 h 57"/>
                <a:gd name="T16" fmla="*/ 28 w 56"/>
                <a:gd name="T17" fmla="*/ 0 h 57"/>
                <a:gd name="T18" fmla="*/ 19 w 56"/>
                <a:gd name="T19" fmla="*/ 8 h 57"/>
                <a:gd name="T20" fmla="*/ 19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0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0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" name="Freeform 15"/>
            <p:cNvSpPr>
              <a:spLocks/>
            </p:cNvSpPr>
            <p:nvPr/>
          </p:nvSpPr>
          <p:spPr bwMode="auto">
            <a:xfrm>
              <a:off x="2784475" y="336550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8 h 57"/>
                <a:gd name="T14" fmla="*/ 37 w 56"/>
                <a:gd name="T15" fmla="*/ 8 h 57"/>
                <a:gd name="T16" fmla="*/ 28 w 56"/>
                <a:gd name="T17" fmla="*/ 0 h 57"/>
                <a:gd name="T18" fmla="*/ 20 w 56"/>
                <a:gd name="T19" fmla="*/ 8 h 57"/>
                <a:gd name="T20" fmla="*/ 20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0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0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" name="Freeform 16"/>
            <p:cNvSpPr>
              <a:spLocks/>
            </p:cNvSpPr>
            <p:nvPr/>
          </p:nvSpPr>
          <p:spPr bwMode="auto">
            <a:xfrm>
              <a:off x="2873375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0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" name="Freeform 17"/>
            <p:cNvSpPr>
              <a:spLocks/>
            </p:cNvSpPr>
            <p:nvPr/>
          </p:nvSpPr>
          <p:spPr bwMode="auto">
            <a:xfrm>
              <a:off x="2963863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" name="Freeform 18"/>
            <p:cNvSpPr>
              <a:spLocks/>
            </p:cNvSpPr>
            <p:nvPr/>
          </p:nvSpPr>
          <p:spPr bwMode="auto">
            <a:xfrm>
              <a:off x="3052763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" name="Freeform 19"/>
            <p:cNvSpPr>
              <a:spLocks/>
            </p:cNvSpPr>
            <p:nvPr/>
          </p:nvSpPr>
          <p:spPr bwMode="auto">
            <a:xfrm>
              <a:off x="3141663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" name="Freeform 20"/>
            <p:cNvSpPr>
              <a:spLocks/>
            </p:cNvSpPr>
            <p:nvPr/>
          </p:nvSpPr>
          <p:spPr bwMode="auto">
            <a:xfrm>
              <a:off x="3232150" y="336550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8 h 57"/>
                <a:gd name="T14" fmla="*/ 36 w 56"/>
                <a:gd name="T15" fmla="*/ 8 h 57"/>
                <a:gd name="T16" fmla="*/ 28 w 56"/>
                <a:gd name="T17" fmla="*/ 0 h 57"/>
                <a:gd name="T18" fmla="*/ 19 w 56"/>
                <a:gd name="T19" fmla="*/ 8 h 57"/>
                <a:gd name="T20" fmla="*/ 19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0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0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21"/>
            <p:cNvSpPr>
              <a:spLocks/>
            </p:cNvSpPr>
            <p:nvPr/>
          </p:nvSpPr>
          <p:spPr bwMode="auto">
            <a:xfrm>
              <a:off x="3322638" y="336550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8 h 57"/>
                <a:gd name="T14" fmla="*/ 37 w 56"/>
                <a:gd name="T15" fmla="*/ 8 h 57"/>
                <a:gd name="T16" fmla="*/ 28 w 56"/>
                <a:gd name="T17" fmla="*/ 0 h 57"/>
                <a:gd name="T18" fmla="*/ 20 w 56"/>
                <a:gd name="T19" fmla="*/ 8 h 57"/>
                <a:gd name="T20" fmla="*/ 20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0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0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22"/>
            <p:cNvSpPr>
              <a:spLocks/>
            </p:cNvSpPr>
            <p:nvPr/>
          </p:nvSpPr>
          <p:spPr bwMode="auto">
            <a:xfrm>
              <a:off x="3411538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0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23"/>
            <p:cNvSpPr>
              <a:spLocks/>
            </p:cNvSpPr>
            <p:nvPr/>
          </p:nvSpPr>
          <p:spPr bwMode="auto">
            <a:xfrm>
              <a:off x="3502025" y="3365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24"/>
            <p:cNvSpPr>
              <a:spLocks/>
            </p:cNvSpPr>
            <p:nvPr/>
          </p:nvSpPr>
          <p:spPr bwMode="auto">
            <a:xfrm>
              <a:off x="3590925" y="336550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5 h 57"/>
                <a:gd name="T6" fmla="*/ 32 w 57"/>
                <a:gd name="T7" fmla="*/ 25 h 57"/>
                <a:gd name="T8" fmla="*/ 32 w 57"/>
                <a:gd name="T9" fmla="*/ 16 h 57"/>
                <a:gd name="T10" fmla="*/ 37 w 57"/>
                <a:gd name="T11" fmla="*/ 8 h 57"/>
                <a:gd name="T12" fmla="*/ 37 w 57"/>
                <a:gd name="T13" fmla="*/ 8 h 57"/>
                <a:gd name="T14" fmla="*/ 29 w 57"/>
                <a:gd name="T15" fmla="*/ 0 h 57"/>
                <a:gd name="T16" fmla="*/ 20 w 57"/>
                <a:gd name="T17" fmla="*/ 8 h 57"/>
                <a:gd name="T18" fmla="*/ 20 w 57"/>
                <a:gd name="T19" fmla="*/ 8 h 57"/>
                <a:gd name="T20" fmla="*/ 25 w 57"/>
                <a:gd name="T21" fmla="*/ 16 h 57"/>
                <a:gd name="T22" fmla="*/ 25 w 57"/>
                <a:gd name="T23" fmla="*/ 25 h 57"/>
                <a:gd name="T24" fmla="*/ 16 w 57"/>
                <a:gd name="T25" fmla="*/ 25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8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2 h 57"/>
                <a:gd name="T38" fmla="*/ 25 w 57"/>
                <a:gd name="T39" fmla="*/ 32 h 57"/>
                <a:gd name="T40" fmla="*/ 25 w 57"/>
                <a:gd name="T41" fmla="*/ 40 h 57"/>
                <a:gd name="T42" fmla="*/ 20 w 57"/>
                <a:gd name="T43" fmla="*/ 48 h 57"/>
                <a:gd name="T44" fmla="*/ 20 w 57"/>
                <a:gd name="T45" fmla="*/ 48 h 57"/>
                <a:gd name="T46" fmla="*/ 29 w 57"/>
                <a:gd name="T47" fmla="*/ 57 h 57"/>
                <a:gd name="T48" fmla="*/ 37 w 57"/>
                <a:gd name="T49" fmla="*/ 48 h 57"/>
                <a:gd name="T50" fmla="*/ 37 w 57"/>
                <a:gd name="T51" fmla="*/ 48 h 57"/>
                <a:gd name="T52" fmla="*/ 32 w 57"/>
                <a:gd name="T53" fmla="*/ 40 h 57"/>
                <a:gd name="T54" fmla="*/ 32 w 57"/>
                <a:gd name="T55" fmla="*/ 32 h 57"/>
                <a:gd name="T56" fmla="*/ 41 w 57"/>
                <a:gd name="T57" fmla="*/ 32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8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25"/>
            <p:cNvSpPr>
              <a:spLocks/>
            </p:cNvSpPr>
            <p:nvPr/>
          </p:nvSpPr>
          <p:spPr bwMode="auto">
            <a:xfrm>
              <a:off x="2603500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26"/>
            <p:cNvSpPr>
              <a:spLocks/>
            </p:cNvSpPr>
            <p:nvPr/>
          </p:nvSpPr>
          <p:spPr bwMode="auto">
            <a:xfrm>
              <a:off x="2693988" y="425450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27"/>
            <p:cNvSpPr>
              <a:spLocks/>
            </p:cNvSpPr>
            <p:nvPr/>
          </p:nvSpPr>
          <p:spPr bwMode="auto">
            <a:xfrm>
              <a:off x="2784475" y="425450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28"/>
            <p:cNvSpPr>
              <a:spLocks/>
            </p:cNvSpPr>
            <p:nvPr/>
          </p:nvSpPr>
          <p:spPr bwMode="auto">
            <a:xfrm>
              <a:off x="2873375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29"/>
            <p:cNvSpPr>
              <a:spLocks/>
            </p:cNvSpPr>
            <p:nvPr/>
          </p:nvSpPr>
          <p:spPr bwMode="auto">
            <a:xfrm>
              <a:off x="2963863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30"/>
            <p:cNvSpPr>
              <a:spLocks/>
            </p:cNvSpPr>
            <p:nvPr/>
          </p:nvSpPr>
          <p:spPr bwMode="auto">
            <a:xfrm>
              <a:off x="3052763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31"/>
            <p:cNvSpPr>
              <a:spLocks/>
            </p:cNvSpPr>
            <p:nvPr/>
          </p:nvSpPr>
          <p:spPr bwMode="auto">
            <a:xfrm>
              <a:off x="3141663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32"/>
            <p:cNvSpPr>
              <a:spLocks/>
            </p:cNvSpPr>
            <p:nvPr/>
          </p:nvSpPr>
          <p:spPr bwMode="auto">
            <a:xfrm>
              <a:off x="3232150" y="425450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33"/>
            <p:cNvSpPr>
              <a:spLocks/>
            </p:cNvSpPr>
            <p:nvPr/>
          </p:nvSpPr>
          <p:spPr bwMode="auto">
            <a:xfrm>
              <a:off x="3322638" y="425450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34"/>
            <p:cNvSpPr>
              <a:spLocks/>
            </p:cNvSpPr>
            <p:nvPr/>
          </p:nvSpPr>
          <p:spPr bwMode="auto">
            <a:xfrm>
              <a:off x="3411538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35"/>
            <p:cNvSpPr>
              <a:spLocks/>
            </p:cNvSpPr>
            <p:nvPr/>
          </p:nvSpPr>
          <p:spPr bwMode="auto">
            <a:xfrm>
              <a:off x="3502025" y="425450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36"/>
            <p:cNvSpPr>
              <a:spLocks/>
            </p:cNvSpPr>
            <p:nvPr/>
          </p:nvSpPr>
          <p:spPr bwMode="auto">
            <a:xfrm>
              <a:off x="3590925" y="425450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5 h 57"/>
                <a:gd name="T6" fmla="*/ 32 w 57"/>
                <a:gd name="T7" fmla="*/ 25 h 57"/>
                <a:gd name="T8" fmla="*/ 32 w 57"/>
                <a:gd name="T9" fmla="*/ 16 h 57"/>
                <a:gd name="T10" fmla="*/ 37 w 57"/>
                <a:gd name="T11" fmla="*/ 9 h 57"/>
                <a:gd name="T12" fmla="*/ 37 w 57"/>
                <a:gd name="T13" fmla="*/ 9 h 57"/>
                <a:gd name="T14" fmla="*/ 29 w 57"/>
                <a:gd name="T15" fmla="*/ 0 h 57"/>
                <a:gd name="T16" fmla="*/ 20 w 57"/>
                <a:gd name="T17" fmla="*/ 9 h 57"/>
                <a:gd name="T18" fmla="*/ 20 w 57"/>
                <a:gd name="T19" fmla="*/ 9 h 57"/>
                <a:gd name="T20" fmla="*/ 25 w 57"/>
                <a:gd name="T21" fmla="*/ 16 h 57"/>
                <a:gd name="T22" fmla="*/ 25 w 57"/>
                <a:gd name="T23" fmla="*/ 25 h 57"/>
                <a:gd name="T24" fmla="*/ 16 w 57"/>
                <a:gd name="T25" fmla="*/ 25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8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2 h 57"/>
                <a:gd name="T38" fmla="*/ 25 w 57"/>
                <a:gd name="T39" fmla="*/ 32 h 57"/>
                <a:gd name="T40" fmla="*/ 25 w 57"/>
                <a:gd name="T41" fmla="*/ 41 h 57"/>
                <a:gd name="T42" fmla="*/ 20 w 57"/>
                <a:gd name="T43" fmla="*/ 48 h 57"/>
                <a:gd name="T44" fmla="*/ 20 w 57"/>
                <a:gd name="T45" fmla="*/ 48 h 57"/>
                <a:gd name="T46" fmla="*/ 29 w 57"/>
                <a:gd name="T47" fmla="*/ 57 h 57"/>
                <a:gd name="T48" fmla="*/ 37 w 57"/>
                <a:gd name="T49" fmla="*/ 48 h 57"/>
                <a:gd name="T50" fmla="*/ 37 w 57"/>
                <a:gd name="T51" fmla="*/ 48 h 57"/>
                <a:gd name="T52" fmla="*/ 32 w 57"/>
                <a:gd name="T53" fmla="*/ 41 h 57"/>
                <a:gd name="T54" fmla="*/ 32 w 57"/>
                <a:gd name="T55" fmla="*/ 32 h 57"/>
                <a:gd name="T56" fmla="*/ 41 w 57"/>
                <a:gd name="T57" fmla="*/ 32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8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37"/>
            <p:cNvSpPr>
              <a:spLocks/>
            </p:cNvSpPr>
            <p:nvPr/>
          </p:nvSpPr>
          <p:spPr bwMode="auto">
            <a:xfrm>
              <a:off x="2603500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38"/>
            <p:cNvSpPr>
              <a:spLocks/>
            </p:cNvSpPr>
            <p:nvPr/>
          </p:nvSpPr>
          <p:spPr bwMode="auto">
            <a:xfrm>
              <a:off x="2693988" y="515938"/>
              <a:ext cx="46038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9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39"/>
            <p:cNvSpPr>
              <a:spLocks/>
            </p:cNvSpPr>
            <p:nvPr/>
          </p:nvSpPr>
          <p:spPr bwMode="auto">
            <a:xfrm>
              <a:off x="2784475" y="515938"/>
              <a:ext cx="44450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40"/>
            <p:cNvSpPr>
              <a:spLocks/>
            </p:cNvSpPr>
            <p:nvPr/>
          </p:nvSpPr>
          <p:spPr bwMode="auto">
            <a:xfrm>
              <a:off x="2873375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41"/>
            <p:cNvSpPr>
              <a:spLocks/>
            </p:cNvSpPr>
            <p:nvPr/>
          </p:nvSpPr>
          <p:spPr bwMode="auto">
            <a:xfrm>
              <a:off x="2963863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42"/>
            <p:cNvSpPr>
              <a:spLocks/>
            </p:cNvSpPr>
            <p:nvPr/>
          </p:nvSpPr>
          <p:spPr bwMode="auto">
            <a:xfrm>
              <a:off x="3052763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43"/>
            <p:cNvSpPr>
              <a:spLocks/>
            </p:cNvSpPr>
            <p:nvPr/>
          </p:nvSpPr>
          <p:spPr bwMode="auto">
            <a:xfrm>
              <a:off x="3141663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44"/>
            <p:cNvSpPr>
              <a:spLocks/>
            </p:cNvSpPr>
            <p:nvPr/>
          </p:nvSpPr>
          <p:spPr bwMode="auto">
            <a:xfrm>
              <a:off x="3232150" y="515938"/>
              <a:ext cx="46038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9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45"/>
            <p:cNvSpPr>
              <a:spLocks/>
            </p:cNvSpPr>
            <p:nvPr/>
          </p:nvSpPr>
          <p:spPr bwMode="auto">
            <a:xfrm>
              <a:off x="3322638" y="515938"/>
              <a:ext cx="44450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46"/>
            <p:cNvSpPr>
              <a:spLocks/>
            </p:cNvSpPr>
            <p:nvPr/>
          </p:nvSpPr>
          <p:spPr bwMode="auto">
            <a:xfrm>
              <a:off x="3411538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47"/>
            <p:cNvSpPr>
              <a:spLocks/>
            </p:cNvSpPr>
            <p:nvPr/>
          </p:nvSpPr>
          <p:spPr bwMode="auto">
            <a:xfrm>
              <a:off x="3502025" y="5159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1 h 57"/>
                <a:gd name="T56" fmla="*/ 32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48"/>
            <p:cNvSpPr>
              <a:spLocks/>
            </p:cNvSpPr>
            <p:nvPr/>
          </p:nvSpPr>
          <p:spPr bwMode="auto">
            <a:xfrm>
              <a:off x="3590925" y="515938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5 h 57"/>
                <a:gd name="T6" fmla="*/ 32 w 57"/>
                <a:gd name="T7" fmla="*/ 25 h 57"/>
                <a:gd name="T8" fmla="*/ 32 w 57"/>
                <a:gd name="T9" fmla="*/ 16 h 57"/>
                <a:gd name="T10" fmla="*/ 37 w 57"/>
                <a:gd name="T11" fmla="*/ 9 h 57"/>
                <a:gd name="T12" fmla="*/ 37 w 57"/>
                <a:gd name="T13" fmla="*/ 9 h 57"/>
                <a:gd name="T14" fmla="*/ 29 w 57"/>
                <a:gd name="T15" fmla="*/ 0 h 57"/>
                <a:gd name="T16" fmla="*/ 20 w 57"/>
                <a:gd name="T17" fmla="*/ 9 h 57"/>
                <a:gd name="T18" fmla="*/ 20 w 57"/>
                <a:gd name="T19" fmla="*/ 9 h 57"/>
                <a:gd name="T20" fmla="*/ 25 w 57"/>
                <a:gd name="T21" fmla="*/ 16 h 57"/>
                <a:gd name="T22" fmla="*/ 25 w 57"/>
                <a:gd name="T23" fmla="*/ 25 h 57"/>
                <a:gd name="T24" fmla="*/ 16 w 57"/>
                <a:gd name="T25" fmla="*/ 25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9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2 h 57"/>
                <a:gd name="T38" fmla="*/ 25 w 57"/>
                <a:gd name="T39" fmla="*/ 32 h 57"/>
                <a:gd name="T40" fmla="*/ 25 w 57"/>
                <a:gd name="T41" fmla="*/ 41 h 57"/>
                <a:gd name="T42" fmla="*/ 20 w 57"/>
                <a:gd name="T43" fmla="*/ 48 h 57"/>
                <a:gd name="T44" fmla="*/ 20 w 57"/>
                <a:gd name="T45" fmla="*/ 48 h 57"/>
                <a:gd name="T46" fmla="*/ 29 w 57"/>
                <a:gd name="T47" fmla="*/ 57 h 57"/>
                <a:gd name="T48" fmla="*/ 37 w 57"/>
                <a:gd name="T49" fmla="*/ 48 h 57"/>
                <a:gd name="T50" fmla="*/ 37 w 57"/>
                <a:gd name="T51" fmla="*/ 48 h 57"/>
                <a:gd name="T52" fmla="*/ 32 w 57"/>
                <a:gd name="T53" fmla="*/ 41 h 57"/>
                <a:gd name="T54" fmla="*/ 32 w 57"/>
                <a:gd name="T55" fmla="*/ 32 h 57"/>
                <a:gd name="T56" fmla="*/ 41 w 57"/>
                <a:gd name="T57" fmla="*/ 32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9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49"/>
            <p:cNvSpPr>
              <a:spLocks/>
            </p:cNvSpPr>
            <p:nvPr/>
          </p:nvSpPr>
          <p:spPr bwMode="auto">
            <a:xfrm>
              <a:off x="2603500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7 h 57"/>
                <a:gd name="T24" fmla="*/ 26 w 57"/>
                <a:gd name="T25" fmla="*/ 26 h 57"/>
                <a:gd name="T26" fmla="*/ 17 w 57"/>
                <a:gd name="T27" fmla="*/ 26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9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7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" name="Freeform 50"/>
            <p:cNvSpPr>
              <a:spLocks/>
            </p:cNvSpPr>
            <p:nvPr/>
          </p:nvSpPr>
          <p:spPr bwMode="auto">
            <a:xfrm>
              <a:off x="2693988" y="604838"/>
              <a:ext cx="46038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6 h 57"/>
                <a:gd name="T8" fmla="*/ 31 w 56"/>
                <a:gd name="T9" fmla="*/ 26 h 57"/>
                <a:gd name="T10" fmla="*/ 31 w 56"/>
                <a:gd name="T11" fmla="*/ 17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7 h 57"/>
                <a:gd name="T24" fmla="*/ 25 w 56"/>
                <a:gd name="T25" fmla="*/ 26 h 57"/>
                <a:gd name="T26" fmla="*/ 16 w 56"/>
                <a:gd name="T27" fmla="*/ 26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9 h 57"/>
                <a:gd name="T46" fmla="*/ 19 w 56"/>
                <a:gd name="T47" fmla="*/ 49 h 57"/>
                <a:gd name="T48" fmla="*/ 28 w 56"/>
                <a:gd name="T49" fmla="*/ 57 h 57"/>
                <a:gd name="T50" fmla="*/ 36 w 56"/>
                <a:gd name="T51" fmla="*/ 49 h 57"/>
                <a:gd name="T52" fmla="*/ 36 w 56"/>
                <a:gd name="T53" fmla="*/ 49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9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9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" name="Freeform 51"/>
            <p:cNvSpPr>
              <a:spLocks/>
            </p:cNvSpPr>
            <p:nvPr/>
          </p:nvSpPr>
          <p:spPr bwMode="auto">
            <a:xfrm>
              <a:off x="2784475" y="604838"/>
              <a:ext cx="44450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6 h 57"/>
                <a:gd name="T8" fmla="*/ 31 w 56"/>
                <a:gd name="T9" fmla="*/ 26 h 57"/>
                <a:gd name="T10" fmla="*/ 31 w 56"/>
                <a:gd name="T11" fmla="*/ 17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7 h 57"/>
                <a:gd name="T24" fmla="*/ 25 w 56"/>
                <a:gd name="T25" fmla="*/ 26 h 57"/>
                <a:gd name="T26" fmla="*/ 16 w 56"/>
                <a:gd name="T27" fmla="*/ 26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9 h 57"/>
                <a:gd name="T46" fmla="*/ 20 w 56"/>
                <a:gd name="T47" fmla="*/ 49 h 57"/>
                <a:gd name="T48" fmla="*/ 28 w 56"/>
                <a:gd name="T49" fmla="*/ 57 h 57"/>
                <a:gd name="T50" fmla="*/ 37 w 56"/>
                <a:gd name="T51" fmla="*/ 49 h 57"/>
                <a:gd name="T52" fmla="*/ 37 w 56"/>
                <a:gd name="T53" fmla="*/ 49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" name="Freeform 52"/>
            <p:cNvSpPr>
              <a:spLocks/>
            </p:cNvSpPr>
            <p:nvPr/>
          </p:nvSpPr>
          <p:spPr bwMode="auto">
            <a:xfrm>
              <a:off x="2873375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6 h 57"/>
                <a:gd name="T8" fmla="*/ 31 w 57"/>
                <a:gd name="T9" fmla="*/ 26 h 57"/>
                <a:gd name="T10" fmla="*/ 31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8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" name="Freeform 53"/>
            <p:cNvSpPr>
              <a:spLocks/>
            </p:cNvSpPr>
            <p:nvPr/>
          </p:nvSpPr>
          <p:spPr bwMode="auto">
            <a:xfrm>
              <a:off x="2963863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8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" name="Freeform 54"/>
            <p:cNvSpPr>
              <a:spLocks/>
            </p:cNvSpPr>
            <p:nvPr/>
          </p:nvSpPr>
          <p:spPr bwMode="auto">
            <a:xfrm>
              <a:off x="3052763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9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0" name="Freeform 55"/>
            <p:cNvSpPr>
              <a:spLocks/>
            </p:cNvSpPr>
            <p:nvPr/>
          </p:nvSpPr>
          <p:spPr bwMode="auto">
            <a:xfrm>
              <a:off x="3141663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9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6 w 57"/>
                <a:gd name="T23" fmla="*/ 17 h 57"/>
                <a:gd name="T24" fmla="*/ 26 w 57"/>
                <a:gd name="T25" fmla="*/ 26 h 57"/>
                <a:gd name="T26" fmla="*/ 17 w 57"/>
                <a:gd name="T27" fmla="*/ 26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9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2 h 57"/>
                <a:gd name="T40" fmla="*/ 26 w 57"/>
                <a:gd name="T41" fmla="*/ 32 h 57"/>
                <a:gd name="T42" fmla="*/ 26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9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1 w 57"/>
                <a:gd name="T59" fmla="*/ 32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6" y="17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1" name="Freeform 56"/>
            <p:cNvSpPr>
              <a:spLocks/>
            </p:cNvSpPr>
            <p:nvPr/>
          </p:nvSpPr>
          <p:spPr bwMode="auto">
            <a:xfrm>
              <a:off x="3232150" y="604838"/>
              <a:ext cx="46038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6 h 57"/>
                <a:gd name="T8" fmla="*/ 31 w 56"/>
                <a:gd name="T9" fmla="*/ 26 h 57"/>
                <a:gd name="T10" fmla="*/ 31 w 56"/>
                <a:gd name="T11" fmla="*/ 17 h 57"/>
                <a:gd name="T12" fmla="*/ 36 w 56"/>
                <a:gd name="T13" fmla="*/ 9 h 57"/>
                <a:gd name="T14" fmla="*/ 36 w 56"/>
                <a:gd name="T15" fmla="*/ 9 h 57"/>
                <a:gd name="T16" fmla="*/ 28 w 56"/>
                <a:gd name="T17" fmla="*/ 0 h 57"/>
                <a:gd name="T18" fmla="*/ 19 w 56"/>
                <a:gd name="T19" fmla="*/ 9 h 57"/>
                <a:gd name="T20" fmla="*/ 19 w 56"/>
                <a:gd name="T21" fmla="*/ 9 h 57"/>
                <a:gd name="T22" fmla="*/ 25 w 56"/>
                <a:gd name="T23" fmla="*/ 17 h 57"/>
                <a:gd name="T24" fmla="*/ 25 w 56"/>
                <a:gd name="T25" fmla="*/ 26 h 57"/>
                <a:gd name="T26" fmla="*/ 16 w 56"/>
                <a:gd name="T27" fmla="*/ 26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19 w 56"/>
                <a:gd name="T45" fmla="*/ 49 h 57"/>
                <a:gd name="T46" fmla="*/ 19 w 56"/>
                <a:gd name="T47" fmla="*/ 49 h 57"/>
                <a:gd name="T48" fmla="*/ 28 w 56"/>
                <a:gd name="T49" fmla="*/ 57 h 57"/>
                <a:gd name="T50" fmla="*/ 36 w 56"/>
                <a:gd name="T51" fmla="*/ 49 h 57"/>
                <a:gd name="T52" fmla="*/ 36 w 56"/>
                <a:gd name="T53" fmla="*/ 49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4" y="15"/>
                    <a:pt x="36" y="12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9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19" y="45"/>
                    <a:pt x="19" y="49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2" name="Freeform 57"/>
            <p:cNvSpPr>
              <a:spLocks/>
            </p:cNvSpPr>
            <p:nvPr/>
          </p:nvSpPr>
          <p:spPr bwMode="auto">
            <a:xfrm>
              <a:off x="3322638" y="604838"/>
              <a:ext cx="44450" cy="46038"/>
            </a:xfrm>
            <a:custGeom>
              <a:avLst/>
              <a:gdLst>
                <a:gd name="T0" fmla="*/ 56 w 56"/>
                <a:gd name="T1" fmla="*/ 29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6 h 57"/>
                <a:gd name="T8" fmla="*/ 31 w 56"/>
                <a:gd name="T9" fmla="*/ 26 h 57"/>
                <a:gd name="T10" fmla="*/ 31 w 56"/>
                <a:gd name="T11" fmla="*/ 17 h 57"/>
                <a:gd name="T12" fmla="*/ 37 w 56"/>
                <a:gd name="T13" fmla="*/ 9 h 57"/>
                <a:gd name="T14" fmla="*/ 37 w 56"/>
                <a:gd name="T15" fmla="*/ 9 h 57"/>
                <a:gd name="T16" fmla="*/ 28 w 56"/>
                <a:gd name="T17" fmla="*/ 0 h 57"/>
                <a:gd name="T18" fmla="*/ 20 w 56"/>
                <a:gd name="T19" fmla="*/ 9 h 57"/>
                <a:gd name="T20" fmla="*/ 20 w 56"/>
                <a:gd name="T21" fmla="*/ 9 h 57"/>
                <a:gd name="T22" fmla="*/ 25 w 56"/>
                <a:gd name="T23" fmla="*/ 17 h 57"/>
                <a:gd name="T24" fmla="*/ 25 w 56"/>
                <a:gd name="T25" fmla="*/ 26 h 57"/>
                <a:gd name="T26" fmla="*/ 16 w 56"/>
                <a:gd name="T27" fmla="*/ 26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9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2 h 57"/>
                <a:gd name="T40" fmla="*/ 25 w 56"/>
                <a:gd name="T41" fmla="*/ 32 h 57"/>
                <a:gd name="T42" fmla="*/ 25 w 56"/>
                <a:gd name="T43" fmla="*/ 41 h 57"/>
                <a:gd name="T44" fmla="*/ 20 w 56"/>
                <a:gd name="T45" fmla="*/ 49 h 57"/>
                <a:gd name="T46" fmla="*/ 20 w 56"/>
                <a:gd name="T47" fmla="*/ 49 h 57"/>
                <a:gd name="T48" fmla="*/ 28 w 56"/>
                <a:gd name="T49" fmla="*/ 57 h 57"/>
                <a:gd name="T50" fmla="*/ 37 w 56"/>
                <a:gd name="T51" fmla="*/ 49 h 57"/>
                <a:gd name="T52" fmla="*/ 37 w 56"/>
                <a:gd name="T53" fmla="*/ 49 h 57"/>
                <a:gd name="T54" fmla="*/ 31 w 56"/>
                <a:gd name="T55" fmla="*/ 41 h 57"/>
                <a:gd name="T56" fmla="*/ 31 w 56"/>
                <a:gd name="T57" fmla="*/ 32 h 57"/>
                <a:gd name="T58" fmla="*/ 40 w 56"/>
                <a:gd name="T59" fmla="*/ 32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9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4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4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5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3" name="Freeform 58"/>
            <p:cNvSpPr>
              <a:spLocks/>
            </p:cNvSpPr>
            <p:nvPr/>
          </p:nvSpPr>
          <p:spPr bwMode="auto">
            <a:xfrm>
              <a:off x="3411538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6 h 57"/>
                <a:gd name="T8" fmla="*/ 31 w 57"/>
                <a:gd name="T9" fmla="*/ 26 h 57"/>
                <a:gd name="T10" fmla="*/ 31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8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1 w 57"/>
                <a:gd name="T55" fmla="*/ 41 h 57"/>
                <a:gd name="T56" fmla="*/ 31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1" y="4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4" name="Freeform 59"/>
            <p:cNvSpPr>
              <a:spLocks/>
            </p:cNvSpPr>
            <p:nvPr/>
          </p:nvSpPr>
          <p:spPr bwMode="auto">
            <a:xfrm>
              <a:off x="3502025" y="604838"/>
              <a:ext cx="46038" cy="46038"/>
            </a:xfrm>
            <a:custGeom>
              <a:avLst/>
              <a:gdLst>
                <a:gd name="T0" fmla="*/ 57 w 57"/>
                <a:gd name="T1" fmla="*/ 29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6 h 57"/>
                <a:gd name="T8" fmla="*/ 32 w 57"/>
                <a:gd name="T9" fmla="*/ 26 h 57"/>
                <a:gd name="T10" fmla="*/ 32 w 57"/>
                <a:gd name="T11" fmla="*/ 17 h 57"/>
                <a:gd name="T12" fmla="*/ 37 w 57"/>
                <a:gd name="T13" fmla="*/ 9 h 57"/>
                <a:gd name="T14" fmla="*/ 37 w 57"/>
                <a:gd name="T15" fmla="*/ 9 h 57"/>
                <a:gd name="T16" fmla="*/ 28 w 57"/>
                <a:gd name="T17" fmla="*/ 0 h 57"/>
                <a:gd name="T18" fmla="*/ 20 w 57"/>
                <a:gd name="T19" fmla="*/ 9 h 57"/>
                <a:gd name="T20" fmla="*/ 20 w 57"/>
                <a:gd name="T21" fmla="*/ 9 h 57"/>
                <a:gd name="T22" fmla="*/ 25 w 57"/>
                <a:gd name="T23" fmla="*/ 17 h 57"/>
                <a:gd name="T24" fmla="*/ 25 w 57"/>
                <a:gd name="T25" fmla="*/ 26 h 57"/>
                <a:gd name="T26" fmla="*/ 16 w 57"/>
                <a:gd name="T27" fmla="*/ 26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9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2 h 57"/>
                <a:gd name="T40" fmla="*/ 25 w 57"/>
                <a:gd name="T41" fmla="*/ 32 h 57"/>
                <a:gd name="T42" fmla="*/ 25 w 57"/>
                <a:gd name="T43" fmla="*/ 41 h 57"/>
                <a:gd name="T44" fmla="*/ 20 w 57"/>
                <a:gd name="T45" fmla="*/ 49 h 57"/>
                <a:gd name="T46" fmla="*/ 20 w 57"/>
                <a:gd name="T47" fmla="*/ 49 h 57"/>
                <a:gd name="T48" fmla="*/ 28 w 57"/>
                <a:gd name="T49" fmla="*/ 57 h 57"/>
                <a:gd name="T50" fmla="*/ 37 w 57"/>
                <a:gd name="T51" fmla="*/ 49 h 57"/>
                <a:gd name="T52" fmla="*/ 37 w 57"/>
                <a:gd name="T53" fmla="*/ 49 h 57"/>
                <a:gd name="T54" fmla="*/ 32 w 57"/>
                <a:gd name="T55" fmla="*/ 41 h 57"/>
                <a:gd name="T56" fmla="*/ 32 w 57"/>
                <a:gd name="T57" fmla="*/ 32 h 57"/>
                <a:gd name="T58" fmla="*/ 40 w 57"/>
                <a:gd name="T59" fmla="*/ 32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5" name="Freeform 60"/>
            <p:cNvSpPr>
              <a:spLocks/>
            </p:cNvSpPr>
            <p:nvPr/>
          </p:nvSpPr>
          <p:spPr bwMode="auto">
            <a:xfrm>
              <a:off x="3590925" y="604838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6 h 57"/>
                <a:gd name="T6" fmla="*/ 32 w 57"/>
                <a:gd name="T7" fmla="*/ 26 h 57"/>
                <a:gd name="T8" fmla="*/ 32 w 57"/>
                <a:gd name="T9" fmla="*/ 17 h 57"/>
                <a:gd name="T10" fmla="*/ 37 w 57"/>
                <a:gd name="T11" fmla="*/ 9 h 57"/>
                <a:gd name="T12" fmla="*/ 37 w 57"/>
                <a:gd name="T13" fmla="*/ 9 h 57"/>
                <a:gd name="T14" fmla="*/ 29 w 57"/>
                <a:gd name="T15" fmla="*/ 0 h 57"/>
                <a:gd name="T16" fmla="*/ 20 w 57"/>
                <a:gd name="T17" fmla="*/ 9 h 57"/>
                <a:gd name="T18" fmla="*/ 20 w 57"/>
                <a:gd name="T19" fmla="*/ 9 h 57"/>
                <a:gd name="T20" fmla="*/ 25 w 57"/>
                <a:gd name="T21" fmla="*/ 17 h 57"/>
                <a:gd name="T22" fmla="*/ 25 w 57"/>
                <a:gd name="T23" fmla="*/ 26 h 57"/>
                <a:gd name="T24" fmla="*/ 16 w 57"/>
                <a:gd name="T25" fmla="*/ 26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9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2 h 57"/>
                <a:gd name="T38" fmla="*/ 25 w 57"/>
                <a:gd name="T39" fmla="*/ 32 h 57"/>
                <a:gd name="T40" fmla="*/ 25 w 57"/>
                <a:gd name="T41" fmla="*/ 41 h 57"/>
                <a:gd name="T42" fmla="*/ 20 w 57"/>
                <a:gd name="T43" fmla="*/ 49 h 57"/>
                <a:gd name="T44" fmla="*/ 20 w 57"/>
                <a:gd name="T45" fmla="*/ 49 h 57"/>
                <a:gd name="T46" fmla="*/ 29 w 57"/>
                <a:gd name="T47" fmla="*/ 57 h 57"/>
                <a:gd name="T48" fmla="*/ 37 w 57"/>
                <a:gd name="T49" fmla="*/ 49 h 57"/>
                <a:gd name="T50" fmla="*/ 37 w 57"/>
                <a:gd name="T51" fmla="*/ 49 h 57"/>
                <a:gd name="T52" fmla="*/ 32 w 57"/>
                <a:gd name="T53" fmla="*/ 41 h 57"/>
                <a:gd name="T54" fmla="*/ 32 w 57"/>
                <a:gd name="T55" fmla="*/ 32 h 57"/>
                <a:gd name="T56" fmla="*/ 41 w 57"/>
                <a:gd name="T57" fmla="*/ 32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9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5" y="15"/>
                    <a:pt x="37" y="12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2"/>
                    <a:pt x="22" y="15"/>
                    <a:pt x="25" y="1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9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5"/>
                    <a:pt x="16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2" y="42"/>
                    <a:pt x="20" y="45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5"/>
                    <a:pt x="35" y="42"/>
                    <a:pt x="32" y="4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2" y="35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9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6" name="Freeform 61"/>
            <p:cNvSpPr>
              <a:spLocks/>
            </p:cNvSpPr>
            <p:nvPr/>
          </p:nvSpPr>
          <p:spPr bwMode="auto">
            <a:xfrm>
              <a:off x="2603500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9 w 57"/>
                <a:gd name="T3" fmla="*/ 19 h 56"/>
                <a:gd name="T4" fmla="*/ 49 w 57"/>
                <a:gd name="T5" fmla="*/ 19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6 w 57"/>
                <a:gd name="T23" fmla="*/ 16 h 56"/>
                <a:gd name="T24" fmla="*/ 26 w 57"/>
                <a:gd name="T25" fmla="*/ 25 h 56"/>
                <a:gd name="T26" fmla="*/ 17 w 57"/>
                <a:gd name="T27" fmla="*/ 25 h 56"/>
                <a:gd name="T28" fmla="*/ 9 w 57"/>
                <a:gd name="T29" fmla="*/ 19 h 56"/>
                <a:gd name="T30" fmla="*/ 9 w 57"/>
                <a:gd name="T31" fmla="*/ 19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7 w 57"/>
                <a:gd name="T39" fmla="*/ 31 h 56"/>
                <a:gd name="T40" fmla="*/ 26 w 57"/>
                <a:gd name="T41" fmla="*/ 31 h 56"/>
                <a:gd name="T42" fmla="*/ 26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9 w 57"/>
                <a:gd name="T61" fmla="*/ 36 h 56"/>
                <a:gd name="T62" fmla="*/ 49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9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7" name="Freeform 62"/>
            <p:cNvSpPr>
              <a:spLocks/>
            </p:cNvSpPr>
            <p:nvPr/>
          </p:nvSpPr>
          <p:spPr bwMode="auto">
            <a:xfrm>
              <a:off x="2693988" y="695325"/>
              <a:ext cx="46038" cy="46038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19 h 56"/>
                <a:gd name="T4" fmla="*/ 48 w 56"/>
                <a:gd name="T5" fmla="*/ 19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6 w 56"/>
                <a:gd name="T13" fmla="*/ 8 h 56"/>
                <a:gd name="T14" fmla="*/ 36 w 56"/>
                <a:gd name="T15" fmla="*/ 8 h 56"/>
                <a:gd name="T16" fmla="*/ 28 w 56"/>
                <a:gd name="T17" fmla="*/ 0 h 56"/>
                <a:gd name="T18" fmla="*/ 19 w 56"/>
                <a:gd name="T19" fmla="*/ 8 h 56"/>
                <a:gd name="T20" fmla="*/ 19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19 h 56"/>
                <a:gd name="T30" fmla="*/ 8 w 56"/>
                <a:gd name="T31" fmla="*/ 19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19 w 56"/>
                <a:gd name="T45" fmla="*/ 48 h 56"/>
                <a:gd name="T46" fmla="*/ 19 w 56"/>
                <a:gd name="T47" fmla="*/ 48 h 56"/>
                <a:gd name="T48" fmla="*/ 28 w 56"/>
                <a:gd name="T49" fmla="*/ 56 h 56"/>
                <a:gd name="T50" fmla="*/ 36 w 56"/>
                <a:gd name="T51" fmla="*/ 48 h 56"/>
                <a:gd name="T52" fmla="*/ 36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2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4" y="19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1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3" y="0"/>
                    <a:pt x="28" y="0"/>
                  </a:cubicBezTo>
                  <a:cubicBezTo>
                    <a:pt x="23" y="0"/>
                    <a:pt x="19" y="3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3" y="19"/>
                    <a:pt x="0" y="23"/>
                    <a:pt x="0" y="28"/>
                  </a:cubicBezTo>
                  <a:cubicBezTo>
                    <a:pt x="0" y="33"/>
                    <a:pt x="3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19" y="44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2"/>
                    <a:pt x="23" y="56"/>
                    <a:pt x="28" y="56"/>
                  </a:cubicBezTo>
                  <a:cubicBezTo>
                    <a:pt x="33" y="56"/>
                    <a:pt x="36" y="52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2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8" name="Freeform 63"/>
            <p:cNvSpPr>
              <a:spLocks/>
            </p:cNvSpPr>
            <p:nvPr/>
          </p:nvSpPr>
          <p:spPr bwMode="auto">
            <a:xfrm>
              <a:off x="2784475" y="695325"/>
              <a:ext cx="44450" cy="46038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19 h 56"/>
                <a:gd name="T4" fmla="*/ 48 w 56"/>
                <a:gd name="T5" fmla="*/ 19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7 w 56"/>
                <a:gd name="T13" fmla="*/ 8 h 56"/>
                <a:gd name="T14" fmla="*/ 37 w 56"/>
                <a:gd name="T15" fmla="*/ 8 h 56"/>
                <a:gd name="T16" fmla="*/ 28 w 56"/>
                <a:gd name="T17" fmla="*/ 0 h 56"/>
                <a:gd name="T18" fmla="*/ 20 w 56"/>
                <a:gd name="T19" fmla="*/ 8 h 56"/>
                <a:gd name="T20" fmla="*/ 20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19 h 56"/>
                <a:gd name="T30" fmla="*/ 8 w 56"/>
                <a:gd name="T31" fmla="*/ 19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20 w 56"/>
                <a:gd name="T45" fmla="*/ 48 h 56"/>
                <a:gd name="T46" fmla="*/ 20 w 56"/>
                <a:gd name="T47" fmla="*/ 48 h 56"/>
                <a:gd name="T48" fmla="*/ 28 w 56"/>
                <a:gd name="T49" fmla="*/ 56 h 56"/>
                <a:gd name="T50" fmla="*/ 37 w 56"/>
                <a:gd name="T51" fmla="*/ 48 h 56"/>
                <a:gd name="T52" fmla="*/ 37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4" y="19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3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3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9" name="Freeform 64"/>
            <p:cNvSpPr>
              <a:spLocks/>
            </p:cNvSpPr>
            <p:nvPr/>
          </p:nvSpPr>
          <p:spPr bwMode="auto">
            <a:xfrm>
              <a:off x="2873375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0 w 57"/>
                <a:gd name="T7" fmla="*/ 25 h 56"/>
                <a:gd name="T8" fmla="*/ 31 w 57"/>
                <a:gd name="T9" fmla="*/ 25 h 56"/>
                <a:gd name="T10" fmla="*/ 31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19 h 56"/>
                <a:gd name="T30" fmla="*/ 8 w 57"/>
                <a:gd name="T31" fmla="*/ 19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1 w 57"/>
                <a:gd name="T55" fmla="*/ 40 h 56"/>
                <a:gd name="T56" fmla="*/ 31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0" name="Freeform 65"/>
            <p:cNvSpPr>
              <a:spLocks/>
            </p:cNvSpPr>
            <p:nvPr/>
          </p:nvSpPr>
          <p:spPr bwMode="auto">
            <a:xfrm>
              <a:off x="2963863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9 w 57"/>
                <a:gd name="T29" fmla="*/ 19 h 56"/>
                <a:gd name="T30" fmla="*/ 9 w 57"/>
                <a:gd name="T31" fmla="*/ 19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1" name="Freeform 66"/>
            <p:cNvSpPr>
              <a:spLocks/>
            </p:cNvSpPr>
            <p:nvPr/>
          </p:nvSpPr>
          <p:spPr bwMode="auto">
            <a:xfrm>
              <a:off x="3052763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9 w 57"/>
                <a:gd name="T29" fmla="*/ 19 h 56"/>
                <a:gd name="T30" fmla="*/ 9 w 57"/>
                <a:gd name="T31" fmla="*/ 19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9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2" name="Freeform 67"/>
            <p:cNvSpPr>
              <a:spLocks/>
            </p:cNvSpPr>
            <p:nvPr/>
          </p:nvSpPr>
          <p:spPr bwMode="auto">
            <a:xfrm>
              <a:off x="3141663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9 w 57"/>
                <a:gd name="T3" fmla="*/ 19 h 56"/>
                <a:gd name="T4" fmla="*/ 49 w 57"/>
                <a:gd name="T5" fmla="*/ 19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6 w 57"/>
                <a:gd name="T23" fmla="*/ 16 h 56"/>
                <a:gd name="T24" fmla="*/ 26 w 57"/>
                <a:gd name="T25" fmla="*/ 25 h 56"/>
                <a:gd name="T26" fmla="*/ 17 w 57"/>
                <a:gd name="T27" fmla="*/ 25 h 56"/>
                <a:gd name="T28" fmla="*/ 9 w 57"/>
                <a:gd name="T29" fmla="*/ 19 h 56"/>
                <a:gd name="T30" fmla="*/ 9 w 57"/>
                <a:gd name="T31" fmla="*/ 19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7 w 57"/>
                <a:gd name="T39" fmla="*/ 31 h 56"/>
                <a:gd name="T40" fmla="*/ 26 w 57"/>
                <a:gd name="T41" fmla="*/ 31 h 56"/>
                <a:gd name="T42" fmla="*/ 26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9 w 57"/>
                <a:gd name="T61" fmla="*/ 36 h 56"/>
                <a:gd name="T62" fmla="*/ 49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9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3" name="Freeform 68"/>
            <p:cNvSpPr>
              <a:spLocks/>
            </p:cNvSpPr>
            <p:nvPr/>
          </p:nvSpPr>
          <p:spPr bwMode="auto">
            <a:xfrm>
              <a:off x="3232150" y="695325"/>
              <a:ext cx="46038" cy="46038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19 h 56"/>
                <a:gd name="T4" fmla="*/ 48 w 56"/>
                <a:gd name="T5" fmla="*/ 19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6 w 56"/>
                <a:gd name="T13" fmla="*/ 8 h 56"/>
                <a:gd name="T14" fmla="*/ 36 w 56"/>
                <a:gd name="T15" fmla="*/ 8 h 56"/>
                <a:gd name="T16" fmla="*/ 28 w 56"/>
                <a:gd name="T17" fmla="*/ 0 h 56"/>
                <a:gd name="T18" fmla="*/ 19 w 56"/>
                <a:gd name="T19" fmla="*/ 8 h 56"/>
                <a:gd name="T20" fmla="*/ 19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19 h 56"/>
                <a:gd name="T30" fmla="*/ 8 w 56"/>
                <a:gd name="T31" fmla="*/ 19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19 w 56"/>
                <a:gd name="T45" fmla="*/ 48 h 56"/>
                <a:gd name="T46" fmla="*/ 19 w 56"/>
                <a:gd name="T47" fmla="*/ 48 h 56"/>
                <a:gd name="T48" fmla="*/ 28 w 56"/>
                <a:gd name="T49" fmla="*/ 56 h 56"/>
                <a:gd name="T50" fmla="*/ 36 w 56"/>
                <a:gd name="T51" fmla="*/ 48 h 56"/>
                <a:gd name="T52" fmla="*/ 36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2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4" y="19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1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3" y="0"/>
                    <a:pt x="28" y="0"/>
                  </a:cubicBezTo>
                  <a:cubicBezTo>
                    <a:pt x="23" y="0"/>
                    <a:pt x="19" y="3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3" y="19"/>
                    <a:pt x="0" y="23"/>
                    <a:pt x="0" y="28"/>
                  </a:cubicBezTo>
                  <a:cubicBezTo>
                    <a:pt x="0" y="33"/>
                    <a:pt x="3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19" y="44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2"/>
                    <a:pt x="23" y="56"/>
                    <a:pt x="28" y="56"/>
                  </a:cubicBezTo>
                  <a:cubicBezTo>
                    <a:pt x="33" y="56"/>
                    <a:pt x="36" y="52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2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4" name="Freeform 69"/>
            <p:cNvSpPr>
              <a:spLocks/>
            </p:cNvSpPr>
            <p:nvPr/>
          </p:nvSpPr>
          <p:spPr bwMode="auto">
            <a:xfrm>
              <a:off x="3322638" y="695325"/>
              <a:ext cx="44450" cy="46038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19 h 56"/>
                <a:gd name="T4" fmla="*/ 48 w 56"/>
                <a:gd name="T5" fmla="*/ 19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7 w 56"/>
                <a:gd name="T13" fmla="*/ 8 h 56"/>
                <a:gd name="T14" fmla="*/ 37 w 56"/>
                <a:gd name="T15" fmla="*/ 8 h 56"/>
                <a:gd name="T16" fmla="*/ 28 w 56"/>
                <a:gd name="T17" fmla="*/ 0 h 56"/>
                <a:gd name="T18" fmla="*/ 20 w 56"/>
                <a:gd name="T19" fmla="*/ 8 h 56"/>
                <a:gd name="T20" fmla="*/ 20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19 h 56"/>
                <a:gd name="T30" fmla="*/ 8 w 56"/>
                <a:gd name="T31" fmla="*/ 19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20 w 56"/>
                <a:gd name="T45" fmla="*/ 48 h 56"/>
                <a:gd name="T46" fmla="*/ 20 w 56"/>
                <a:gd name="T47" fmla="*/ 48 h 56"/>
                <a:gd name="T48" fmla="*/ 28 w 56"/>
                <a:gd name="T49" fmla="*/ 56 h 56"/>
                <a:gd name="T50" fmla="*/ 37 w 56"/>
                <a:gd name="T51" fmla="*/ 48 h 56"/>
                <a:gd name="T52" fmla="*/ 37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4" y="19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3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3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5" name="Freeform 70"/>
            <p:cNvSpPr>
              <a:spLocks/>
            </p:cNvSpPr>
            <p:nvPr/>
          </p:nvSpPr>
          <p:spPr bwMode="auto">
            <a:xfrm>
              <a:off x="3411538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0 w 57"/>
                <a:gd name="T7" fmla="*/ 25 h 56"/>
                <a:gd name="T8" fmla="*/ 31 w 57"/>
                <a:gd name="T9" fmla="*/ 25 h 56"/>
                <a:gd name="T10" fmla="*/ 31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19 h 56"/>
                <a:gd name="T30" fmla="*/ 8 w 57"/>
                <a:gd name="T31" fmla="*/ 19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1 w 57"/>
                <a:gd name="T55" fmla="*/ 40 h 56"/>
                <a:gd name="T56" fmla="*/ 31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6" name="Freeform 71"/>
            <p:cNvSpPr>
              <a:spLocks/>
            </p:cNvSpPr>
            <p:nvPr/>
          </p:nvSpPr>
          <p:spPr bwMode="auto">
            <a:xfrm>
              <a:off x="3502025" y="695325"/>
              <a:ext cx="46038" cy="46038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19 h 56"/>
                <a:gd name="T4" fmla="*/ 48 w 57"/>
                <a:gd name="T5" fmla="*/ 19 h 56"/>
                <a:gd name="T6" fmla="*/ 40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19 h 56"/>
                <a:gd name="T30" fmla="*/ 8 w 57"/>
                <a:gd name="T31" fmla="*/ 19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8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7" name="Freeform 72"/>
            <p:cNvSpPr>
              <a:spLocks/>
            </p:cNvSpPr>
            <p:nvPr/>
          </p:nvSpPr>
          <p:spPr bwMode="auto">
            <a:xfrm>
              <a:off x="3590925" y="695325"/>
              <a:ext cx="46038" cy="46038"/>
            </a:xfrm>
            <a:custGeom>
              <a:avLst/>
              <a:gdLst>
                <a:gd name="T0" fmla="*/ 48 w 57"/>
                <a:gd name="T1" fmla="*/ 19 h 56"/>
                <a:gd name="T2" fmla="*/ 48 w 57"/>
                <a:gd name="T3" fmla="*/ 19 h 56"/>
                <a:gd name="T4" fmla="*/ 41 w 57"/>
                <a:gd name="T5" fmla="*/ 25 h 56"/>
                <a:gd name="T6" fmla="*/ 32 w 57"/>
                <a:gd name="T7" fmla="*/ 25 h 56"/>
                <a:gd name="T8" fmla="*/ 32 w 57"/>
                <a:gd name="T9" fmla="*/ 16 h 56"/>
                <a:gd name="T10" fmla="*/ 37 w 57"/>
                <a:gd name="T11" fmla="*/ 8 h 56"/>
                <a:gd name="T12" fmla="*/ 37 w 57"/>
                <a:gd name="T13" fmla="*/ 8 h 56"/>
                <a:gd name="T14" fmla="*/ 29 w 57"/>
                <a:gd name="T15" fmla="*/ 0 h 56"/>
                <a:gd name="T16" fmla="*/ 20 w 57"/>
                <a:gd name="T17" fmla="*/ 8 h 56"/>
                <a:gd name="T18" fmla="*/ 20 w 57"/>
                <a:gd name="T19" fmla="*/ 8 h 56"/>
                <a:gd name="T20" fmla="*/ 25 w 57"/>
                <a:gd name="T21" fmla="*/ 16 h 56"/>
                <a:gd name="T22" fmla="*/ 25 w 57"/>
                <a:gd name="T23" fmla="*/ 25 h 56"/>
                <a:gd name="T24" fmla="*/ 16 w 57"/>
                <a:gd name="T25" fmla="*/ 25 h 56"/>
                <a:gd name="T26" fmla="*/ 9 w 57"/>
                <a:gd name="T27" fmla="*/ 19 h 56"/>
                <a:gd name="T28" fmla="*/ 9 w 57"/>
                <a:gd name="T29" fmla="*/ 19 h 56"/>
                <a:gd name="T30" fmla="*/ 0 w 57"/>
                <a:gd name="T31" fmla="*/ 28 h 56"/>
                <a:gd name="T32" fmla="*/ 9 w 57"/>
                <a:gd name="T33" fmla="*/ 36 h 56"/>
                <a:gd name="T34" fmla="*/ 9 w 57"/>
                <a:gd name="T35" fmla="*/ 36 h 56"/>
                <a:gd name="T36" fmla="*/ 16 w 57"/>
                <a:gd name="T37" fmla="*/ 31 h 56"/>
                <a:gd name="T38" fmla="*/ 25 w 57"/>
                <a:gd name="T39" fmla="*/ 31 h 56"/>
                <a:gd name="T40" fmla="*/ 25 w 57"/>
                <a:gd name="T41" fmla="*/ 40 h 56"/>
                <a:gd name="T42" fmla="*/ 20 w 57"/>
                <a:gd name="T43" fmla="*/ 48 h 56"/>
                <a:gd name="T44" fmla="*/ 20 w 57"/>
                <a:gd name="T45" fmla="*/ 48 h 56"/>
                <a:gd name="T46" fmla="*/ 29 w 57"/>
                <a:gd name="T47" fmla="*/ 56 h 56"/>
                <a:gd name="T48" fmla="*/ 37 w 57"/>
                <a:gd name="T49" fmla="*/ 48 h 56"/>
                <a:gd name="T50" fmla="*/ 37 w 57"/>
                <a:gd name="T51" fmla="*/ 48 h 56"/>
                <a:gd name="T52" fmla="*/ 32 w 57"/>
                <a:gd name="T53" fmla="*/ 40 h 56"/>
                <a:gd name="T54" fmla="*/ 32 w 57"/>
                <a:gd name="T55" fmla="*/ 31 h 56"/>
                <a:gd name="T56" fmla="*/ 41 w 57"/>
                <a:gd name="T57" fmla="*/ 31 h 56"/>
                <a:gd name="T58" fmla="*/ 48 w 57"/>
                <a:gd name="T59" fmla="*/ 36 h 56"/>
                <a:gd name="T60" fmla="*/ 48 w 57"/>
                <a:gd name="T61" fmla="*/ 36 h 56"/>
                <a:gd name="T62" fmla="*/ 57 w 57"/>
                <a:gd name="T63" fmla="*/ 28 h 56"/>
                <a:gd name="T64" fmla="*/ 48 w 57"/>
                <a:gd name="T65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48" y="19"/>
                  </a:moveTo>
                  <a:cubicBezTo>
                    <a:pt x="48" y="19"/>
                    <a:pt x="48" y="19"/>
                    <a:pt x="48" y="19"/>
                  </a:cubicBezTo>
                  <a:cubicBezTo>
                    <a:pt x="45" y="19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1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1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4" y="19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2"/>
                    <a:pt x="24" y="56"/>
                    <a:pt x="29" y="56"/>
                  </a:cubicBezTo>
                  <a:cubicBezTo>
                    <a:pt x="33" y="56"/>
                    <a:pt x="37" y="52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ubicBezTo>
                    <a:pt x="57" y="23"/>
                    <a:pt x="53" y="19"/>
                    <a:pt x="4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8" name="Freeform 73"/>
            <p:cNvSpPr>
              <a:spLocks/>
            </p:cNvSpPr>
            <p:nvPr/>
          </p:nvSpPr>
          <p:spPr bwMode="auto">
            <a:xfrm>
              <a:off x="2603500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9 w 57"/>
                <a:gd name="T3" fmla="*/ 20 h 56"/>
                <a:gd name="T4" fmla="*/ 49 w 57"/>
                <a:gd name="T5" fmla="*/ 20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6 w 57"/>
                <a:gd name="T23" fmla="*/ 16 h 56"/>
                <a:gd name="T24" fmla="*/ 26 w 57"/>
                <a:gd name="T25" fmla="*/ 25 h 56"/>
                <a:gd name="T26" fmla="*/ 17 w 57"/>
                <a:gd name="T27" fmla="*/ 25 h 56"/>
                <a:gd name="T28" fmla="*/ 9 w 57"/>
                <a:gd name="T29" fmla="*/ 20 h 56"/>
                <a:gd name="T30" fmla="*/ 9 w 57"/>
                <a:gd name="T31" fmla="*/ 20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7 w 57"/>
                <a:gd name="T39" fmla="*/ 31 h 56"/>
                <a:gd name="T40" fmla="*/ 26 w 57"/>
                <a:gd name="T41" fmla="*/ 31 h 56"/>
                <a:gd name="T42" fmla="*/ 26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9 w 57"/>
                <a:gd name="T61" fmla="*/ 36 h 56"/>
                <a:gd name="T62" fmla="*/ 49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9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9" name="Freeform 74"/>
            <p:cNvSpPr>
              <a:spLocks/>
            </p:cNvSpPr>
            <p:nvPr/>
          </p:nvSpPr>
          <p:spPr bwMode="auto">
            <a:xfrm>
              <a:off x="2693988" y="785813"/>
              <a:ext cx="46038" cy="44450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20 h 56"/>
                <a:gd name="T4" fmla="*/ 48 w 56"/>
                <a:gd name="T5" fmla="*/ 20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6 w 56"/>
                <a:gd name="T13" fmla="*/ 8 h 56"/>
                <a:gd name="T14" fmla="*/ 36 w 56"/>
                <a:gd name="T15" fmla="*/ 8 h 56"/>
                <a:gd name="T16" fmla="*/ 28 w 56"/>
                <a:gd name="T17" fmla="*/ 0 h 56"/>
                <a:gd name="T18" fmla="*/ 19 w 56"/>
                <a:gd name="T19" fmla="*/ 8 h 56"/>
                <a:gd name="T20" fmla="*/ 19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20 h 56"/>
                <a:gd name="T30" fmla="*/ 8 w 56"/>
                <a:gd name="T31" fmla="*/ 20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19 w 56"/>
                <a:gd name="T45" fmla="*/ 48 h 56"/>
                <a:gd name="T46" fmla="*/ 19 w 56"/>
                <a:gd name="T47" fmla="*/ 48 h 56"/>
                <a:gd name="T48" fmla="*/ 28 w 56"/>
                <a:gd name="T49" fmla="*/ 56 h 56"/>
                <a:gd name="T50" fmla="*/ 36 w 56"/>
                <a:gd name="T51" fmla="*/ 48 h 56"/>
                <a:gd name="T52" fmla="*/ 36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3" y="0"/>
                    <a:pt x="28" y="0"/>
                  </a:cubicBezTo>
                  <a:cubicBezTo>
                    <a:pt x="23" y="0"/>
                    <a:pt x="19" y="3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3"/>
                    <a:pt x="0" y="28"/>
                  </a:cubicBezTo>
                  <a:cubicBezTo>
                    <a:pt x="0" y="33"/>
                    <a:pt x="3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19" y="44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6"/>
                    <a:pt x="28" y="56"/>
                  </a:cubicBezTo>
                  <a:cubicBezTo>
                    <a:pt x="33" y="56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2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0" name="Freeform 75"/>
            <p:cNvSpPr>
              <a:spLocks/>
            </p:cNvSpPr>
            <p:nvPr/>
          </p:nvSpPr>
          <p:spPr bwMode="auto">
            <a:xfrm>
              <a:off x="2784475" y="785813"/>
              <a:ext cx="44450" cy="44450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20 h 56"/>
                <a:gd name="T4" fmla="*/ 48 w 56"/>
                <a:gd name="T5" fmla="*/ 20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7 w 56"/>
                <a:gd name="T13" fmla="*/ 8 h 56"/>
                <a:gd name="T14" fmla="*/ 37 w 56"/>
                <a:gd name="T15" fmla="*/ 8 h 56"/>
                <a:gd name="T16" fmla="*/ 28 w 56"/>
                <a:gd name="T17" fmla="*/ 0 h 56"/>
                <a:gd name="T18" fmla="*/ 20 w 56"/>
                <a:gd name="T19" fmla="*/ 8 h 56"/>
                <a:gd name="T20" fmla="*/ 20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20 h 56"/>
                <a:gd name="T30" fmla="*/ 8 w 56"/>
                <a:gd name="T31" fmla="*/ 20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20 w 56"/>
                <a:gd name="T45" fmla="*/ 48 h 56"/>
                <a:gd name="T46" fmla="*/ 20 w 56"/>
                <a:gd name="T47" fmla="*/ 48 h 56"/>
                <a:gd name="T48" fmla="*/ 28 w 56"/>
                <a:gd name="T49" fmla="*/ 56 h 56"/>
                <a:gd name="T50" fmla="*/ 37 w 56"/>
                <a:gd name="T51" fmla="*/ 48 h 56"/>
                <a:gd name="T52" fmla="*/ 37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3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1" name="Freeform 76"/>
            <p:cNvSpPr>
              <a:spLocks/>
            </p:cNvSpPr>
            <p:nvPr/>
          </p:nvSpPr>
          <p:spPr bwMode="auto">
            <a:xfrm>
              <a:off x="2873375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0 w 57"/>
                <a:gd name="T7" fmla="*/ 25 h 56"/>
                <a:gd name="T8" fmla="*/ 31 w 57"/>
                <a:gd name="T9" fmla="*/ 25 h 56"/>
                <a:gd name="T10" fmla="*/ 31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20 h 56"/>
                <a:gd name="T30" fmla="*/ 8 w 57"/>
                <a:gd name="T31" fmla="*/ 20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1 w 57"/>
                <a:gd name="T55" fmla="*/ 40 h 56"/>
                <a:gd name="T56" fmla="*/ 31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2" name="Freeform 77"/>
            <p:cNvSpPr>
              <a:spLocks/>
            </p:cNvSpPr>
            <p:nvPr/>
          </p:nvSpPr>
          <p:spPr bwMode="auto">
            <a:xfrm>
              <a:off x="2963863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9 w 57"/>
                <a:gd name="T29" fmla="*/ 20 h 56"/>
                <a:gd name="T30" fmla="*/ 9 w 57"/>
                <a:gd name="T31" fmla="*/ 20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3" name="Freeform 78"/>
            <p:cNvSpPr>
              <a:spLocks/>
            </p:cNvSpPr>
            <p:nvPr/>
          </p:nvSpPr>
          <p:spPr bwMode="auto">
            <a:xfrm>
              <a:off x="3052763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9 w 57"/>
                <a:gd name="T29" fmla="*/ 20 h 56"/>
                <a:gd name="T30" fmla="*/ 9 w 57"/>
                <a:gd name="T31" fmla="*/ 20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9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4" name="Freeform 79"/>
            <p:cNvSpPr>
              <a:spLocks/>
            </p:cNvSpPr>
            <p:nvPr/>
          </p:nvSpPr>
          <p:spPr bwMode="auto">
            <a:xfrm>
              <a:off x="3141663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9 w 57"/>
                <a:gd name="T3" fmla="*/ 20 h 56"/>
                <a:gd name="T4" fmla="*/ 49 w 57"/>
                <a:gd name="T5" fmla="*/ 20 h 56"/>
                <a:gd name="T6" fmla="*/ 41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9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6 w 57"/>
                <a:gd name="T23" fmla="*/ 16 h 56"/>
                <a:gd name="T24" fmla="*/ 26 w 57"/>
                <a:gd name="T25" fmla="*/ 25 h 56"/>
                <a:gd name="T26" fmla="*/ 17 w 57"/>
                <a:gd name="T27" fmla="*/ 25 h 56"/>
                <a:gd name="T28" fmla="*/ 9 w 57"/>
                <a:gd name="T29" fmla="*/ 20 h 56"/>
                <a:gd name="T30" fmla="*/ 9 w 57"/>
                <a:gd name="T31" fmla="*/ 20 h 56"/>
                <a:gd name="T32" fmla="*/ 0 w 57"/>
                <a:gd name="T33" fmla="*/ 28 h 56"/>
                <a:gd name="T34" fmla="*/ 9 w 57"/>
                <a:gd name="T35" fmla="*/ 36 h 56"/>
                <a:gd name="T36" fmla="*/ 9 w 57"/>
                <a:gd name="T37" fmla="*/ 36 h 56"/>
                <a:gd name="T38" fmla="*/ 17 w 57"/>
                <a:gd name="T39" fmla="*/ 31 h 56"/>
                <a:gd name="T40" fmla="*/ 26 w 57"/>
                <a:gd name="T41" fmla="*/ 31 h 56"/>
                <a:gd name="T42" fmla="*/ 26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9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1 w 57"/>
                <a:gd name="T59" fmla="*/ 31 h 56"/>
                <a:gd name="T60" fmla="*/ 49 w 57"/>
                <a:gd name="T61" fmla="*/ 36 h 56"/>
                <a:gd name="T62" fmla="*/ 49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9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5" name="Freeform 80"/>
            <p:cNvSpPr>
              <a:spLocks/>
            </p:cNvSpPr>
            <p:nvPr/>
          </p:nvSpPr>
          <p:spPr bwMode="auto">
            <a:xfrm>
              <a:off x="3232150" y="785813"/>
              <a:ext cx="46038" cy="44450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20 h 56"/>
                <a:gd name="T4" fmla="*/ 48 w 56"/>
                <a:gd name="T5" fmla="*/ 20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6 w 56"/>
                <a:gd name="T13" fmla="*/ 8 h 56"/>
                <a:gd name="T14" fmla="*/ 36 w 56"/>
                <a:gd name="T15" fmla="*/ 8 h 56"/>
                <a:gd name="T16" fmla="*/ 28 w 56"/>
                <a:gd name="T17" fmla="*/ 0 h 56"/>
                <a:gd name="T18" fmla="*/ 19 w 56"/>
                <a:gd name="T19" fmla="*/ 8 h 56"/>
                <a:gd name="T20" fmla="*/ 19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20 h 56"/>
                <a:gd name="T30" fmla="*/ 8 w 56"/>
                <a:gd name="T31" fmla="*/ 20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19 w 56"/>
                <a:gd name="T45" fmla="*/ 48 h 56"/>
                <a:gd name="T46" fmla="*/ 19 w 56"/>
                <a:gd name="T47" fmla="*/ 48 h 56"/>
                <a:gd name="T48" fmla="*/ 28 w 56"/>
                <a:gd name="T49" fmla="*/ 56 h 56"/>
                <a:gd name="T50" fmla="*/ 36 w 56"/>
                <a:gd name="T51" fmla="*/ 48 h 56"/>
                <a:gd name="T52" fmla="*/ 36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3" y="0"/>
                    <a:pt x="28" y="0"/>
                  </a:cubicBezTo>
                  <a:cubicBezTo>
                    <a:pt x="23" y="0"/>
                    <a:pt x="19" y="3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3"/>
                    <a:pt x="0" y="28"/>
                  </a:cubicBezTo>
                  <a:cubicBezTo>
                    <a:pt x="0" y="33"/>
                    <a:pt x="3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19" y="44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6"/>
                    <a:pt x="28" y="56"/>
                  </a:cubicBezTo>
                  <a:cubicBezTo>
                    <a:pt x="33" y="56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2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6" name="Freeform 81"/>
            <p:cNvSpPr>
              <a:spLocks/>
            </p:cNvSpPr>
            <p:nvPr/>
          </p:nvSpPr>
          <p:spPr bwMode="auto">
            <a:xfrm>
              <a:off x="3322638" y="785813"/>
              <a:ext cx="44450" cy="44450"/>
            </a:xfrm>
            <a:custGeom>
              <a:avLst/>
              <a:gdLst>
                <a:gd name="T0" fmla="*/ 56 w 56"/>
                <a:gd name="T1" fmla="*/ 28 h 56"/>
                <a:gd name="T2" fmla="*/ 48 w 56"/>
                <a:gd name="T3" fmla="*/ 20 h 56"/>
                <a:gd name="T4" fmla="*/ 48 w 56"/>
                <a:gd name="T5" fmla="*/ 20 h 56"/>
                <a:gd name="T6" fmla="*/ 40 w 56"/>
                <a:gd name="T7" fmla="*/ 25 h 56"/>
                <a:gd name="T8" fmla="*/ 31 w 56"/>
                <a:gd name="T9" fmla="*/ 25 h 56"/>
                <a:gd name="T10" fmla="*/ 31 w 56"/>
                <a:gd name="T11" fmla="*/ 16 h 56"/>
                <a:gd name="T12" fmla="*/ 37 w 56"/>
                <a:gd name="T13" fmla="*/ 8 h 56"/>
                <a:gd name="T14" fmla="*/ 37 w 56"/>
                <a:gd name="T15" fmla="*/ 8 h 56"/>
                <a:gd name="T16" fmla="*/ 28 w 56"/>
                <a:gd name="T17" fmla="*/ 0 h 56"/>
                <a:gd name="T18" fmla="*/ 20 w 56"/>
                <a:gd name="T19" fmla="*/ 8 h 56"/>
                <a:gd name="T20" fmla="*/ 20 w 56"/>
                <a:gd name="T21" fmla="*/ 8 h 56"/>
                <a:gd name="T22" fmla="*/ 25 w 56"/>
                <a:gd name="T23" fmla="*/ 16 h 56"/>
                <a:gd name="T24" fmla="*/ 25 w 56"/>
                <a:gd name="T25" fmla="*/ 25 h 56"/>
                <a:gd name="T26" fmla="*/ 16 w 56"/>
                <a:gd name="T27" fmla="*/ 25 h 56"/>
                <a:gd name="T28" fmla="*/ 8 w 56"/>
                <a:gd name="T29" fmla="*/ 20 h 56"/>
                <a:gd name="T30" fmla="*/ 8 w 56"/>
                <a:gd name="T31" fmla="*/ 20 h 56"/>
                <a:gd name="T32" fmla="*/ 0 w 56"/>
                <a:gd name="T33" fmla="*/ 28 h 56"/>
                <a:gd name="T34" fmla="*/ 8 w 56"/>
                <a:gd name="T35" fmla="*/ 36 h 56"/>
                <a:gd name="T36" fmla="*/ 8 w 56"/>
                <a:gd name="T37" fmla="*/ 36 h 56"/>
                <a:gd name="T38" fmla="*/ 16 w 56"/>
                <a:gd name="T39" fmla="*/ 31 h 56"/>
                <a:gd name="T40" fmla="*/ 25 w 56"/>
                <a:gd name="T41" fmla="*/ 31 h 56"/>
                <a:gd name="T42" fmla="*/ 25 w 56"/>
                <a:gd name="T43" fmla="*/ 40 h 56"/>
                <a:gd name="T44" fmla="*/ 20 w 56"/>
                <a:gd name="T45" fmla="*/ 48 h 56"/>
                <a:gd name="T46" fmla="*/ 20 w 56"/>
                <a:gd name="T47" fmla="*/ 48 h 56"/>
                <a:gd name="T48" fmla="*/ 28 w 56"/>
                <a:gd name="T49" fmla="*/ 56 h 56"/>
                <a:gd name="T50" fmla="*/ 37 w 56"/>
                <a:gd name="T51" fmla="*/ 48 h 56"/>
                <a:gd name="T52" fmla="*/ 37 w 56"/>
                <a:gd name="T53" fmla="*/ 48 h 56"/>
                <a:gd name="T54" fmla="*/ 31 w 56"/>
                <a:gd name="T55" fmla="*/ 40 h 56"/>
                <a:gd name="T56" fmla="*/ 31 w 56"/>
                <a:gd name="T57" fmla="*/ 31 h 56"/>
                <a:gd name="T58" fmla="*/ 40 w 56"/>
                <a:gd name="T59" fmla="*/ 31 h 56"/>
                <a:gd name="T60" fmla="*/ 48 w 56"/>
                <a:gd name="T61" fmla="*/ 36 h 56"/>
                <a:gd name="T62" fmla="*/ 48 w 56"/>
                <a:gd name="T63" fmla="*/ 36 h 56"/>
                <a:gd name="T64" fmla="*/ 56 w 56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6">
                  <a:moveTo>
                    <a:pt x="56" y="28"/>
                  </a:moveTo>
                  <a:cubicBezTo>
                    <a:pt x="56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3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4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7" name="Freeform 82"/>
            <p:cNvSpPr>
              <a:spLocks/>
            </p:cNvSpPr>
            <p:nvPr/>
          </p:nvSpPr>
          <p:spPr bwMode="auto">
            <a:xfrm>
              <a:off x="3411538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0 w 57"/>
                <a:gd name="T7" fmla="*/ 25 h 56"/>
                <a:gd name="T8" fmla="*/ 31 w 57"/>
                <a:gd name="T9" fmla="*/ 25 h 56"/>
                <a:gd name="T10" fmla="*/ 31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20 h 56"/>
                <a:gd name="T30" fmla="*/ 8 w 57"/>
                <a:gd name="T31" fmla="*/ 20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1 w 57"/>
                <a:gd name="T55" fmla="*/ 40 h 56"/>
                <a:gd name="T56" fmla="*/ 31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8" name="Freeform 83"/>
            <p:cNvSpPr>
              <a:spLocks/>
            </p:cNvSpPr>
            <p:nvPr/>
          </p:nvSpPr>
          <p:spPr bwMode="auto">
            <a:xfrm>
              <a:off x="3502025" y="785813"/>
              <a:ext cx="46038" cy="44450"/>
            </a:xfrm>
            <a:custGeom>
              <a:avLst/>
              <a:gdLst>
                <a:gd name="T0" fmla="*/ 57 w 57"/>
                <a:gd name="T1" fmla="*/ 28 h 56"/>
                <a:gd name="T2" fmla="*/ 48 w 57"/>
                <a:gd name="T3" fmla="*/ 20 h 56"/>
                <a:gd name="T4" fmla="*/ 48 w 57"/>
                <a:gd name="T5" fmla="*/ 20 h 56"/>
                <a:gd name="T6" fmla="*/ 40 w 57"/>
                <a:gd name="T7" fmla="*/ 25 h 56"/>
                <a:gd name="T8" fmla="*/ 32 w 57"/>
                <a:gd name="T9" fmla="*/ 25 h 56"/>
                <a:gd name="T10" fmla="*/ 32 w 57"/>
                <a:gd name="T11" fmla="*/ 16 h 56"/>
                <a:gd name="T12" fmla="*/ 37 w 57"/>
                <a:gd name="T13" fmla="*/ 8 h 56"/>
                <a:gd name="T14" fmla="*/ 37 w 57"/>
                <a:gd name="T15" fmla="*/ 8 h 56"/>
                <a:gd name="T16" fmla="*/ 28 w 57"/>
                <a:gd name="T17" fmla="*/ 0 h 56"/>
                <a:gd name="T18" fmla="*/ 20 w 57"/>
                <a:gd name="T19" fmla="*/ 8 h 56"/>
                <a:gd name="T20" fmla="*/ 20 w 57"/>
                <a:gd name="T21" fmla="*/ 8 h 56"/>
                <a:gd name="T22" fmla="*/ 25 w 57"/>
                <a:gd name="T23" fmla="*/ 16 h 56"/>
                <a:gd name="T24" fmla="*/ 25 w 57"/>
                <a:gd name="T25" fmla="*/ 25 h 56"/>
                <a:gd name="T26" fmla="*/ 16 w 57"/>
                <a:gd name="T27" fmla="*/ 25 h 56"/>
                <a:gd name="T28" fmla="*/ 8 w 57"/>
                <a:gd name="T29" fmla="*/ 20 h 56"/>
                <a:gd name="T30" fmla="*/ 8 w 57"/>
                <a:gd name="T31" fmla="*/ 20 h 56"/>
                <a:gd name="T32" fmla="*/ 0 w 57"/>
                <a:gd name="T33" fmla="*/ 28 h 56"/>
                <a:gd name="T34" fmla="*/ 8 w 57"/>
                <a:gd name="T35" fmla="*/ 36 h 56"/>
                <a:gd name="T36" fmla="*/ 8 w 57"/>
                <a:gd name="T37" fmla="*/ 36 h 56"/>
                <a:gd name="T38" fmla="*/ 16 w 57"/>
                <a:gd name="T39" fmla="*/ 31 h 56"/>
                <a:gd name="T40" fmla="*/ 25 w 57"/>
                <a:gd name="T41" fmla="*/ 31 h 56"/>
                <a:gd name="T42" fmla="*/ 25 w 57"/>
                <a:gd name="T43" fmla="*/ 40 h 56"/>
                <a:gd name="T44" fmla="*/ 20 w 57"/>
                <a:gd name="T45" fmla="*/ 48 h 56"/>
                <a:gd name="T46" fmla="*/ 20 w 57"/>
                <a:gd name="T47" fmla="*/ 48 h 56"/>
                <a:gd name="T48" fmla="*/ 28 w 57"/>
                <a:gd name="T49" fmla="*/ 56 h 56"/>
                <a:gd name="T50" fmla="*/ 37 w 57"/>
                <a:gd name="T51" fmla="*/ 48 h 56"/>
                <a:gd name="T52" fmla="*/ 37 w 57"/>
                <a:gd name="T53" fmla="*/ 48 h 56"/>
                <a:gd name="T54" fmla="*/ 32 w 57"/>
                <a:gd name="T55" fmla="*/ 40 h 56"/>
                <a:gd name="T56" fmla="*/ 32 w 57"/>
                <a:gd name="T57" fmla="*/ 31 h 56"/>
                <a:gd name="T58" fmla="*/ 40 w 57"/>
                <a:gd name="T59" fmla="*/ 31 h 56"/>
                <a:gd name="T60" fmla="*/ 48 w 57"/>
                <a:gd name="T61" fmla="*/ 36 h 56"/>
                <a:gd name="T62" fmla="*/ 48 w 57"/>
                <a:gd name="T63" fmla="*/ 36 h 56"/>
                <a:gd name="T64" fmla="*/ 57 w 57"/>
                <a:gd name="T65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57" y="28"/>
                  </a:moveTo>
                  <a:cubicBezTo>
                    <a:pt x="57" y="23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8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8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9" name="Freeform 84"/>
            <p:cNvSpPr>
              <a:spLocks/>
            </p:cNvSpPr>
            <p:nvPr/>
          </p:nvSpPr>
          <p:spPr bwMode="auto">
            <a:xfrm>
              <a:off x="3590925" y="785813"/>
              <a:ext cx="46038" cy="44450"/>
            </a:xfrm>
            <a:custGeom>
              <a:avLst/>
              <a:gdLst>
                <a:gd name="T0" fmla="*/ 48 w 57"/>
                <a:gd name="T1" fmla="*/ 20 h 56"/>
                <a:gd name="T2" fmla="*/ 48 w 57"/>
                <a:gd name="T3" fmla="*/ 20 h 56"/>
                <a:gd name="T4" fmla="*/ 41 w 57"/>
                <a:gd name="T5" fmla="*/ 25 h 56"/>
                <a:gd name="T6" fmla="*/ 32 w 57"/>
                <a:gd name="T7" fmla="*/ 25 h 56"/>
                <a:gd name="T8" fmla="*/ 32 w 57"/>
                <a:gd name="T9" fmla="*/ 16 h 56"/>
                <a:gd name="T10" fmla="*/ 37 w 57"/>
                <a:gd name="T11" fmla="*/ 8 h 56"/>
                <a:gd name="T12" fmla="*/ 37 w 57"/>
                <a:gd name="T13" fmla="*/ 8 h 56"/>
                <a:gd name="T14" fmla="*/ 29 w 57"/>
                <a:gd name="T15" fmla="*/ 0 h 56"/>
                <a:gd name="T16" fmla="*/ 20 w 57"/>
                <a:gd name="T17" fmla="*/ 8 h 56"/>
                <a:gd name="T18" fmla="*/ 20 w 57"/>
                <a:gd name="T19" fmla="*/ 8 h 56"/>
                <a:gd name="T20" fmla="*/ 25 w 57"/>
                <a:gd name="T21" fmla="*/ 16 h 56"/>
                <a:gd name="T22" fmla="*/ 25 w 57"/>
                <a:gd name="T23" fmla="*/ 25 h 56"/>
                <a:gd name="T24" fmla="*/ 16 w 57"/>
                <a:gd name="T25" fmla="*/ 25 h 56"/>
                <a:gd name="T26" fmla="*/ 9 w 57"/>
                <a:gd name="T27" fmla="*/ 20 h 56"/>
                <a:gd name="T28" fmla="*/ 9 w 57"/>
                <a:gd name="T29" fmla="*/ 20 h 56"/>
                <a:gd name="T30" fmla="*/ 0 w 57"/>
                <a:gd name="T31" fmla="*/ 28 h 56"/>
                <a:gd name="T32" fmla="*/ 9 w 57"/>
                <a:gd name="T33" fmla="*/ 36 h 56"/>
                <a:gd name="T34" fmla="*/ 9 w 57"/>
                <a:gd name="T35" fmla="*/ 36 h 56"/>
                <a:gd name="T36" fmla="*/ 16 w 57"/>
                <a:gd name="T37" fmla="*/ 31 h 56"/>
                <a:gd name="T38" fmla="*/ 25 w 57"/>
                <a:gd name="T39" fmla="*/ 31 h 56"/>
                <a:gd name="T40" fmla="*/ 25 w 57"/>
                <a:gd name="T41" fmla="*/ 40 h 56"/>
                <a:gd name="T42" fmla="*/ 20 w 57"/>
                <a:gd name="T43" fmla="*/ 48 h 56"/>
                <a:gd name="T44" fmla="*/ 20 w 57"/>
                <a:gd name="T45" fmla="*/ 48 h 56"/>
                <a:gd name="T46" fmla="*/ 29 w 57"/>
                <a:gd name="T47" fmla="*/ 56 h 56"/>
                <a:gd name="T48" fmla="*/ 37 w 57"/>
                <a:gd name="T49" fmla="*/ 48 h 56"/>
                <a:gd name="T50" fmla="*/ 37 w 57"/>
                <a:gd name="T51" fmla="*/ 48 h 56"/>
                <a:gd name="T52" fmla="*/ 32 w 57"/>
                <a:gd name="T53" fmla="*/ 40 h 56"/>
                <a:gd name="T54" fmla="*/ 32 w 57"/>
                <a:gd name="T55" fmla="*/ 31 h 56"/>
                <a:gd name="T56" fmla="*/ 41 w 57"/>
                <a:gd name="T57" fmla="*/ 31 h 56"/>
                <a:gd name="T58" fmla="*/ 48 w 57"/>
                <a:gd name="T59" fmla="*/ 36 h 56"/>
                <a:gd name="T60" fmla="*/ 48 w 57"/>
                <a:gd name="T61" fmla="*/ 36 h 56"/>
                <a:gd name="T62" fmla="*/ 57 w 57"/>
                <a:gd name="T63" fmla="*/ 28 h 56"/>
                <a:gd name="T64" fmla="*/ 48 w 57"/>
                <a:gd name="T65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6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3"/>
                    <a:pt x="33" y="0"/>
                    <a:pt x="29" y="0"/>
                  </a:cubicBezTo>
                  <a:cubicBezTo>
                    <a:pt x="24" y="0"/>
                    <a:pt x="20" y="3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3"/>
                    <a:pt x="0" y="28"/>
                  </a:cubicBezTo>
                  <a:cubicBezTo>
                    <a:pt x="0" y="33"/>
                    <a:pt x="4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6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1"/>
                    <a:pt x="20" y="44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6"/>
                    <a:pt x="29" y="56"/>
                  </a:cubicBezTo>
                  <a:cubicBezTo>
                    <a:pt x="33" y="56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4"/>
                    <a:pt x="35" y="41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3" y="36"/>
                    <a:pt x="57" y="33"/>
                    <a:pt x="57" y="28"/>
                  </a:cubicBezTo>
                  <a:cubicBezTo>
                    <a:pt x="57" y="23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0" name="Freeform 85"/>
            <p:cNvSpPr>
              <a:spLocks/>
            </p:cNvSpPr>
            <p:nvPr/>
          </p:nvSpPr>
          <p:spPr bwMode="auto">
            <a:xfrm>
              <a:off x="2603500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1 h 57"/>
                <a:gd name="T40" fmla="*/ 26 w 57"/>
                <a:gd name="T41" fmla="*/ 31 h 57"/>
                <a:gd name="T42" fmla="*/ 26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1 w 57"/>
                <a:gd name="T59" fmla="*/ 31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1" name="Freeform 86"/>
            <p:cNvSpPr>
              <a:spLocks/>
            </p:cNvSpPr>
            <p:nvPr/>
          </p:nvSpPr>
          <p:spPr bwMode="auto">
            <a:xfrm>
              <a:off x="2693988" y="874713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8 h 57"/>
                <a:gd name="T14" fmla="*/ 36 w 56"/>
                <a:gd name="T15" fmla="*/ 8 h 57"/>
                <a:gd name="T16" fmla="*/ 28 w 56"/>
                <a:gd name="T17" fmla="*/ 0 h 57"/>
                <a:gd name="T18" fmla="*/ 19 w 56"/>
                <a:gd name="T19" fmla="*/ 8 h 57"/>
                <a:gd name="T20" fmla="*/ 19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1 h 57"/>
                <a:gd name="T40" fmla="*/ 25 w 56"/>
                <a:gd name="T41" fmla="*/ 31 h 57"/>
                <a:gd name="T42" fmla="*/ 25 w 56"/>
                <a:gd name="T43" fmla="*/ 40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0 h 57"/>
                <a:gd name="T56" fmla="*/ 31 w 56"/>
                <a:gd name="T57" fmla="*/ 31 h 57"/>
                <a:gd name="T58" fmla="*/ 40 w 56"/>
                <a:gd name="T59" fmla="*/ 31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2" name="Freeform 87"/>
            <p:cNvSpPr>
              <a:spLocks/>
            </p:cNvSpPr>
            <p:nvPr/>
          </p:nvSpPr>
          <p:spPr bwMode="auto">
            <a:xfrm>
              <a:off x="2784475" y="874713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8 h 57"/>
                <a:gd name="T14" fmla="*/ 37 w 56"/>
                <a:gd name="T15" fmla="*/ 8 h 57"/>
                <a:gd name="T16" fmla="*/ 28 w 56"/>
                <a:gd name="T17" fmla="*/ 0 h 57"/>
                <a:gd name="T18" fmla="*/ 20 w 56"/>
                <a:gd name="T19" fmla="*/ 8 h 57"/>
                <a:gd name="T20" fmla="*/ 20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1 h 57"/>
                <a:gd name="T40" fmla="*/ 25 w 56"/>
                <a:gd name="T41" fmla="*/ 31 h 57"/>
                <a:gd name="T42" fmla="*/ 25 w 56"/>
                <a:gd name="T43" fmla="*/ 40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0 h 57"/>
                <a:gd name="T56" fmla="*/ 31 w 56"/>
                <a:gd name="T57" fmla="*/ 31 h 57"/>
                <a:gd name="T58" fmla="*/ 40 w 56"/>
                <a:gd name="T59" fmla="*/ 31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3" name="Freeform 88"/>
            <p:cNvSpPr>
              <a:spLocks/>
            </p:cNvSpPr>
            <p:nvPr/>
          </p:nvSpPr>
          <p:spPr bwMode="auto">
            <a:xfrm>
              <a:off x="2873375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0 h 57"/>
                <a:gd name="T56" fmla="*/ 31 w 57"/>
                <a:gd name="T57" fmla="*/ 31 h 57"/>
                <a:gd name="T58" fmla="*/ 40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" name="Freeform 89"/>
            <p:cNvSpPr>
              <a:spLocks/>
            </p:cNvSpPr>
            <p:nvPr/>
          </p:nvSpPr>
          <p:spPr bwMode="auto">
            <a:xfrm>
              <a:off x="2963863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1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" name="Freeform 90"/>
            <p:cNvSpPr>
              <a:spLocks/>
            </p:cNvSpPr>
            <p:nvPr/>
          </p:nvSpPr>
          <p:spPr bwMode="auto">
            <a:xfrm>
              <a:off x="3052763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1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" name="Freeform 91"/>
            <p:cNvSpPr>
              <a:spLocks/>
            </p:cNvSpPr>
            <p:nvPr/>
          </p:nvSpPr>
          <p:spPr bwMode="auto">
            <a:xfrm>
              <a:off x="3141663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9 w 57"/>
                <a:gd name="T3" fmla="*/ 20 h 57"/>
                <a:gd name="T4" fmla="*/ 49 w 57"/>
                <a:gd name="T5" fmla="*/ 20 h 57"/>
                <a:gd name="T6" fmla="*/ 41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9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6 w 57"/>
                <a:gd name="T23" fmla="*/ 16 h 57"/>
                <a:gd name="T24" fmla="*/ 26 w 57"/>
                <a:gd name="T25" fmla="*/ 25 h 57"/>
                <a:gd name="T26" fmla="*/ 17 w 57"/>
                <a:gd name="T27" fmla="*/ 25 h 57"/>
                <a:gd name="T28" fmla="*/ 9 w 57"/>
                <a:gd name="T29" fmla="*/ 20 h 57"/>
                <a:gd name="T30" fmla="*/ 9 w 57"/>
                <a:gd name="T31" fmla="*/ 20 h 57"/>
                <a:gd name="T32" fmla="*/ 0 w 57"/>
                <a:gd name="T33" fmla="*/ 28 h 57"/>
                <a:gd name="T34" fmla="*/ 9 w 57"/>
                <a:gd name="T35" fmla="*/ 37 h 57"/>
                <a:gd name="T36" fmla="*/ 9 w 57"/>
                <a:gd name="T37" fmla="*/ 37 h 57"/>
                <a:gd name="T38" fmla="*/ 17 w 57"/>
                <a:gd name="T39" fmla="*/ 31 h 57"/>
                <a:gd name="T40" fmla="*/ 26 w 57"/>
                <a:gd name="T41" fmla="*/ 31 h 57"/>
                <a:gd name="T42" fmla="*/ 26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9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1 w 57"/>
                <a:gd name="T59" fmla="*/ 31 h 57"/>
                <a:gd name="T60" fmla="*/ 49 w 57"/>
                <a:gd name="T61" fmla="*/ 37 h 57"/>
                <a:gd name="T62" fmla="*/ 49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6" y="1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7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" name="Freeform 92"/>
            <p:cNvSpPr>
              <a:spLocks/>
            </p:cNvSpPr>
            <p:nvPr/>
          </p:nvSpPr>
          <p:spPr bwMode="auto">
            <a:xfrm>
              <a:off x="3232150" y="874713"/>
              <a:ext cx="46038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6 w 56"/>
                <a:gd name="T13" fmla="*/ 8 h 57"/>
                <a:gd name="T14" fmla="*/ 36 w 56"/>
                <a:gd name="T15" fmla="*/ 8 h 57"/>
                <a:gd name="T16" fmla="*/ 28 w 56"/>
                <a:gd name="T17" fmla="*/ 0 h 57"/>
                <a:gd name="T18" fmla="*/ 19 w 56"/>
                <a:gd name="T19" fmla="*/ 8 h 57"/>
                <a:gd name="T20" fmla="*/ 19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1 h 57"/>
                <a:gd name="T40" fmla="*/ 25 w 56"/>
                <a:gd name="T41" fmla="*/ 31 h 57"/>
                <a:gd name="T42" fmla="*/ 25 w 56"/>
                <a:gd name="T43" fmla="*/ 40 h 57"/>
                <a:gd name="T44" fmla="*/ 19 w 56"/>
                <a:gd name="T45" fmla="*/ 48 h 57"/>
                <a:gd name="T46" fmla="*/ 19 w 56"/>
                <a:gd name="T47" fmla="*/ 48 h 57"/>
                <a:gd name="T48" fmla="*/ 28 w 56"/>
                <a:gd name="T49" fmla="*/ 57 h 57"/>
                <a:gd name="T50" fmla="*/ 36 w 56"/>
                <a:gd name="T51" fmla="*/ 48 h 57"/>
                <a:gd name="T52" fmla="*/ 36 w 56"/>
                <a:gd name="T53" fmla="*/ 48 h 57"/>
                <a:gd name="T54" fmla="*/ 31 w 56"/>
                <a:gd name="T55" fmla="*/ 40 h 57"/>
                <a:gd name="T56" fmla="*/ 31 w 56"/>
                <a:gd name="T57" fmla="*/ 31 h 57"/>
                <a:gd name="T58" fmla="*/ 40 w 56"/>
                <a:gd name="T59" fmla="*/ 31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2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6" y="12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23" y="0"/>
                    <a:pt x="19" y="4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24"/>
                    <a:pt x="0" y="28"/>
                  </a:cubicBezTo>
                  <a:cubicBezTo>
                    <a:pt x="0" y="33"/>
                    <a:pt x="3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19" y="45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53"/>
                    <a:pt x="23" y="57"/>
                    <a:pt x="28" y="57"/>
                  </a:cubicBezTo>
                  <a:cubicBezTo>
                    <a:pt x="33" y="57"/>
                    <a:pt x="36" y="53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5"/>
                    <a:pt x="34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2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" name="Freeform 93"/>
            <p:cNvSpPr>
              <a:spLocks/>
            </p:cNvSpPr>
            <p:nvPr/>
          </p:nvSpPr>
          <p:spPr bwMode="auto">
            <a:xfrm>
              <a:off x="3322638" y="874713"/>
              <a:ext cx="44450" cy="46038"/>
            </a:xfrm>
            <a:custGeom>
              <a:avLst/>
              <a:gdLst>
                <a:gd name="T0" fmla="*/ 56 w 56"/>
                <a:gd name="T1" fmla="*/ 28 h 57"/>
                <a:gd name="T2" fmla="*/ 48 w 56"/>
                <a:gd name="T3" fmla="*/ 20 h 57"/>
                <a:gd name="T4" fmla="*/ 48 w 56"/>
                <a:gd name="T5" fmla="*/ 20 h 57"/>
                <a:gd name="T6" fmla="*/ 40 w 56"/>
                <a:gd name="T7" fmla="*/ 25 h 57"/>
                <a:gd name="T8" fmla="*/ 31 w 56"/>
                <a:gd name="T9" fmla="*/ 25 h 57"/>
                <a:gd name="T10" fmla="*/ 31 w 56"/>
                <a:gd name="T11" fmla="*/ 16 h 57"/>
                <a:gd name="T12" fmla="*/ 37 w 56"/>
                <a:gd name="T13" fmla="*/ 8 h 57"/>
                <a:gd name="T14" fmla="*/ 37 w 56"/>
                <a:gd name="T15" fmla="*/ 8 h 57"/>
                <a:gd name="T16" fmla="*/ 28 w 56"/>
                <a:gd name="T17" fmla="*/ 0 h 57"/>
                <a:gd name="T18" fmla="*/ 20 w 56"/>
                <a:gd name="T19" fmla="*/ 8 h 57"/>
                <a:gd name="T20" fmla="*/ 20 w 56"/>
                <a:gd name="T21" fmla="*/ 8 h 57"/>
                <a:gd name="T22" fmla="*/ 25 w 56"/>
                <a:gd name="T23" fmla="*/ 16 h 57"/>
                <a:gd name="T24" fmla="*/ 25 w 56"/>
                <a:gd name="T25" fmla="*/ 25 h 57"/>
                <a:gd name="T26" fmla="*/ 16 w 56"/>
                <a:gd name="T27" fmla="*/ 25 h 57"/>
                <a:gd name="T28" fmla="*/ 8 w 56"/>
                <a:gd name="T29" fmla="*/ 20 h 57"/>
                <a:gd name="T30" fmla="*/ 8 w 56"/>
                <a:gd name="T31" fmla="*/ 20 h 57"/>
                <a:gd name="T32" fmla="*/ 0 w 56"/>
                <a:gd name="T33" fmla="*/ 28 h 57"/>
                <a:gd name="T34" fmla="*/ 8 w 56"/>
                <a:gd name="T35" fmla="*/ 37 h 57"/>
                <a:gd name="T36" fmla="*/ 8 w 56"/>
                <a:gd name="T37" fmla="*/ 37 h 57"/>
                <a:gd name="T38" fmla="*/ 16 w 56"/>
                <a:gd name="T39" fmla="*/ 31 h 57"/>
                <a:gd name="T40" fmla="*/ 25 w 56"/>
                <a:gd name="T41" fmla="*/ 31 h 57"/>
                <a:gd name="T42" fmla="*/ 25 w 56"/>
                <a:gd name="T43" fmla="*/ 40 h 57"/>
                <a:gd name="T44" fmla="*/ 20 w 56"/>
                <a:gd name="T45" fmla="*/ 48 h 57"/>
                <a:gd name="T46" fmla="*/ 20 w 56"/>
                <a:gd name="T47" fmla="*/ 48 h 57"/>
                <a:gd name="T48" fmla="*/ 28 w 56"/>
                <a:gd name="T49" fmla="*/ 57 h 57"/>
                <a:gd name="T50" fmla="*/ 37 w 56"/>
                <a:gd name="T51" fmla="*/ 48 h 57"/>
                <a:gd name="T52" fmla="*/ 37 w 56"/>
                <a:gd name="T53" fmla="*/ 48 h 57"/>
                <a:gd name="T54" fmla="*/ 31 w 56"/>
                <a:gd name="T55" fmla="*/ 40 h 57"/>
                <a:gd name="T56" fmla="*/ 31 w 56"/>
                <a:gd name="T57" fmla="*/ 31 h 57"/>
                <a:gd name="T58" fmla="*/ 40 w 56"/>
                <a:gd name="T59" fmla="*/ 31 h 57"/>
                <a:gd name="T60" fmla="*/ 48 w 56"/>
                <a:gd name="T61" fmla="*/ 37 h 57"/>
                <a:gd name="T62" fmla="*/ 48 w 56"/>
                <a:gd name="T63" fmla="*/ 37 h 57"/>
                <a:gd name="T64" fmla="*/ 56 w 56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7">
                  <a:moveTo>
                    <a:pt x="56" y="28"/>
                  </a:moveTo>
                  <a:cubicBezTo>
                    <a:pt x="56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4" y="20"/>
                    <a:pt x="41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3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3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4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34"/>
                    <a:pt x="44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6" y="33"/>
                    <a:pt x="5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" name="Freeform 94"/>
            <p:cNvSpPr>
              <a:spLocks/>
            </p:cNvSpPr>
            <p:nvPr/>
          </p:nvSpPr>
          <p:spPr bwMode="auto">
            <a:xfrm>
              <a:off x="3411538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1 w 57"/>
                <a:gd name="T9" fmla="*/ 25 h 57"/>
                <a:gd name="T10" fmla="*/ 31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1 w 57"/>
                <a:gd name="T55" fmla="*/ 40 h 57"/>
                <a:gd name="T56" fmla="*/ 31 w 57"/>
                <a:gd name="T57" fmla="*/ 31 h 57"/>
                <a:gd name="T58" fmla="*/ 40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1" y="4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" name="Freeform 95"/>
            <p:cNvSpPr>
              <a:spLocks/>
            </p:cNvSpPr>
            <p:nvPr/>
          </p:nvSpPr>
          <p:spPr bwMode="auto">
            <a:xfrm>
              <a:off x="3502025" y="874713"/>
              <a:ext cx="46038" cy="46038"/>
            </a:xfrm>
            <a:custGeom>
              <a:avLst/>
              <a:gdLst>
                <a:gd name="T0" fmla="*/ 57 w 57"/>
                <a:gd name="T1" fmla="*/ 28 h 57"/>
                <a:gd name="T2" fmla="*/ 48 w 57"/>
                <a:gd name="T3" fmla="*/ 20 h 57"/>
                <a:gd name="T4" fmla="*/ 48 w 57"/>
                <a:gd name="T5" fmla="*/ 20 h 57"/>
                <a:gd name="T6" fmla="*/ 40 w 57"/>
                <a:gd name="T7" fmla="*/ 25 h 57"/>
                <a:gd name="T8" fmla="*/ 32 w 57"/>
                <a:gd name="T9" fmla="*/ 25 h 57"/>
                <a:gd name="T10" fmla="*/ 32 w 57"/>
                <a:gd name="T11" fmla="*/ 16 h 57"/>
                <a:gd name="T12" fmla="*/ 37 w 57"/>
                <a:gd name="T13" fmla="*/ 8 h 57"/>
                <a:gd name="T14" fmla="*/ 37 w 57"/>
                <a:gd name="T15" fmla="*/ 8 h 57"/>
                <a:gd name="T16" fmla="*/ 28 w 57"/>
                <a:gd name="T17" fmla="*/ 0 h 57"/>
                <a:gd name="T18" fmla="*/ 20 w 57"/>
                <a:gd name="T19" fmla="*/ 8 h 57"/>
                <a:gd name="T20" fmla="*/ 20 w 57"/>
                <a:gd name="T21" fmla="*/ 8 h 57"/>
                <a:gd name="T22" fmla="*/ 25 w 57"/>
                <a:gd name="T23" fmla="*/ 16 h 57"/>
                <a:gd name="T24" fmla="*/ 25 w 57"/>
                <a:gd name="T25" fmla="*/ 25 h 57"/>
                <a:gd name="T26" fmla="*/ 16 w 57"/>
                <a:gd name="T27" fmla="*/ 25 h 57"/>
                <a:gd name="T28" fmla="*/ 8 w 57"/>
                <a:gd name="T29" fmla="*/ 20 h 57"/>
                <a:gd name="T30" fmla="*/ 8 w 57"/>
                <a:gd name="T31" fmla="*/ 20 h 57"/>
                <a:gd name="T32" fmla="*/ 0 w 57"/>
                <a:gd name="T33" fmla="*/ 28 h 57"/>
                <a:gd name="T34" fmla="*/ 8 w 57"/>
                <a:gd name="T35" fmla="*/ 37 h 57"/>
                <a:gd name="T36" fmla="*/ 8 w 57"/>
                <a:gd name="T37" fmla="*/ 37 h 57"/>
                <a:gd name="T38" fmla="*/ 16 w 57"/>
                <a:gd name="T39" fmla="*/ 31 h 57"/>
                <a:gd name="T40" fmla="*/ 25 w 57"/>
                <a:gd name="T41" fmla="*/ 31 h 57"/>
                <a:gd name="T42" fmla="*/ 25 w 57"/>
                <a:gd name="T43" fmla="*/ 40 h 57"/>
                <a:gd name="T44" fmla="*/ 20 w 57"/>
                <a:gd name="T45" fmla="*/ 48 h 57"/>
                <a:gd name="T46" fmla="*/ 20 w 57"/>
                <a:gd name="T47" fmla="*/ 48 h 57"/>
                <a:gd name="T48" fmla="*/ 28 w 57"/>
                <a:gd name="T49" fmla="*/ 57 h 57"/>
                <a:gd name="T50" fmla="*/ 37 w 57"/>
                <a:gd name="T51" fmla="*/ 48 h 57"/>
                <a:gd name="T52" fmla="*/ 37 w 57"/>
                <a:gd name="T53" fmla="*/ 48 h 57"/>
                <a:gd name="T54" fmla="*/ 32 w 57"/>
                <a:gd name="T55" fmla="*/ 40 h 57"/>
                <a:gd name="T56" fmla="*/ 32 w 57"/>
                <a:gd name="T57" fmla="*/ 31 h 57"/>
                <a:gd name="T58" fmla="*/ 40 w 57"/>
                <a:gd name="T59" fmla="*/ 31 h 57"/>
                <a:gd name="T60" fmla="*/ 48 w 57"/>
                <a:gd name="T61" fmla="*/ 37 h 57"/>
                <a:gd name="T62" fmla="*/ 48 w 57"/>
                <a:gd name="T63" fmla="*/ 37 h 57"/>
                <a:gd name="T64" fmla="*/ 57 w 57"/>
                <a:gd name="T65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24"/>
                    <a:pt x="53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0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8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8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1" name="Freeform 96"/>
            <p:cNvSpPr>
              <a:spLocks/>
            </p:cNvSpPr>
            <p:nvPr/>
          </p:nvSpPr>
          <p:spPr bwMode="auto">
            <a:xfrm>
              <a:off x="3590925" y="874713"/>
              <a:ext cx="46038" cy="46038"/>
            </a:xfrm>
            <a:custGeom>
              <a:avLst/>
              <a:gdLst>
                <a:gd name="T0" fmla="*/ 48 w 57"/>
                <a:gd name="T1" fmla="*/ 20 h 57"/>
                <a:gd name="T2" fmla="*/ 48 w 57"/>
                <a:gd name="T3" fmla="*/ 20 h 57"/>
                <a:gd name="T4" fmla="*/ 41 w 57"/>
                <a:gd name="T5" fmla="*/ 25 h 57"/>
                <a:gd name="T6" fmla="*/ 32 w 57"/>
                <a:gd name="T7" fmla="*/ 25 h 57"/>
                <a:gd name="T8" fmla="*/ 32 w 57"/>
                <a:gd name="T9" fmla="*/ 16 h 57"/>
                <a:gd name="T10" fmla="*/ 37 w 57"/>
                <a:gd name="T11" fmla="*/ 8 h 57"/>
                <a:gd name="T12" fmla="*/ 37 w 57"/>
                <a:gd name="T13" fmla="*/ 8 h 57"/>
                <a:gd name="T14" fmla="*/ 29 w 57"/>
                <a:gd name="T15" fmla="*/ 0 h 57"/>
                <a:gd name="T16" fmla="*/ 20 w 57"/>
                <a:gd name="T17" fmla="*/ 8 h 57"/>
                <a:gd name="T18" fmla="*/ 20 w 57"/>
                <a:gd name="T19" fmla="*/ 8 h 57"/>
                <a:gd name="T20" fmla="*/ 25 w 57"/>
                <a:gd name="T21" fmla="*/ 16 h 57"/>
                <a:gd name="T22" fmla="*/ 25 w 57"/>
                <a:gd name="T23" fmla="*/ 25 h 57"/>
                <a:gd name="T24" fmla="*/ 16 w 57"/>
                <a:gd name="T25" fmla="*/ 25 h 57"/>
                <a:gd name="T26" fmla="*/ 9 w 57"/>
                <a:gd name="T27" fmla="*/ 20 h 57"/>
                <a:gd name="T28" fmla="*/ 9 w 57"/>
                <a:gd name="T29" fmla="*/ 20 h 57"/>
                <a:gd name="T30" fmla="*/ 0 w 57"/>
                <a:gd name="T31" fmla="*/ 28 h 57"/>
                <a:gd name="T32" fmla="*/ 9 w 57"/>
                <a:gd name="T33" fmla="*/ 37 h 57"/>
                <a:gd name="T34" fmla="*/ 9 w 57"/>
                <a:gd name="T35" fmla="*/ 37 h 57"/>
                <a:gd name="T36" fmla="*/ 16 w 57"/>
                <a:gd name="T37" fmla="*/ 31 h 57"/>
                <a:gd name="T38" fmla="*/ 25 w 57"/>
                <a:gd name="T39" fmla="*/ 31 h 57"/>
                <a:gd name="T40" fmla="*/ 25 w 57"/>
                <a:gd name="T41" fmla="*/ 40 h 57"/>
                <a:gd name="T42" fmla="*/ 20 w 57"/>
                <a:gd name="T43" fmla="*/ 48 h 57"/>
                <a:gd name="T44" fmla="*/ 20 w 57"/>
                <a:gd name="T45" fmla="*/ 48 h 57"/>
                <a:gd name="T46" fmla="*/ 29 w 57"/>
                <a:gd name="T47" fmla="*/ 57 h 57"/>
                <a:gd name="T48" fmla="*/ 37 w 57"/>
                <a:gd name="T49" fmla="*/ 48 h 57"/>
                <a:gd name="T50" fmla="*/ 37 w 57"/>
                <a:gd name="T51" fmla="*/ 48 h 57"/>
                <a:gd name="T52" fmla="*/ 32 w 57"/>
                <a:gd name="T53" fmla="*/ 40 h 57"/>
                <a:gd name="T54" fmla="*/ 32 w 57"/>
                <a:gd name="T55" fmla="*/ 31 h 57"/>
                <a:gd name="T56" fmla="*/ 41 w 57"/>
                <a:gd name="T57" fmla="*/ 31 h 57"/>
                <a:gd name="T58" fmla="*/ 48 w 57"/>
                <a:gd name="T59" fmla="*/ 37 h 57"/>
                <a:gd name="T60" fmla="*/ 48 w 57"/>
                <a:gd name="T61" fmla="*/ 37 h 57"/>
                <a:gd name="T62" fmla="*/ 57 w 57"/>
                <a:gd name="T63" fmla="*/ 28 h 57"/>
                <a:gd name="T64" fmla="*/ 48 w 57"/>
                <a:gd name="T6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57"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5" y="20"/>
                    <a:pt x="42" y="22"/>
                    <a:pt x="4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5"/>
                    <a:pt x="37" y="12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3" y="0"/>
                    <a:pt x="29" y="0"/>
                  </a:cubicBezTo>
                  <a:cubicBezTo>
                    <a:pt x="24" y="0"/>
                    <a:pt x="20" y="4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12"/>
                    <a:pt x="22" y="15"/>
                    <a:pt x="25" y="1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2"/>
                    <a:pt x="12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0"/>
                    <a:pt x="0" y="24"/>
                    <a:pt x="0" y="28"/>
                  </a:cubicBezTo>
                  <a:cubicBezTo>
                    <a:pt x="0" y="33"/>
                    <a:pt x="4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2" y="37"/>
                    <a:pt x="15" y="34"/>
                    <a:pt x="1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2" y="42"/>
                    <a:pt x="20" y="45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53"/>
                    <a:pt x="24" y="57"/>
                    <a:pt x="29" y="57"/>
                  </a:cubicBezTo>
                  <a:cubicBezTo>
                    <a:pt x="33" y="57"/>
                    <a:pt x="37" y="53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5"/>
                    <a:pt x="35" y="42"/>
                    <a:pt x="32" y="4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2" y="34"/>
                    <a:pt x="45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53" y="37"/>
                    <a:pt x="57" y="33"/>
                    <a:pt x="57" y="28"/>
                  </a:cubicBezTo>
                  <a:cubicBezTo>
                    <a:pt x="57" y="24"/>
                    <a:pt x="53" y="20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2" name="Freeform 97"/>
            <p:cNvSpPr>
              <a:spLocks/>
            </p:cNvSpPr>
            <p:nvPr/>
          </p:nvSpPr>
          <p:spPr bwMode="auto">
            <a:xfrm>
              <a:off x="3711575" y="1042988"/>
              <a:ext cx="136525" cy="136525"/>
            </a:xfrm>
            <a:custGeom>
              <a:avLst/>
              <a:gdLst>
                <a:gd name="T0" fmla="*/ 169 w 169"/>
                <a:gd name="T1" fmla="*/ 85 h 169"/>
                <a:gd name="T2" fmla="*/ 143 w 169"/>
                <a:gd name="T3" fmla="*/ 60 h 169"/>
                <a:gd name="T4" fmla="*/ 143 w 169"/>
                <a:gd name="T5" fmla="*/ 60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9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9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60 h 169"/>
                <a:gd name="T30" fmla="*/ 25 w 169"/>
                <a:gd name="T31" fmla="*/ 60 h 169"/>
                <a:gd name="T32" fmla="*/ 0 w 169"/>
                <a:gd name="T33" fmla="*/ 85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5"/>
                  </a:moveTo>
                  <a:cubicBezTo>
                    <a:pt x="169" y="71"/>
                    <a:pt x="157" y="60"/>
                    <a:pt x="143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33" y="60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6" y="45"/>
                    <a:pt x="75" y="49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11" y="60"/>
                    <a:pt x="0" y="71"/>
                    <a:pt x="0" y="85"/>
                  </a:cubicBezTo>
                  <a:cubicBezTo>
                    <a:pt x="0" y="99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6" y="125"/>
                    <a:pt x="59" y="13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4"/>
                    <a:pt x="103" y="125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9"/>
                    <a:pt x="16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3" name="Freeform 98"/>
            <p:cNvSpPr>
              <a:spLocks/>
            </p:cNvSpPr>
            <p:nvPr/>
          </p:nvSpPr>
          <p:spPr bwMode="auto">
            <a:xfrm>
              <a:off x="3978275" y="1042988"/>
              <a:ext cx="136525" cy="136525"/>
            </a:xfrm>
            <a:custGeom>
              <a:avLst/>
              <a:gdLst>
                <a:gd name="T0" fmla="*/ 169 w 169"/>
                <a:gd name="T1" fmla="*/ 85 h 169"/>
                <a:gd name="T2" fmla="*/ 143 w 169"/>
                <a:gd name="T3" fmla="*/ 60 h 169"/>
                <a:gd name="T4" fmla="*/ 143 w 169"/>
                <a:gd name="T5" fmla="*/ 60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9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9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60 h 169"/>
                <a:gd name="T30" fmla="*/ 25 w 169"/>
                <a:gd name="T31" fmla="*/ 60 h 169"/>
                <a:gd name="T32" fmla="*/ 0 w 169"/>
                <a:gd name="T33" fmla="*/ 85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5"/>
                  </a:moveTo>
                  <a:cubicBezTo>
                    <a:pt x="169" y="71"/>
                    <a:pt x="157" y="60"/>
                    <a:pt x="143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33" y="60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5" y="49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11" y="60"/>
                    <a:pt x="0" y="71"/>
                    <a:pt x="0" y="85"/>
                  </a:cubicBezTo>
                  <a:cubicBezTo>
                    <a:pt x="0" y="99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5" y="125"/>
                    <a:pt x="59" y="13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4"/>
                    <a:pt x="103" y="125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9"/>
                    <a:pt x="16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4" name="Freeform 99"/>
            <p:cNvSpPr>
              <a:spLocks/>
            </p:cNvSpPr>
            <p:nvPr/>
          </p:nvSpPr>
          <p:spPr bwMode="auto">
            <a:xfrm>
              <a:off x="4244975" y="1042988"/>
              <a:ext cx="136525" cy="136525"/>
            </a:xfrm>
            <a:custGeom>
              <a:avLst/>
              <a:gdLst>
                <a:gd name="T0" fmla="*/ 168 w 168"/>
                <a:gd name="T1" fmla="*/ 85 h 169"/>
                <a:gd name="T2" fmla="*/ 143 w 168"/>
                <a:gd name="T3" fmla="*/ 60 h 169"/>
                <a:gd name="T4" fmla="*/ 143 w 168"/>
                <a:gd name="T5" fmla="*/ 60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9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9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60 h 169"/>
                <a:gd name="T30" fmla="*/ 25 w 168"/>
                <a:gd name="T31" fmla="*/ 60 h 169"/>
                <a:gd name="T32" fmla="*/ 0 w 168"/>
                <a:gd name="T33" fmla="*/ 85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5"/>
                  </a:moveTo>
                  <a:cubicBezTo>
                    <a:pt x="168" y="71"/>
                    <a:pt x="157" y="60"/>
                    <a:pt x="143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33" y="60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9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11" y="60"/>
                    <a:pt x="0" y="71"/>
                    <a:pt x="0" y="85"/>
                  </a:cubicBezTo>
                  <a:cubicBezTo>
                    <a:pt x="0" y="99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5"/>
                    <a:pt x="59" y="13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4"/>
                    <a:pt x="103" y="125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9"/>
                    <a:pt x="168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5" name="Freeform 100"/>
            <p:cNvSpPr>
              <a:spLocks/>
            </p:cNvSpPr>
            <p:nvPr/>
          </p:nvSpPr>
          <p:spPr bwMode="auto">
            <a:xfrm>
              <a:off x="4513263" y="1042988"/>
              <a:ext cx="134938" cy="136525"/>
            </a:xfrm>
            <a:custGeom>
              <a:avLst/>
              <a:gdLst>
                <a:gd name="T0" fmla="*/ 168 w 168"/>
                <a:gd name="T1" fmla="*/ 85 h 169"/>
                <a:gd name="T2" fmla="*/ 143 w 168"/>
                <a:gd name="T3" fmla="*/ 60 h 169"/>
                <a:gd name="T4" fmla="*/ 143 w 168"/>
                <a:gd name="T5" fmla="*/ 60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9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9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60 h 169"/>
                <a:gd name="T30" fmla="*/ 25 w 168"/>
                <a:gd name="T31" fmla="*/ 60 h 169"/>
                <a:gd name="T32" fmla="*/ 0 w 168"/>
                <a:gd name="T33" fmla="*/ 85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5"/>
                  </a:moveTo>
                  <a:cubicBezTo>
                    <a:pt x="168" y="71"/>
                    <a:pt x="157" y="60"/>
                    <a:pt x="143" y="60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33" y="60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9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11" y="60"/>
                    <a:pt x="0" y="71"/>
                    <a:pt x="0" y="85"/>
                  </a:cubicBezTo>
                  <a:cubicBezTo>
                    <a:pt x="0" y="99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5"/>
                    <a:pt x="59" y="13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4"/>
                    <a:pt x="103" y="125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9"/>
                    <a:pt x="168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" name="Freeform 101"/>
            <p:cNvSpPr>
              <a:spLocks/>
            </p:cNvSpPr>
            <p:nvPr/>
          </p:nvSpPr>
          <p:spPr bwMode="auto">
            <a:xfrm>
              <a:off x="3711575" y="1311275"/>
              <a:ext cx="136525" cy="134938"/>
            </a:xfrm>
            <a:custGeom>
              <a:avLst/>
              <a:gdLst>
                <a:gd name="T0" fmla="*/ 169 w 169"/>
                <a:gd name="T1" fmla="*/ 85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9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9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5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5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6" y="45"/>
                    <a:pt x="75" y="49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5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6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" name="Freeform 102"/>
            <p:cNvSpPr>
              <a:spLocks/>
            </p:cNvSpPr>
            <p:nvPr/>
          </p:nvSpPr>
          <p:spPr bwMode="auto">
            <a:xfrm>
              <a:off x="3978275" y="1311275"/>
              <a:ext cx="136525" cy="134938"/>
            </a:xfrm>
            <a:custGeom>
              <a:avLst/>
              <a:gdLst>
                <a:gd name="T0" fmla="*/ 169 w 169"/>
                <a:gd name="T1" fmla="*/ 85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9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9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5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5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5" y="49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5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" name="Freeform 103"/>
            <p:cNvSpPr>
              <a:spLocks/>
            </p:cNvSpPr>
            <p:nvPr/>
          </p:nvSpPr>
          <p:spPr bwMode="auto">
            <a:xfrm>
              <a:off x="4244975" y="1311275"/>
              <a:ext cx="136525" cy="134938"/>
            </a:xfrm>
            <a:custGeom>
              <a:avLst/>
              <a:gdLst>
                <a:gd name="T0" fmla="*/ 168 w 168"/>
                <a:gd name="T1" fmla="*/ 85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9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9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5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5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9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5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" name="Freeform 104"/>
            <p:cNvSpPr>
              <a:spLocks/>
            </p:cNvSpPr>
            <p:nvPr/>
          </p:nvSpPr>
          <p:spPr bwMode="auto">
            <a:xfrm>
              <a:off x="4513263" y="1311275"/>
              <a:ext cx="134938" cy="134938"/>
            </a:xfrm>
            <a:custGeom>
              <a:avLst/>
              <a:gdLst>
                <a:gd name="T0" fmla="*/ 168 w 168"/>
                <a:gd name="T1" fmla="*/ 85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9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9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5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5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2"/>
                    <a:pt x="98" y="0"/>
                    <a:pt x="84" y="0"/>
                  </a:cubicBezTo>
                  <a:cubicBezTo>
                    <a:pt x="70" y="0"/>
                    <a:pt x="59" y="12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9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5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" name="Freeform 105"/>
            <p:cNvSpPr>
              <a:spLocks/>
            </p:cNvSpPr>
            <p:nvPr/>
          </p:nvSpPr>
          <p:spPr bwMode="auto">
            <a:xfrm>
              <a:off x="3711575" y="15779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6" y="45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6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" name="Freeform 106"/>
            <p:cNvSpPr>
              <a:spLocks/>
            </p:cNvSpPr>
            <p:nvPr/>
          </p:nvSpPr>
          <p:spPr bwMode="auto">
            <a:xfrm>
              <a:off x="3978275" y="15779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1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1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" name="Freeform 107"/>
            <p:cNvSpPr>
              <a:spLocks/>
            </p:cNvSpPr>
            <p:nvPr/>
          </p:nvSpPr>
          <p:spPr bwMode="auto">
            <a:xfrm>
              <a:off x="4244975" y="1577975"/>
              <a:ext cx="136525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" name="Freeform 108"/>
            <p:cNvSpPr>
              <a:spLocks/>
            </p:cNvSpPr>
            <p:nvPr/>
          </p:nvSpPr>
          <p:spPr bwMode="auto">
            <a:xfrm>
              <a:off x="4513263" y="1577975"/>
              <a:ext cx="134938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1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1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8"/>
                    <a:pt x="70" y="169"/>
                    <a:pt x="84" y="169"/>
                  </a:cubicBezTo>
                  <a:cubicBezTo>
                    <a:pt x="98" y="169"/>
                    <a:pt x="109" y="158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" name="Freeform 109"/>
            <p:cNvSpPr>
              <a:spLocks/>
            </p:cNvSpPr>
            <p:nvPr/>
          </p:nvSpPr>
          <p:spPr bwMode="auto">
            <a:xfrm>
              <a:off x="3711575" y="18446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6" y="45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6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" name="Freeform 110"/>
            <p:cNvSpPr>
              <a:spLocks/>
            </p:cNvSpPr>
            <p:nvPr/>
          </p:nvSpPr>
          <p:spPr bwMode="auto">
            <a:xfrm>
              <a:off x="3978275" y="18446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10 h 169"/>
                <a:gd name="T36" fmla="*/ 25 w 169"/>
                <a:gd name="T37" fmla="*/ 110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10 h 169"/>
                <a:gd name="T62" fmla="*/ 143 w 169"/>
                <a:gd name="T63" fmla="*/ 110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" name="Freeform 111"/>
            <p:cNvSpPr>
              <a:spLocks/>
            </p:cNvSpPr>
            <p:nvPr/>
          </p:nvSpPr>
          <p:spPr bwMode="auto">
            <a:xfrm>
              <a:off x="4244975" y="1844675"/>
              <a:ext cx="136525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" name="Freeform 112"/>
            <p:cNvSpPr>
              <a:spLocks/>
            </p:cNvSpPr>
            <p:nvPr/>
          </p:nvSpPr>
          <p:spPr bwMode="auto">
            <a:xfrm>
              <a:off x="4513263" y="1844675"/>
              <a:ext cx="134938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10 h 169"/>
                <a:gd name="T36" fmla="*/ 25 w 168"/>
                <a:gd name="T37" fmla="*/ 110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10 h 169"/>
                <a:gd name="T62" fmla="*/ 143 w 168"/>
                <a:gd name="T63" fmla="*/ 110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1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5"/>
                    <a:pt x="109" y="36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6"/>
                    <a:pt x="65" y="45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1"/>
                    <a:pt x="0" y="84"/>
                  </a:cubicBezTo>
                  <a:cubicBezTo>
                    <a:pt x="0" y="98"/>
                    <a:pt x="11" y="110"/>
                    <a:pt x="25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35" y="110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10"/>
                    <a:pt x="143" y="110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57" y="110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" name="Freeform 113"/>
            <p:cNvSpPr>
              <a:spLocks/>
            </p:cNvSpPr>
            <p:nvPr/>
          </p:nvSpPr>
          <p:spPr bwMode="auto">
            <a:xfrm>
              <a:off x="3711575" y="21113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09 h 169"/>
                <a:gd name="T36" fmla="*/ 25 w 169"/>
                <a:gd name="T37" fmla="*/ 109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09 h 169"/>
                <a:gd name="T62" fmla="*/ 143 w 169"/>
                <a:gd name="T63" fmla="*/ 109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6" y="44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6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" name="Freeform 114"/>
            <p:cNvSpPr>
              <a:spLocks/>
            </p:cNvSpPr>
            <p:nvPr/>
          </p:nvSpPr>
          <p:spPr bwMode="auto">
            <a:xfrm>
              <a:off x="3978275" y="2111375"/>
              <a:ext cx="136525" cy="136525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09 h 169"/>
                <a:gd name="T36" fmla="*/ 25 w 169"/>
                <a:gd name="T37" fmla="*/ 109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4 h 169"/>
                <a:gd name="T46" fmla="*/ 59 w 169"/>
                <a:gd name="T47" fmla="*/ 144 h 169"/>
                <a:gd name="T48" fmla="*/ 84 w 169"/>
                <a:gd name="T49" fmla="*/ 169 h 169"/>
                <a:gd name="T50" fmla="*/ 109 w 169"/>
                <a:gd name="T51" fmla="*/ 144 h 169"/>
                <a:gd name="T52" fmla="*/ 109 w 169"/>
                <a:gd name="T53" fmla="*/ 144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09 h 169"/>
                <a:gd name="T62" fmla="*/ 143 w 169"/>
                <a:gd name="T63" fmla="*/ 109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0" name="Freeform 115"/>
            <p:cNvSpPr>
              <a:spLocks/>
            </p:cNvSpPr>
            <p:nvPr/>
          </p:nvSpPr>
          <p:spPr bwMode="auto">
            <a:xfrm>
              <a:off x="4244975" y="2111375"/>
              <a:ext cx="136525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09 h 169"/>
                <a:gd name="T36" fmla="*/ 25 w 168"/>
                <a:gd name="T37" fmla="*/ 109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09 h 169"/>
                <a:gd name="T62" fmla="*/ 143 w 168"/>
                <a:gd name="T63" fmla="*/ 109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1" name="Freeform 116"/>
            <p:cNvSpPr>
              <a:spLocks/>
            </p:cNvSpPr>
            <p:nvPr/>
          </p:nvSpPr>
          <p:spPr bwMode="auto">
            <a:xfrm>
              <a:off x="4513263" y="2111375"/>
              <a:ext cx="134938" cy="136525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09 h 169"/>
                <a:gd name="T36" fmla="*/ 25 w 168"/>
                <a:gd name="T37" fmla="*/ 109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4 h 169"/>
                <a:gd name="T46" fmla="*/ 59 w 168"/>
                <a:gd name="T47" fmla="*/ 144 h 169"/>
                <a:gd name="T48" fmla="*/ 84 w 168"/>
                <a:gd name="T49" fmla="*/ 169 h 169"/>
                <a:gd name="T50" fmla="*/ 109 w 168"/>
                <a:gd name="T51" fmla="*/ 144 h 169"/>
                <a:gd name="T52" fmla="*/ 109 w 168"/>
                <a:gd name="T53" fmla="*/ 144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09 h 169"/>
                <a:gd name="T62" fmla="*/ 143 w 168"/>
                <a:gd name="T63" fmla="*/ 109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6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6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4"/>
                  </a:cubicBezTo>
                  <a:cubicBezTo>
                    <a:pt x="109" y="144"/>
                    <a:pt x="109" y="144"/>
                    <a:pt x="109" y="144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2" name="Freeform 117"/>
            <p:cNvSpPr>
              <a:spLocks/>
            </p:cNvSpPr>
            <p:nvPr/>
          </p:nvSpPr>
          <p:spPr bwMode="auto">
            <a:xfrm>
              <a:off x="3711575" y="2379663"/>
              <a:ext cx="136525" cy="134938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09 h 169"/>
                <a:gd name="T36" fmla="*/ 25 w 169"/>
                <a:gd name="T37" fmla="*/ 109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3 h 169"/>
                <a:gd name="T46" fmla="*/ 59 w 169"/>
                <a:gd name="T47" fmla="*/ 143 h 169"/>
                <a:gd name="T48" fmla="*/ 84 w 169"/>
                <a:gd name="T49" fmla="*/ 169 h 169"/>
                <a:gd name="T50" fmla="*/ 109 w 169"/>
                <a:gd name="T51" fmla="*/ 143 h 169"/>
                <a:gd name="T52" fmla="*/ 109 w 169"/>
                <a:gd name="T53" fmla="*/ 143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09 h 169"/>
                <a:gd name="T62" fmla="*/ 143 w 169"/>
                <a:gd name="T63" fmla="*/ 109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6" y="44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6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3" name="Freeform 118"/>
            <p:cNvSpPr>
              <a:spLocks/>
            </p:cNvSpPr>
            <p:nvPr/>
          </p:nvSpPr>
          <p:spPr bwMode="auto">
            <a:xfrm>
              <a:off x="3978275" y="2379663"/>
              <a:ext cx="136525" cy="134938"/>
            </a:xfrm>
            <a:custGeom>
              <a:avLst/>
              <a:gdLst>
                <a:gd name="T0" fmla="*/ 169 w 169"/>
                <a:gd name="T1" fmla="*/ 84 h 169"/>
                <a:gd name="T2" fmla="*/ 143 w 169"/>
                <a:gd name="T3" fmla="*/ 59 h 169"/>
                <a:gd name="T4" fmla="*/ 143 w 169"/>
                <a:gd name="T5" fmla="*/ 59 h 169"/>
                <a:gd name="T6" fmla="*/ 120 w 169"/>
                <a:gd name="T7" fmla="*/ 75 h 169"/>
                <a:gd name="T8" fmla="*/ 94 w 169"/>
                <a:gd name="T9" fmla="*/ 75 h 169"/>
                <a:gd name="T10" fmla="*/ 94 w 169"/>
                <a:gd name="T11" fmla="*/ 48 h 169"/>
                <a:gd name="T12" fmla="*/ 109 w 169"/>
                <a:gd name="T13" fmla="*/ 25 h 169"/>
                <a:gd name="T14" fmla="*/ 109 w 169"/>
                <a:gd name="T15" fmla="*/ 25 h 169"/>
                <a:gd name="T16" fmla="*/ 84 w 169"/>
                <a:gd name="T17" fmla="*/ 0 h 169"/>
                <a:gd name="T18" fmla="*/ 59 w 169"/>
                <a:gd name="T19" fmla="*/ 25 h 169"/>
                <a:gd name="T20" fmla="*/ 59 w 169"/>
                <a:gd name="T21" fmla="*/ 25 h 169"/>
                <a:gd name="T22" fmla="*/ 75 w 169"/>
                <a:gd name="T23" fmla="*/ 48 h 169"/>
                <a:gd name="T24" fmla="*/ 75 w 169"/>
                <a:gd name="T25" fmla="*/ 75 h 169"/>
                <a:gd name="T26" fmla="*/ 48 w 169"/>
                <a:gd name="T27" fmla="*/ 75 h 169"/>
                <a:gd name="T28" fmla="*/ 25 w 169"/>
                <a:gd name="T29" fmla="*/ 59 h 169"/>
                <a:gd name="T30" fmla="*/ 25 w 169"/>
                <a:gd name="T31" fmla="*/ 59 h 169"/>
                <a:gd name="T32" fmla="*/ 0 w 169"/>
                <a:gd name="T33" fmla="*/ 84 h 169"/>
                <a:gd name="T34" fmla="*/ 25 w 169"/>
                <a:gd name="T35" fmla="*/ 109 h 169"/>
                <a:gd name="T36" fmla="*/ 25 w 169"/>
                <a:gd name="T37" fmla="*/ 109 h 169"/>
                <a:gd name="T38" fmla="*/ 48 w 169"/>
                <a:gd name="T39" fmla="*/ 94 h 169"/>
                <a:gd name="T40" fmla="*/ 75 w 169"/>
                <a:gd name="T41" fmla="*/ 94 h 169"/>
                <a:gd name="T42" fmla="*/ 75 w 169"/>
                <a:gd name="T43" fmla="*/ 120 h 169"/>
                <a:gd name="T44" fmla="*/ 59 w 169"/>
                <a:gd name="T45" fmla="*/ 143 h 169"/>
                <a:gd name="T46" fmla="*/ 59 w 169"/>
                <a:gd name="T47" fmla="*/ 143 h 169"/>
                <a:gd name="T48" fmla="*/ 84 w 169"/>
                <a:gd name="T49" fmla="*/ 169 h 169"/>
                <a:gd name="T50" fmla="*/ 109 w 169"/>
                <a:gd name="T51" fmla="*/ 143 h 169"/>
                <a:gd name="T52" fmla="*/ 109 w 169"/>
                <a:gd name="T53" fmla="*/ 143 h 169"/>
                <a:gd name="T54" fmla="*/ 94 w 169"/>
                <a:gd name="T55" fmla="*/ 120 h 169"/>
                <a:gd name="T56" fmla="*/ 94 w 169"/>
                <a:gd name="T57" fmla="*/ 94 h 169"/>
                <a:gd name="T58" fmla="*/ 120 w 169"/>
                <a:gd name="T59" fmla="*/ 94 h 169"/>
                <a:gd name="T60" fmla="*/ 143 w 169"/>
                <a:gd name="T61" fmla="*/ 109 h 169"/>
                <a:gd name="T62" fmla="*/ 143 w 169"/>
                <a:gd name="T63" fmla="*/ 109 h 169"/>
                <a:gd name="T64" fmla="*/ 169 w 169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9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5" y="48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4" name="Freeform 119"/>
            <p:cNvSpPr>
              <a:spLocks/>
            </p:cNvSpPr>
            <p:nvPr/>
          </p:nvSpPr>
          <p:spPr bwMode="auto">
            <a:xfrm>
              <a:off x="4244975" y="2379663"/>
              <a:ext cx="136525" cy="134938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09 h 169"/>
                <a:gd name="T36" fmla="*/ 25 w 168"/>
                <a:gd name="T37" fmla="*/ 109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3 h 169"/>
                <a:gd name="T46" fmla="*/ 59 w 168"/>
                <a:gd name="T47" fmla="*/ 143 h 169"/>
                <a:gd name="T48" fmla="*/ 84 w 168"/>
                <a:gd name="T49" fmla="*/ 169 h 169"/>
                <a:gd name="T50" fmla="*/ 109 w 168"/>
                <a:gd name="T51" fmla="*/ 143 h 169"/>
                <a:gd name="T52" fmla="*/ 109 w 168"/>
                <a:gd name="T53" fmla="*/ 143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09 h 169"/>
                <a:gd name="T62" fmla="*/ 143 w 168"/>
                <a:gd name="T63" fmla="*/ 109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5" name="Freeform 120"/>
            <p:cNvSpPr>
              <a:spLocks/>
            </p:cNvSpPr>
            <p:nvPr/>
          </p:nvSpPr>
          <p:spPr bwMode="auto">
            <a:xfrm>
              <a:off x="4513263" y="2379663"/>
              <a:ext cx="134938" cy="134938"/>
            </a:xfrm>
            <a:custGeom>
              <a:avLst/>
              <a:gdLst>
                <a:gd name="T0" fmla="*/ 168 w 168"/>
                <a:gd name="T1" fmla="*/ 84 h 169"/>
                <a:gd name="T2" fmla="*/ 143 w 168"/>
                <a:gd name="T3" fmla="*/ 59 h 169"/>
                <a:gd name="T4" fmla="*/ 143 w 168"/>
                <a:gd name="T5" fmla="*/ 59 h 169"/>
                <a:gd name="T6" fmla="*/ 120 w 168"/>
                <a:gd name="T7" fmla="*/ 75 h 169"/>
                <a:gd name="T8" fmla="*/ 94 w 168"/>
                <a:gd name="T9" fmla="*/ 75 h 169"/>
                <a:gd name="T10" fmla="*/ 94 w 168"/>
                <a:gd name="T11" fmla="*/ 48 h 169"/>
                <a:gd name="T12" fmla="*/ 109 w 168"/>
                <a:gd name="T13" fmla="*/ 25 h 169"/>
                <a:gd name="T14" fmla="*/ 109 w 168"/>
                <a:gd name="T15" fmla="*/ 25 h 169"/>
                <a:gd name="T16" fmla="*/ 84 w 168"/>
                <a:gd name="T17" fmla="*/ 0 h 169"/>
                <a:gd name="T18" fmla="*/ 59 w 168"/>
                <a:gd name="T19" fmla="*/ 25 h 169"/>
                <a:gd name="T20" fmla="*/ 59 w 168"/>
                <a:gd name="T21" fmla="*/ 25 h 169"/>
                <a:gd name="T22" fmla="*/ 74 w 168"/>
                <a:gd name="T23" fmla="*/ 48 h 169"/>
                <a:gd name="T24" fmla="*/ 74 w 168"/>
                <a:gd name="T25" fmla="*/ 75 h 169"/>
                <a:gd name="T26" fmla="*/ 48 w 168"/>
                <a:gd name="T27" fmla="*/ 75 h 169"/>
                <a:gd name="T28" fmla="*/ 25 w 168"/>
                <a:gd name="T29" fmla="*/ 59 h 169"/>
                <a:gd name="T30" fmla="*/ 25 w 168"/>
                <a:gd name="T31" fmla="*/ 59 h 169"/>
                <a:gd name="T32" fmla="*/ 0 w 168"/>
                <a:gd name="T33" fmla="*/ 84 h 169"/>
                <a:gd name="T34" fmla="*/ 25 w 168"/>
                <a:gd name="T35" fmla="*/ 109 h 169"/>
                <a:gd name="T36" fmla="*/ 25 w 168"/>
                <a:gd name="T37" fmla="*/ 109 h 169"/>
                <a:gd name="T38" fmla="*/ 48 w 168"/>
                <a:gd name="T39" fmla="*/ 94 h 169"/>
                <a:gd name="T40" fmla="*/ 74 w 168"/>
                <a:gd name="T41" fmla="*/ 94 h 169"/>
                <a:gd name="T42" fmla="*/ 74 w 168"/>
                <a:gd name="T43" fmla="*/ 120 h 169"/>
                <a:gd name="T44" fmla="*/ 59 w 168"/>
                <a:gd name="T45" fmla="*/ 143 h 169"/>
                <a:gd name="T46" fmla="*/ 59 w 168"/>
                <a:gd name="T47" fmla="*/ 143 h 169"/>
                <a:gd name="T48" fmla="*/ 84 w 168"/>
                <a:gd name="T49" fmla="*/ 169 h 169"/>
                <a:gd name="T50" fmla="*/ 109 w 168"/>
                <a:gd name="T51" fmla="*/ 143 h 169"/>
                <a:gd name="T52" fmla="*/ 109 w 168"/>
                <a:gd name="T53" fmla="*/ 143 h 169"/>
                <a:gd name="T54" fmla="*/ 94 w 168"/>
                <a:gd name="T55" fmla="*/ 120 h 169"/>
                <a:gd name="T56" fmla="*/ 94 w 168"/>
                <a:gd name="T57" fmla="*/ 94 h 169"/>
                <a:gd name="T58" fmla="*/ 120 w 168"/>
                <a:gd name="T59" fmla="*/ 94 h 169"/>
                <a:gd name="T60" fmla="*/ 143 w 168"/>
                <a:gd name="T61" fmla="*/ 109 h 169"/>
                <a:gd name="T62" fmla="*/ 143 w 168"/>
                <a:gd name="T63" fmla="*/ 109 h 169"/>
                <a:gd name="T64" fmla="*/ 168 w 168"/>
                <a:gd name="T6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9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5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9"/>
                    <a:pt x="84" y="169"/>
                  </a:cubicBezTo>
                  <a:cubicBezTo>
                    <a:pt x="98" y="169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6" name="Freeform 121"/>
            <p:cNvSpPr>
              <a:spLocks/>
            </p:cNvSpPr>
            <p:nvPr/>
          </p:nvSpPr>
          <p:spPr bwMode="auto">
            <a:xfrm>
              <a:off x="3711575" y="2646363"/>
              <a:ext cx="136525" cy="134938"/>
            </a:xfrm>
            <a:custGeom>
              <a:avLst/>
              <a:gdLst>
                <a:gd name="T0" fmla="*/ 169 w 169"/>
                <a:gd name="T1" fmla="*/ 84 h 168"/>
                <a:gd name="T2" fmla="*/ 143 w 169"/>
                <a:gd name="T3" fmla="*/ 59 h 168"/>
                <a:gd name="T4" fmla="*/ 143 w 169"/>
                <a:gd name="T5" fmla="*/ 59 h 168"/>
                <a:gd name="T6" fmla="*/ 120 w 169"/>
                <a:gd name="T7" fmla="*/ 74 h 168"/>
                <a:gd name="T8" fmla="*/ 94 w 169"/>
                <a:gd name="T9" fmla="*/ 74 h 168"/>
                <a:gd name="T10" fmla="*/ 94 w 169"/>
                <a:gd name="T11" fmla="*/ 48 h 168"/>
                <a:gd name="T12" fmla="*/ 109 w 169"/>
                <a:gd name="T13" fmla="*/ 25 h 168"/>
                <a:gd name="T14" fmla="*/ 109 w 169"/>
                <a:gd name="T15" fmla="*/ 25 h 168"/>
                <a:gd name="T16" fmla="*/ 84 w 169"/>
                <a:gd name="T17" fmla="*/ 0 h 168"/>
                <a:gd name="T18" fmla="*/ 59 w 169"/>
                <a:gd name="T19" fmla="*/ 25 h 168"/>
                <a:gd name="T20" fmla="*/ 59 w 169"/>
                <a:gd name="T21" fmla="*/ 25 h 168"/>
                <a:gd name="T22" fmla="*/ 75 w 169"/>
                <a:gd name="T23" fmla="*/ 48 h 168"/>
                <a:gd name="T24" fmla="*/ 75 w 169"/>
                <a:gd name="T25" fmla="*/ 74 h 168"/>
                <a:gd name="T26" fmla="*/ 48 w 169"/>
                <a:gd name="T27" fmla="*/ 74 h 168"/>
                <a:gd name="T28" fmla="*/ 25 w 169"/>
                <a:gd name="T29" fmla="*/ 59 h 168"/>
                <a:gd name="T30" fmla="*/ 25 w 169"/>
                <a:gd name="T31" fmla="*/ 59 h 168"/>
                <a:gd name="T32" fmla="*/ 0 w 169"/>
                <a:gd name="T33" fmla="*/ 84 h 168"/>
                <a:gd name="T34" fmla="*/ 25 w 169"/>
                <a:gd name="T35" fmla="*/ 109 h 168"/>
                <a:gd name="T36" fmla="*/ 25 w 169"/>
                <a:gd name="T37" fmla="*/ 109 h 168"/>
                <a:gd name="T38" fmla="*/ 48 w 169"/>
                <a:gd name="T39" fmla="*/ 94 h 168"/>
                <a:gd name="T40" fmla="*/ 75 w 169"/>
                <a:gd name="T41" fmla="*/ 94 h 168"/>
                <a:gd name="T42" fmla="*/ 75 w 169"/>
                <a:gd name="T43" fmla="*/ 120 h 168"/>
                <a:gd name="T44" fmla="*/ 59 w 169"/>
                <a:gd name="T45" fmla="*/ 143 h 168"/>
                <a:gd name="T46" fmla="*/ 59 w 169"/>
                <a:gd name="T47" fmla="*/ 143 h 168"/>
                <a:gd name="T48" fmla="*/ 84 w 169"/>
                <a:gd name="T49" fmla="*/ 168 h 168"/>
                <a:gd name="T50" fmla="*/ 109 w 169"/>
                <a:gd name="T51" fmla="*/ 143 h 168"/>
                <a:gd name="T52" fmla="*/ 109 w 169"/>
                <a:gd name="T53" fmla="*/ 143 h 168"/>
                <a:gd name="T54" fmla="*/ 94 w 169"/>
                <a:gd name="T55" fmla="*/ 120 h 168"/>
                <a:gd name="T56" fmla="*/ 94 w 169"/>
                <a:gd name="T57" fmla="*/ 94 h 168"/>
                <a:gd name="T58" fmla="*/ 120 w 169"/>
                <a:gd name="T59" fmla="*/ 94 h 168"/>
                <a:gd name="T60" fmla="*/ 143 w 169"/>
                <a:gd name="T61" fmla="*/ 109 h 168"/>
                <a:gd name="T62" fmla="*/ 143 w 169"/>
                <a:gd name="T63" fmla="*/ 109 h 168"/>
                <a:gd name="T64" fmla="*/ 169 w 169"/>
                <a:gd name="T6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8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6" y="44"/>
                    <a:pt x="75" y="48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6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8"/>
                    <a:pt x="84" y="168"/>
                  </a:cubicBezTo>
                  <a:cubicBezTo>
                    <a:pt x="98" y="168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7" name="Freeform 122"/>
            <p:cNvSpPr>
              <a:spLocks/>
            </p:cNvSpPr>
            <p:nvPr/>
          </p:nvSpPr>
          <p:spPr bwMode="auto">
            <a:xfrm>
              <a:off x="3978275" y="2646363"/>
              <a:ext cx="136525" cy="134938"/>
            </a:xfrm>
            <a:custGeom>
              <a:avLst/>
              <a:gdLst>
                <a:gd name="T0" fmla="*/ 169 w 169"/>
                <a:gd name="T1" fmla="*/ 84 h 168"/>
                <a:gd name="T2" fmla="*/ 143 w 169"/>
                <a:gd name="T3" fmla="*/ 59 h 168"/>
                <a:gd name="T4" fmla="*/ 143 w 169"/>
                <a:gd name="T5" fmla="*/ 59 h 168"/>
                <a:gd name="T6" fmla="*/ 120 w 169"/>
                <a:gd name="T7" fmla="*/ 74 h 168"/>
                <a:gd name="T8" fmla="*/ 94 w 169"/>
                <a:gd name="T9" fmla="*/ 74 h 168"/>
                <a:gd name="T10" fmla="*/ 94 w 169"/>
                <a:gd name="T11" fmla="*/ 48 h 168"/>
                <a:gd name="T12" fmla="*/ 109 w 169"/>
                <a:gd name="T13" fmla="*/ 25 h 168"/>
                <a:gd name="T14" fmla="*/ 109 w 169"/>
                <a:gd name="T15" fmla="*/ 25 h 168"/>
                <a:gd name="T16" fmla="*/ 84 w 169"/>
                <a:gd name="T17" fmla="*/ 0 h 168"/>
                <a:gd name="T18" fmla="*/ 59 w 169"/>
                <a:gd name="T19" fmla="*/ 25 h 168"/>
                <a:gd name="T20" fmla="*/ 59 w 169"/>
                <a:gd name="T21" fmla="*/ 25 h 168"/>
                <a:gd name="T22" fmla="*/ 75 w 169"/>
                <a:gd name="T23" fmla="*/ 48 h 168"/>
                <a:gd name="T24" fmla="*/ 75 w 169"/>
                <a:gd name="T25" fmla="*/ 74 h 168"/>
                <a:gd name="T26" fmla="*/ 48 w 169"/>
                <a:gd name="T27" fmla="*/ 74 h 168"/>
                <a:gd name="T28" fmla="*/ 25 w 169"/>
                <a:gd name="T29" fmla="*/ 59 h 168"/>
                <a:gd name="T30" fmla="*/ 25 w 169"/>
                <a:gd name="T31" fmla="*/ 59 h 168"/>
                <a:gd name="T32" fmla="*/ 0 w 169"/>
                <a:gd name="T33" fmla="*/ 84 h 168"/>
                <a:gd name="T34" fmla="*/ 25 w 169"/>
                <a:gd name="T35" fmla="*/ 109 h 168"/>
                <a:gd name="T36" fmla="*/ 25 w 169"/>
                <a:gd name="T37" fmla="*/ 109 h 168"/>
                <a:gd name="T38" fmla="*/ 48 w 169"/>
                <a:gd name="T39" fmla="*/ 94 h 168"/>
                <a:gd name="T40" fmla="*/ 75 w 169"/>
                <a:gd name="T41" fmla="*/ 94 h 168"/>
                <a:gd name="T42" fmla="*/ 75 w 169"/>
                <a:gd name="T43" fmla="*/ 120 h 168"/>
                <a:gd name="T44" fmla="*/ 59 w 169"/>
                <a:gd name="T45" fmla="*/ 143 h 168"/>
                <a:gd name="T46" fmla="*/ 59 w 169"/>
                <a:gd name="T47" fmla="*/ 143 h 168"/>
                <a:gd name="T48" fmla="*/ 84 w 169"/>
                <a:gd name="T49" fmla="*/ 168 h 168"/>
                <a:gd name="T50" fmla="*/ 109 w 169"/>
                <a:gd name="T51" fmla="*/ 143 h 168"/>
                <a:gd name="T52" fmla="*/ 109 w 169"/>
                <a:gd name="T53" fmla="*/ 143 h 168"/>
                <a:gd name="T54" fmla="*/ 94 w 169"/>
                <a:gd name="T55" fmla="*/ 120 h 168"/>
                <a:gd name="T56" fmla="*/ 94 w 169"/>
                <a:gd name="T57" fmla="*/ 94 h 168"/>
                <a:gd name="T58" fmla="*/ 120 w 169"/>
                <a:gd name="T59" fmla="*/ 94 h 168"/>
                <a:gd name="T60" fmla="*/ 143 w 169"/>
                <a:gd name="T61" fmla="*/ 109 h 168"/>
                <a:gd name="T62" fmla="*/ 143 w 169"/>
                <a:gd name="T63" fmla="*/ 109 h 168"/>
                <a:gd name="T64" fmla="*/ 169 w 169"/>
                <a:gd name="T6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9" h="168">
                  <a:moveTo>
                    <a:pt x="169" y="84"/>
                  </a:moveTo>
                  <a:cubicBezTo>
                    <a:pt x="169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5" y="48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8"/>
                    <a:pt x="84" y="168"/>
                  </a:cubicBezTo>
                  <a:cubicBezTo>
                    <a:pt x="98" y="168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9" y="98"/>
                    <a:pt x="16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8" name="Freeform 123"/>
            <p:cNvSpPr>
              <a:spLocks/>
            </p:cNvSpPr>
            <p:nvPr/>
          </p:nvSpPr>
          <p:spPr bwMode="auto">
            <a:xfrm>
              <a:off x="4244975" y="2646363"/>
              <a:ext cx="136525" cy="134938"/>
            </a:xfrm>
            <a:custGeom>
              <a:avLst/>
              <a:gdLst>
                <a:gd name="T0" fmla="*/ 168 w 168"/>
                <a:gd name="T1" fmla="*/ 84 h 168"/>
                <a:gd name="T2" fmla="*/ 143 w 168"/>
                <a:gd name="T3" fmla="*/ 59 h 168"/>
                <a:gd name="T4" fmla="*/ 143 w 168"/>
                <a:gd name="T5" fmla="*/ 59 h 168"/>
                <a:gd name="T6" fmla="*/ 120 w 168"/>
                <a:gd name="T7" fmla="*/ 74 h 168"/>
                <a:gd name="T8" fmla="*/ 94 w 168"/>
                <a:gd name="T9" fmla="*/ 74 h 168"/>
                <a:gd name="T10" fmla="*/ 94 w 168"/>
                <a:gd name="T11" fmla="*/ 48 h 168"/>
                <a:gd name="T12" fmla="*/ 109 w 168"/>
                <a:gd name="T13" fmla="*/ 25 h 168"/>
                <a:gd name="T14" fmla="*/ 109 w 168"/>
                <a:gd name="T15" fmla="*/ 25 h 168"/>
                <a:gd name="T16" fmla="*/ 84 w 168"/>
                <a:gd name="T17" fmla="*/ 0 h 168"/>
                <a:gd name="T18" fmla="*/ 59 w 168"/>
                <a:gd name="T19" fmla="*/ 25 h 168"/>
                <a:gd name="T20" fmla="*/ 59 w 168"/>
                <a:gd name="T21" fmla="*/ 25 h 168"/>
                <a:gd name="T22" fmla="*/ 74 w 168"/>
                <a:gd name="T23" fmla="*/ 48 h 168"/>
                <a:gd name="T24" fmla="*/ 74 w 168"/>
                <a:gd name="T25" fmla="*/ 74 h 168"/>
                <a:gd name="T26" fmla="*/ 48 w 168"/>
                <a:gd name="T27" fmla="*/ 74 h 168"/>
                <a:gd name="T28" fmla="*/ 25 w 168"/>
                <a:gd name="T29" fmla="*/ 59 h 168"/>
                <a:gd name="T30" fmla="*/ 25 w 168"/>
                <a:gd name="T31" fmla="*/ 59 h 168"/>
                <a:gd name="T32" fmla="*/ 0 w 168"/>
                <a:gd name="T33" fmla="*/ 84 h 168"/>
                <a:gd name="T34" fmla="*/ 25 w 168"/>
                <a:gd name="T35" fmla="*/ 109 h 168"/>
                <a:gd name="T36" fmla="*/ 25 w 168"/>
                <a:gd name="T37" fmla="*/ 109 h 168"/>
                <a:gd name="T38" fmla="*/ 48 w 168"/>
                <a:gd name="T39" fmla="*/ 94 h 168"/>
                <a:gd name="T40" fmla="*/ 74 w 168"/>
                <a:gd name="T41" fmla="*/ 94 h 168"/>
                <a:gd name="T42" fmla="*/ 74 w 168"/>
                <a:gd name="T43" fmla="*/ 120 h 168"/>
                <a:gd name="T44" fmla="*/ 59 w 168"/>
                <a:gd name="T45" fmla="*/ 143 h 168"/>
                <a:gd name="T46" fmla="*/ 59 w 168"/>
                <a:gd name="T47" fmla="*/ 143 h 168"/>
                <a:gd name="T48" fmla="*/ 84 w 168"/>
                <a:gd name="T49" fmla="*/ 168 h 168"/>
                <a:gd name="T50" fmla="*/ 109 w 168"/>
                <a:gd name="T51" fmla="*/ 143 h 168"/>
                <a:gd name="T52" fmla="*/ 109 w 168"/>
                <a:gd name="T53" fmla="*/ 143 h 168"/>
                <a:gd name="T54" fmla="*/ 94 w 168"/>
                <a:gd name="T55" fmla="*/ 120 h 168"/>
                <a:gd name="T56" fmla="*/ 94 w 168"/>
                <a:gd name="T57" fmla="*/ 94 h 168"/>
                <a:gd name="T58" fmla="*/ 120 w 168"/>
                <a:gd name="T59" fmla="*/ 94 h 168"/>
                <a:gd name="T60" fmla="*/ 143 w 168"/>
                <a:gd name="T61" fmla="*/ 109 h 168"/>
                <a:gd name="T62" fmla="*/ 143 w 168"/>
                <a:gd name="T63" fmla="*/ 109 h 168"/>
                <a:gd name="T64" fmla="*/ 168 w 168"/>
                <a:gd name="T6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8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8"/>
                    <a:pt x="84" y="168"/>
                  </a:cubicBezTo>
                  <a:cubicBezTo>
                    <a:pt x="98" y="168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9" name="Freeform 124"/>
            <p:cNvSpPr>
              <a:spLocks/>
            </p:cNvSpPr>
            <p:nvPr/>
          </p:nvSpPr>
          <p:spPr bwMode="auto">
            <a:xfrm>
              <a:off x="4513263" y="2646363"/>
              <a:ext cx="134938" cy="134938"/>
            </a:xfrm>
            <a:custGeom>
              <a:avLst/>
              <a:gdLst>
                <a:gd name="T0" fmla="*/ 168 w 168"/>
                <a:gd name="T1" fmla="*/ 84 h 168"/>
                <a:gd name="T2" fmla="*/ 143 w 168"/>
                <a:gd name="T3" fmla="*/ 59 h 168"/>
                <a:gd name="T4" fmla="*/ 143 w 168"/>
                <a:gd name="T5" fmla="*/ 59 h 168"/>
                <a:gd name="T6" fmla="*/ 120 w 168"/>
                <a:gd name="T7" fmla="*/ 74 h 168"/>
                <a:gd name="T8" fmla="*/ 94 w 168"/>
                <a:gd name="T9" fmla="*/ 74 h 168"/>
                <a:gd name="T10" fmla="*/ 94 w 168"/>
                <a:gd name="T11" fmla="*/ 48 h 168"/>
                <a:gd name="T12" fmla="*/ 109 w 168"/>
                <a:gd name="T13" fmla="*/ 25 h 168"/>
                <a:gd name="T14" fmla="*/ 109 w 168"/>
                <a:gd name="T15" fmla="*/ 25 h 168"/>
                <a:gd name="T16" fmla="*/ 84 w 168"/>
                <a:gd name="T17" fmla="*/ 0 h 168"/>
                <a:gd name="T18" fmla="*/ 59 w 168"/>
                <a:gd name="T19" fmla="*/ 25 h 168"/>
                <a:gd name="T20" fmla="*/ 59 w 168"/>
                <a:gd name="T21" fmla="*/ 25 h 168"/>
                <a:gd name="T22" fmla="*/ 74 w 168"/>
                <a:gd name="T23" fmla="*/ 48 h 168"/>
                <a:gd name="T24" fmla="*/ 74 w 168"/>
                <a:gd name="T25" fmla="*/ 74 h 168"/>
                <a:gd name="T26" fmla="*/ 48 w 168"/>
                <a:gd name="T27" fmla="*/ 74 h 168"/>
                <a:gd name="T28" fmla="*/ 25 w 168"/>
                <a:gd name="T29" fmla="*/ 59 h 168"/>
                <a:gd name="T30" fmla="*/ 25 w 168"/>
                <a:gd name="T31" fmla="*/ 59 h 168"/>
                <a:gd name="T32" fmla="*/ 0 w 168"/>
                <a:gd name="T33" fmla="*/ 84 h 168"/>
                <a:gd name="T34" fmla="*/ 25 w 168"/>
                <a:gd name="T35" fmla="*/ 109 h 168"/>
                <a:gd name="T36" fmla="*/ 25 w 168"/>
                <a:gd name="T37" fmla="*/ 109 h 168"/>
                <a:gd name="T38" fmla="*/ 48 w 168"/>
                <a:gd name="T39" fmla="*/ 94 h 168"/>
                <a:gd name="T40" fmla="*/ 74 w 168"/>
                <a:gd name="T41" fmla="*/ 94 h 168"/>
                <a:gd name="T42" fmla="*/ 74 w 168"/>
                <a:gd name="T43" fmla="*/ 120 h 168"/>
                <a:gd name="T44" fmla="*/ 59 w 168"/>
                <a:gd name="T45" fmla="*/ 143 h 168"/>
                <a:gd name="T46" fmla="*/ 59 w 168"/>
                <a:gd name="T47" fmla="*/ 143 h 168"/>
                <a:gd name="T48" fmla="*/ 84 w 168"/>
                <a:gd name="T49" fmla="*/ 168 h 168"/>
                <a:gd name="T50" fmla="*/ 109 w 168"/>
                <a:gd name="T51" fmla="*/ 143 h 168"/>
                <a:gd name="T52" fmla="*/ 109 w 168"/>
                <a:gd name="T53" fmla="*/ 143 h 168"/>
                <a:gd name="T54" fmla="*/ 94 w 168"/>
                <a:gd name="T55" fmla="*/ 120 h 168"/>
                <a:gd name="T56" fmla="*/ 94 w 168"/>
                <a:gd name="T57" fmla="*/ 94 h 168"/>
                <a:gd name="T58" fmla="*/ 120 w 168"/>
                <a:gd name="T59" fmla="*/ 94 h 168"/>
                <a:gd name="T60" fmla="*/ 143 w 168"/>
                <a:gd name="T61" fmla="*/ 109 h 168"/>
                <a:gd name="T62" fmla="*/ 143 w 168"/>
                <a:gd name="T63" fmla="*/ 109 h 168"/>
                <a:gd name="T64" fmla="*/ 168 w 168"/>
                <a:gd name="T6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68">
                  <a:moveTo>
                    <a:pt x="168" y="84"/>
                  </a:moveTo>
                  <a:cubicBezTo>
                    <a:pt x="168" y="70"/>
                    <a:pt x="157" y="59"/>
                    <a:pt x="143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33" y="59"/>
                    <a:pt x="124" y="65"/>
                    <a:pt x="120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103" y="44"/>
                    <a:pt x="109" y="3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11"/>
                    <a:pt x="98" y="0"/>
                    <a:pt x="84" y="0"/>
                  </a:cubicBezTo>
                  <a:cubicBezTo>
                    <a:pt x="70" y="0"/>
                    <a:pt x="59" y="11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35"/>
                    <a:pt x="65" y="44"/>
                    <a:pt x="74" y="48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4" y="65"/>
                    <a:pt x="3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11" y="59"/>
                    <a:pt x="0" y="70"/>
                    <a:pt x="0" y="84"/>
                  </a:cubicBezTo>
                  <a:cubicBezTo>
                    <a:pt x="0" y="98"/>
                    <a:pt x="11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35" y="109"/>
                    <a:pt x="44" y="103"/>
                    <a:pt x="48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65" y="124"/>
                    <a:pt x="59" y="133"/>
                    <a:pt x="59" y="143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9" y="157"/>
                    <a:pt x="70" y="168"/>
                    <a:pt x="84" y="168"/>
                  </a:cubicBezTo>
                  <a:cubicBezTo>
                    <a:pt x="98" y="168"/>
                    <a:pt x="109" y="157"/>
                    <a:pt x="109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9" y="133"/>
                    <a:pt x="103" y="124"/>
                    <a:pt x="94" y="120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4" y="103"/>
                    <a:pt x="133" y="109"/>
                    <a:pt x="143" y="109"/>
                  </a:cubicBezTo>
                  <a:cubicBezTo>
                    <a:pt x="143" y="109"/>
                    <a:pt x="143" y="109"/>
                    <a:pt x="143" y="109"/>
                  </a:cubicBezTo>
                  <a:cubicBezTo>
                    <a:pt x="157" y="109"/>
                    <a:pt x="168" y="98"/>
                    <a:pt x="16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3158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dirty="0" smtClean="0"/>
              <a:t>Large image and text </a:t>
            </a:r>
            <a:r>
              <a:rPr lang="en-GB" sz="3200" b="1" dirty="0" smtClean="0">
                <a:solidFill>
                  <a:schemeClr val="accent2"/>
                </a:solidFill>
              </a:rPr>
              <a:t>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</a:t>
            </a:r>
            <a:br>
              <a:rPr lang="en-US" dirty="0" smtClean="0"/>
            </a:br>
            <a:r>
              <a:rPr lang="en-US" dirty="0" smtClean="0"/>
              <a:t>(Calibri 28pt): click to add text</a:t>
            </a:r>
          </a:p>
          <a:p>
            <a:pPr lvl="1"/>
            <a:r>
              <a:rPr lang="en-US" dirty="0" smtClean="0"/>
              <a:t>Subtitle 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55296" y="1752600"/>
            <a:ext cx="8236031" cy="462915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76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Chart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57200" y="1752600"/>
            <a:ext cx="11277600" cy="462915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980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Picture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57200" y="1752600"/>
            <a:ext cx="11277600" cy="462915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504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Two column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4253" y="1752600"/>
            <a:ext cx="5184000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111306" y="1752600"/>
            <a:ext cx="5184000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615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Narrow bulleted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5052" y="1752600"/>
            <a:ext cx="609212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</a:defRPr>
            </a:lvl1pPr>
            <a:lvl2pPr>
              <a:defRPr baseline="0">
                <a:solidFill>
                  <a:schemeClr val="accent2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</p:txBody>
      </p:sp>
    </p:spTree>
    <p:extLst>
      <p:ext uri="{BB962C8B-B14F-4D97-AF65-F5344CB8AC3E}">
        <p14:creationId xmlns:p14="http://schemas.microsoft.com/office/powerpoint/2010/main" val="3341495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Wide bulleted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1752600"/>
            <a:ext cx="8890000" cy="4629150"/>
          </a:xfrm>
          <a:prstGeom prst="rect">
            <a:avLst/>
          </a:prstGeom>
        </p:spPr>
        <p:txBody>
          <a:bodyPr>
            <a:noAutofit/>
          </a:bodyPr>
          <a:lstStyle>
            <a:lvl1pPr marL="288000" indent="-288000"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</a:defRPr>
            </a:lvl1pPr>
            <a:lvl2pPr>
              <a:defRPr baseline="0">
                <a:solidFill>
                  <a:schemeClr val="accent2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</p:txBody>
      </p:sp>
    </p:spTree>
    <p:extLst>
      <p:ext uri="{BB962C8B-B14F-4D97-AF65-F5344CB8AC3E}">
        <p14:creationId xmlns:p14="http://schemas.microsoft.com/office/powerpoint/2010/main" val="558736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Two icons and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799" y="1752600"/>
            <a:ext cx="1271019" cy="1271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7" y="1752600"/>
            <a:ext cx="1271019" cy="1271019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3378200"/>
            <a:ext cx="5638096" cy="3003550"/>
          </a:xfrm>
        </p:spPr>
        <p:txBody>
          <a:bodyPr rIns="457200"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</a:lstStyle>
          <a:p>
            <a:pPr lvl="1"/>
            <a:r>
              <a:rPr lang="en-US" dirty="0" smtClean="0"/>
              <a:t>Subtitle (Calibri 28pt): click to add text</a:t>
            </a:r>
          </a:p>
          <a:p>
            <a:pPr lvl="0"/>
            <a:r>
              <a:rPr lang="en-US" dirty="0" smtClean="0"/>
              <a:t>Bulleted 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3378199"/>
            <a:ext cx="5638096" cy="3003551"/>
          </a:xfrm>
        </p:spPr>
        <p:txBody>
          <a:bodyPr rIns="457200"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</a:lstStyle>
          <a:p>
            <a:pPr lvl="1"/>
            <a:r>
              <a:rPr lang="en-US" dirty="0" smtClean="0"/>
              <a:t>Subtitle (Calibri 28pt): click to add text</a:t>
            </a:r>
          </a:p>
          <a:p>
            <a:pPr lvl="0"/>
            <a:r>
              <a:rPr lang="en-US" dirty="0" smtClean="0"/>
              <a:t>Bulleted 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2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Three icons and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95894" y="3378708"/>
            <a:ext cx="3380212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491" y="1752600"/>
            <a:ext cx="1271019" cy="127101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077" y="1752600"/>
            <a:ext cx="1271019" cy="1271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597" y="1752600"/>
            <a:ext cx="1271019" cy="1271019"/>
          </a:xfrm>
          <a:prstGeom prst="rect">
            <a:avLst/>
          </a:prstGeom>
        </p:spPr>
      </p:pic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8217482" y="3378708"/>
            <a:ext cx="3380212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406688" y="3378708"/>
            <a:ext cx="3380212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36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Four icons and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50750" y="3378708"/>
            <a:ext cx="2340000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3"/>
            <a:r>
              <a:rPr lang="en-US" dirty="0" smtClean="0"/>
              <a:t>Body text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90" y="1752600"/>
            <a:ext cx="1271019" cy="12710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490" y="1752600"/>
            <a:ext cx="1271019" cy="127101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840" y="1752600"/>
            <a:ext cx="1271019" cy="127101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840" y="1752600"/>
            <a:ext cx="1271019" cy="1271019"/>
          </a:xfrm>
          <a:prstGeom prst="rect">
            <a:avLst/>
          </a:prstGeom>
        </p:spPr>
      </p:pic>
      <p:sp>
        <p:nvSpPr>
          <p:cNvPr id="28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3402000" y="3378708"/>
            <a:ext cx="2340000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3"/>
            <a:r>
              <a:rPr lang="en-US" dirty="0" smtClean="0"/>
              <a:t>Body text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451551" y="3378708"/>
            <a:ext cx="2340000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3"/>
            <a:r>
              <a:rPr lang="en-US" dirty="0" smtClean="0"/>
              <a:t>Body text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02801" y="3378708"/>
            <a:ext cx="2340000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</a:t>
            </a:r>
            <a:br>
              <a:rPr lang="en-US" dirty="0" smtClean="0"/>
            </a:br>
            <a:r>
              <a:rPr lang="en-US" dirty="0" smtClean="0"/>
              <a:t>(Calibri 28pt)</a:t>
            </a:r>
          </a:p>
          <a:p>
            <a:pPr lvl="3"/>
            <a:r>
              <a:rPr lang="en-US" dirty="0" smtClean="0"/>
              <a:t>Body text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595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Five icons and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0000" y="3378708"/>
            <a:ext cx="1908000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90" y="1752600"/>
            <a:ext cx="1271019" cy="1271019"/>
          </a:xfrm>
          <a:prstGeom prst="rect">
            <a:avLst/>
          </a:prstGeom>
        </p:spPr>
      </p:pic>
      <p:sp>
        <p:nvSpPr>
          <p:cNvPr id="2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42000" y="3378708"/>
            <a:ext cx="1908000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490" y="1752600"/>
            <a:ext cx="1271019" cy="1271019"/>
          </a:xfrm>
          <a:prstGeom prst="rect">
            <a:avLst/>
          </a:prstGeom>
        </p:spPr>
      </p:pic>
      <p:sp>
        <p:nvSpPr>
          <p:cNvPr id="22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9720350" y="3378708"/>
            <a:ext cx="1908000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840" y="1752600"/>
            <a:ext cx="1271019" cy="1271019"/>
          </a:xfrm>
          <a:prstGeom prst="rect">
            <a:avLst/>
          </a:prstGeom>
        </p:spPr>
      </p:pic>
      <p:sp>
        <p:nvSpPr>
          <p:cNvPr id="2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7431174" y="3378708"/>
            <a:ext cx="1908000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664" y="1752600"/>
            <a:ext cx="1271019" cy="1271019"/>
          </a:xfrm>
          <a:prstGeom prst="rect">
            <a:avLst/>
          </a:prstGeom>
        </p:spPr>
      </p:pic>
      <p:sp>
        <p:nvSpPr>
          <p:cNvPr id="26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2852911" y="3378708"/>
            <a:ext cx="1908000" cy="30030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accent2"/>
                </a:solidFill>
              </a:defRPr>
            </a:lvl1pPr>
            <a:lvl2pPr marL="0" indent="0" algn="ctr">
              <a:buFont typeface="Arial" panose="020B0604020202020204" pitchFamily="34" charset="0"/>
              <a:buNone/>
              <a:defRPr baseline="0">
                <a:solidFill>
                  <a:schemeClr val="accent2"/>
                </a:solidFill>
              </a:defRPr>
            </a:lvl2pPr>
            <a:lvl3pPr marL="0" indent="0" algn="ctr">
              <a:buNone/>
              <a:defRPr/>
            </a:lvl3pPr>
            <a:lvl4pPr marL="0" indent="0" algn="ctr">
              <a:buFont typeface="Arial" panose="020B0604020202020204" pitchFamily="34" charset="0"/>
              <a:buNone/>
              <a:defRPr/>
            </a:lvl4pPr>
            <a:lvl5pPr marL="0" indent="0" algn="ctr">
              <a:buNone/>
              <a:defRPr baseline="0"/>
            </a:lvl5pPr>
            <a:lvl6pPr marL="0" indent="0" algn="ctr">
              <a:buFont typeface="Arial" panose="020B0604020202020204" pitchFamily="34" charset="0"/>
              <a:buNone/>
              <a:defRPr/>
            </a:lvl6pPr>
          </a:lstStyle>
          <a:p>
            <a:pPr lvl="1"/>
            <a:r>
              <a:rPr lang="en-US" dirty="0" smtClean="0"/>
              <a:t>Subtitle (Calibri 28pt)</a:t>
            </a:r>
          </a:p>
          <a:p>
            <a:pPr lvl="3"/>
            <a:r>
              <a:rPr lang="en-US" dirty="0" smtClean="0"/>
              <a:t>Body text </a:t>
            </a:r>
            <a:br>
              <a:rPr lang="en-US" dirty="0" smtClean="0"/>
            </a:br>
            <a:r>
              <a:rPr lang="en-US" dirty="0" smtClean="0"/>
              <a:t>(Calibri 20pt)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401" y="1752600"/>
            <a:ext cx="1271019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6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rrow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382794" y="1371600"/>
            <a:ext cx="3809603" cy="4116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8382661" y="5487988"/>
            <a:ext cx="3810927" cy="1370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7623175" y="1371600"/>
            <a:ext cx="759619" cy="4116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7165974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5" name="Picture Placeholder 276"/>
          <p:cNvSpPr>
            <a:spLocks noGrp="1"/>
          </p:cNvSpPr>
          <p:nvPr>
            <p:ph type="pic" sz="quarter" idx="10"/>
          </p:nvPr>
        </p:nvSpPr>
        <p:spPr>
          <a:xfrm>
            <a:off x="8382794" y="1371600"/>
            <a:ext cx="3808800" cy="41148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2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1752600"/>
            <a:ext cx="7165975" cy="3735387"/>
          </a:xfr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</a:t>
            </a:r>
            <a:br>
              <a:rPr lang="en-GB" dirty="0" smtClean="0"/>
            </a:br>
            <a:r>
              <a:rPr lang="en-GB" dirty="0" smtClean="0"/>
              <a:t>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598" name="Group 597"/>
          <p:cNvGrpSpPr>
            <a:grpSpLocks noChangeAspect="1"/>
          </p:cNvGrpSpPr>
          <p:nvPr userDrawn="1"/>
        </p:nvGrpSpPr>
        <p:grpSpPr>
          <a:xfrm>
            <a:off x="8473922" y="5587197"/>
            <a:ext cx="3616629" cy="1205543"/>
            <a:chOff x="5970588" y="1308100"/>
            <a:chExt cx="1671638" cy="557213"/>
          </a:xfrm>
          <a:solidFill>
            <a:srgbClr val="FFFFFF">
              <a:alpha val="25098"/>
            </a:srgbClr>
          </a:solidFill>
        </p:grpSpPr>
        <p:sp>
          <p:nvSpPr>
            <p:cNvPr id="600" name="Freeform 125"/>
            <p:cNvSpPr>
              <a:spLocks/>
            </p:cNvSpPr>
            <p:nvPr/>
          </p:nvSpPr>
          <p:spPr bwMode="auto">
            <a:xfrm>
              <a:off x="5970588" y="130810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1" name="Freeform 126"/>
            <p:cNvSpPr>
              <a:spLocks/>
            </p:cNvSpPr>
            <p:nvPr/>
          </p:nvSpPr>
          <p:spPr bwMode="auto">
            <a:xfrm>
              <a:off x="6092825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2" name="Freeform 127"/>
            <p:cNvSpPr>
              <a:spLocks/>
            </p:cNvSpPr>
            <p:nvPr/>
          </p:nvSpPr>
          <p:spPr bwMode="auto">
            <a:xfrm>
              <a:off x="6216650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" name="Freeform 128"/>
            <p:cNvSpPr>
              <a:spLocks/>
            </p:cNvSpPr>
            <p:nvPr/>
          </p:nvSpPr>
          <p:spPr bwMode="auto">
            <a:xfrm>
              <a:off x="6340475" y="1308100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40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40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40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" name="Freeform 129"/>
            <p:cNvSpPr>
              <a:spLocks/>
            </p:cNvSpPr>
            <p:nvPr/>
          </p:nvSpPr>
          <p:spPr bwMode="auto">
            <a:xfrm>
              <a:off x="6464300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" name="Freeform 130"/>
            <p:cNvSpPr>
              <a:spLocks/>
            </p:cNvSpPr>
            <p:nvPr/>
          </p:nvSpPr>
          <p:spPr bwMode="auto">
            <a:xfrm>
              <a:off x="6588125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" name="Freeform 131"/>
            <p:cNvSpPr>
              <a:spLocks/>
            </p:cNvSpPr>
            <p:nvPr/>
          </p:nvSpPr>
          <p:spPr bwMode="auto">
            <a:xfrm>
              <a:off x="6711950" y="1308100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39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39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" name="Freeform 132"/>
            <p:cNvSpPr>
              <a:spLocks/>
            </p:cNvSpPr>
            <p:nvPr/>
          </p:nvSpPr>
          <p:spPr bwMode="auto">
            <a:xfrm>
              <a:off x="6835775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" name="Freeform 133"/>
            <p:cNvSpPr>
              <a:spLocks/>
            </p:cNvSpPr>
            <p:nvPr/>
          </p:nvSpPr>
          <p:spPr bwMode="auto">
            <a:xfrm>
              <a:off x="6959600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9" name="Freeform 134"/>
            <p:cNvSpPr>
              <a:spLocks/>
            </p:cNvSpPr>
            <p:nvPr/>
          </p:nvSpPr>
          <p:spPr bwMode="auto">
            <a:xfrm>
              <a:off x="7083425" y="130810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0" name="Freeform 135"/>
            <p:cNvSpPr>
              <a:spLocks/>
            </p:cNvSpPr>
            <p:nvPr/>
          </p:nvSpPr>
          <p:spPr bwMode="auto">
            <a:xfrm>
              <a:off x="7207250" y="130810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1" name="Freeform 136"/>
            <p:cNvSpPr>
              <a:spLocks/>
            </p:cNvSpPr>
            <p:nvPr/>
          </p:nvSpPr>
          <p:spPr bwMode="auto">
            <a:xfrm>
              <a:off x="7331075" y="130810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2" name="Freeform 137"/>
            <p:cNvSpPr>
              <a:spLocks/>
            </p:cNvSpPr>
            <p:nvPr/>
          </p:nvSpPr>
          <p:spPr bwMode="auto">
            <a:xfrm>
              <a:off x="7454900" y="130810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3" name="Freeform 138"/>
            <p:cNvSpPr>
              <a:spLocks/>
            </p:cNvSpPr>
            <p:nvPr/>
          </p:nvSpPr>
          <p:spPr bwMode="auto">
            <a:xfrm>
              <a:off x="7577138" y="1308100"/>
              <a:ext cx="65088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40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40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40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4" name="Freeform 139"/>
            <p:cNvSpPr>
              <a:spLocks/>
            </p:cNvSpPr>
            <p:nvPr/>
          </p:nvSpPr>
          <p:spPr bwMode="auto">
            <a:xfrm>
              <a:off x="5970588" y="1431925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0 h 78"/>
                <a:gd name="T36" fmla="*/ 11 w 78"/>
                <a:gd name="T37" fmla="*/ 50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6" y="50"/>
                    <a:pt x="20" y="47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1"/>
                    <a:pt x="47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7"/>
                    <a:pt x="61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5" name="Freeform 140"/>
            <p:cNvSpPr>
              <a:spLocks/>
            </p:cNvSpPr>
            <p:nvPr/>
          </p:nvSpPr>
          <p:spPr bwMode="auto">
            <a:xfrm>
              <a:off x="6092825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2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6" y="50"/>
                    <a:pt x="21" y="47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7"/>
                    <a:pt x="62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6" name="Freeform 141"/>
            <p:cNvSpPr>
              <a:spLocks/>
            </p:cNvSpPr>
            <p:nvPr/>
          </p:nvSpPr>
          <p:spPr bwMode="auto">
            <a:xfrm>
              <a:off x="6216650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7" name="Freeform 142"/>
            <p:cNvSpPr>
              <a:spLocks/>
            </p:cNvSpPr>
            <p:nvPr/>
          </p:nvSpPr>
          <p:spPr bwMode="auto">
            <a:xfrm>
              <a:off x="6340475" y="1431925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40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0 h 78"/>
                <a:gd name="T36" fmla="*/ 12 w 79"/>
                <a:gd name="T37" fmla="*/ 50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5 h 78"/>
                <a:gd name="T44" fmla="*/ 28 w 79"/>
                <a:gd name="T45" fmla="*/ 66 h 78"/>
                <a:gd name="T46" fmla="*/ 28 w 79"/>
                <a:gd name="T47" fmla="*/ 66 h 78"/>
                <a:gd name="T48" fmla="*/ 40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5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0 h 78"/>
                <a:gd name="T62" fmla="*/ 67 w 79"/>
                <a:gd name="T63" fmla="*/ 50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2"/>
                    <a:pt x="0" y="39"/>
                  </a:cubicBezTo>
                  <a:cubicBezTo>
                    <a:pt x="0" y="45"/>
                    <a:pt x="6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8" name="Freeform 143"/>
            <p:cNvSpPr>
              <a:spLocks/>
            </p:cNvSpPr>
            <p:nvPr/>
          </p:nvSpPr>
          <p:spPr bwMode="auto">
            <a:xfrm>
              <a:off x="6464300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0 h 78"/>
                <a:gd name="T36" fmla="*/ 11 w 78"/>
                <a:gd name="T37" fmla="*/ 50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6" y="50"/>
                    <a:pt x="20" y="47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7"/>
                    <a:pt x="61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9" name="Freeform 144"/>
            <p:cNvSpPr>
              <a:spLocks/>
            </p:cNvSpPr>
            <p:nvPr/>
          </p:nvSpPr>
          <p:spPr bwMode="auto">
            <a:xfrm>
              <a:off x="6588125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0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0" name="Freeform 145"/>
            <p:cNvSpPr>
              <a:spLocks/>
            </p:cNvSpPr>
            <p:nvPr/>
          </p:nvSpPr>
          <p:spPr bwMode="auto">
            <a:xfrm>
              <a:off x="6711950" y="1431925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39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0 h 78"/>
                <a:gd name="T36" fmla="*/ 12 w 79"/>
                <a:gd name="T37" fmla="*/ 50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5 h 78"/>
                <a:gd name="T44" fmla="*/ 28 w 79"/>
                <a:gd name="T45" fmla="*/ 66 h 78"/>
                <a:gd name="T46" fmla="*/ 28 w 79"/>
                <a:gd name="T47" fmla="*/ 66 h 78"/>
                <a:gd name="T48" fmla="*/ 39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5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0 h 78"/>
                <a:gd name="T62" fmla="*/ 67 w 79"/>
                <a:gd name="T63" fmla="*/ 50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2"/>
                    <a:pt x="0" y="39"/>
                  </a:cubicBezTo>
                  <a:cubicBezTo>
                    <a:pt x="0" y="45"/>
                    <a:pt x="6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1" name="Freeform 146"/>
            <p:cNvSpPr>
              <a:spLocks/>
            </p:cNvSpPr>
            <p:nvPr/>
          </p:nvSpPr>
          <p:spPr bwMode="auto">
            <a:xfrm>
              <a:off x="6835775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0 h 78"/>
                <a:gd name="T36" fmla="*/ 11 w 78"/>
                <a:gd name="T37" fmla="*/ 50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6" y="50"/>
                    <a:pt x="20" y="47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1"/>
                    <a:pt x="47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7"/>
                    <a:pt x="61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2" name="Freeform 147"/>
            <p:cNvSpPr>
              <a:spLocks/>
            </p:cNvSpPr>
            <p:nvPr/>
          </p:nvSpPr>
          <p:spPr bwMode="auto">
            <a:xfrm>
              <a:off x="6959600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6" y="50"/>
                    <a:pt x="21" y="47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3" name="Freeform 148"/>
            <p:cNvSpPr>
              <a:spLocks/>
            </p:cNvSpPr>
            <p:nvPr/>
          </p:nvSpPr>
          <p:spPr bwMode="auto">
            <a:xfrm>
              <a:off x="7083425" y="1431925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2"/>
                    <a:pt x="0" y="39"/>
                  </a:cubicBezTo>
                  <a:cubicBezTo>
                    <a:pt x="0" y="45"/>
                    <a:pt x="6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4" name="Freeform 149"/>
            <p:cNvSpPr>
              <a:spLocks/>
            </p:cNvSpPr>
            <p:nvPr/>
          </p:nvSpPr>
          <p:spPr bwMode="auto">
            <a:xfrm>
              <a:off x="7207250" y="1431925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0 h 78"/>
                <a:gd name="T36" fmla="*/ 11 w 78"/>
                <a:gd name="T37" fmla="*/ 50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6" y="50"/>
                    <a:pt x="20" y="47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1"/>
                    <a:pt x="47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7"/>
                    <a:pt x="61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5" name="Freeform 150"/>
            <p:cNvSpPr>
              <a:spLocks/>
            </p:cNvSpPr>
            <p:nvPr/>
          </p:nvSpPr>
          <p:spPr bwMode="auto">
            <a:xfrm>
              <a:off x="7331075" y="1431925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5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0 h 78"/>
                <a:gd name="T62" fmla="*/ 66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2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6" y="50"/>
                    <a:pt x="21" y="47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0" y="57"/>
                    <a:pt x="27" y="61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3" y="5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7"/>
                    <a:pt x="62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6" name="Freeform 151"/>
            <p:cNvSpPr>
              <a:spLocks/>
            </p:cNvSpPr>
            <p:nvPr/>
          </p:nvSpPr>
          <p:spPr bwMode="auto">
            <a:xfrm>
              <a:off x="7454900" y="1431925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0 h 78"/>
                <a:gd name="T36" fmla="*/ 12 w 78"/>
                <a:gd name="T37" fmla="*/ 50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5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5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0 h 78"/>
                <a:gd name="T62" fmla="*/ 67 w 78"/>
                <a:gd name="T63" fmla="*/ 50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2"/>
                    <a:pt x="0" y="39"/>
                  </a:cubicBezTo>
                  <a:cubicBezTo>
                    <a:pt x="0" y="45"/>
                    <a:pt x="5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7" name="Freeform 152"/>
            <p:cNvSpPr>
              <a:spLocks/>
            </p:cNvSpPr>
            <p:nvPr/>
          </p:nvSpPr>
          <p:spPr bwMode="auto">
            <a:xfrm>
              <a:off x="7577138" y="1431925"/>
              <a:ext cx="65088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40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0 h 78"/>
                <a:gd name="T36" fmla="*/ 12 w 79"/>
                <a:gd name="T37" fmla="*/ 50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5 h 78"/>
                <a:gd name="T44" fmla="*/ 28 w 79"/>
                <a:gd name="T45" fmla="*/ 66 h 78"/>
                <a:gd name="T46" fmla="*/ 28 w 79"/>
                <a:gd name="T47" fmla="*/ 66 h 78"/>
                <a:gd name="T48" fmla="*/ 40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5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0 h 78"/>
                <a:gd name="T62" fmla="*/ 67 w 79"/>
                <a:gd name="T63" fmla="*/ 50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2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2"/>
                    <a:pt x="0" y="39"/>
                  </a:cubicBezTo>
                  <a:cubicBezTo>
                    <a:pt x="0" y="45"/>
                    <a:pt x="6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7" y="50"/>
                    <a:pt x="21" y="47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7"/>
                    <a:pt x="28" y="61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1"/>
                    <a:pt x="48" y="57"/>
                    <a:pt x="44" y="55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7"/>
                    <a:pt x="62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3" y="50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8" name="Freeform 153"/>
            <p:cNvSpPr>
              <a:spLocks/>
            </p:cNvSpPr>
            <p:nvPr/>
          </p:nvSpPr>
          <p:spPr bwMode="auto">
            <a:xfrm>
              <a:off x="5970588" y="155575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2"/>
                    <a:pt x="47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9" name="Freeform 154"/>
            <p:cNvSpPr>
              <a:spLocks/>
            </p:cNvSpPr>
            <p:nvPr/>
          </p:nvSpPr>
          <p:spPr bwMode="auto">
            <a:xfrm>
              <a:off x="6092825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2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0" name="Freeform 155"/>
            <p:cNvSpPr>
              <a:spLocks/>
            </p:cNvSpPr>
            <p:nvPr/>
          </p:nvSpPr>
          <p:spPr bwMode="auto">
            <a:xfrm>
              <a:off x="6216650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1" name="Freeform 156"/>
            <p:cNvSpPr>
              <a:spLocks/>
            </p:cNvSpPr>
            <p:nvPr/>
          </p:nvSpPr>
          <p:spPr bwMode="auto">
            <a:xfrm>
              <a:off x="6340475" y="1555750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40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6 h 78"/>
                <a:gd name="T44" fmla="*/ 28 w 79"/>
                <a:gd name="T45" fmla="*/ 66 h 78"/>
                <a:gd name="T46" fmla="*/ 28 w 79"/>
                <a:gd name="T47" fmla="*/ 66 h 78"/>
                <a:gd name="T48" fmla="*/ 40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6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3"/>
                    <a:pt x="0" y="39"/>
                  </a:cubicBezTo>
                  <a:cubicBezTo>
                    <a:pt x="0" y="45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2" name="Freeform 157"/>
            <p:cNvSpPr>
              <a:spLocks/>
            </p:cNvSpPr>
            <p:nvPr/>
          </p:nvSpPr>
          <p:spPr bwMode="auto">
            <a:xfrm>
              <a:off x="6464300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3" name="Freeform 158"/>
            <p:cNvSpPr>
              <a:spLocks/>
            </p:cNvSpPr>
            <p:nvPr/>
          </p:nvSpPr>
          <p:spPr bwMode="auto">
            <a:xfrm>
              <a:off x="6588125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4" name="Freeform 159"/>
            <p:cNvSpPr>
              <a:spLocks/>
            </p:cNvSpPr>
            <p:nvPr/>
          </p:nvSpPr>
          <p:spPr bwMode="auto">
            <a:xfrm>
              <a:off x="6711950" y="1555750"/>
              <a:ext cx="63500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39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6 h 78"/>
                <a:gd name="T44" fmla="*/ 28 w 79"/>
                <a:gd name="T45" fmla="*/ 66 h 78"/>
                <a:gd name="T46" fmla="*/ 28 w 79"/>
                <a:gd name="T47" fmla="*/ 66 h 78"/>
                <a:gd name="T48" fmla="*/ 39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6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3"/>
                    <a:pt x="0" y="39"/>
                  </a:cubicBezTo>
                  <a:cubicBezTo>
                    <a:pt x="0" y="45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5" name="Freeform 160"/>
            <p:cNvSpPr>
              <a:spLocks/>
            </p:cNvSpPr>
            <p:nvPr/>
          </p:nvSpPr>
          <p:spPr bwMode="auto">
            <a:xfrm>
              <a:off x="6835775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2"/>
                    <a:pt x="47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6" name="Freeform 161"/>
            <p:cNvSpPr>
              <a:spLocks/>
            </p:cNvSpPr>
            <p:nvPr/>
          </p:nvSpPr>
          <p:spPr bwMode="auto">
            <a:xfrm>
              <a:off x="6959600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7" name="Freeform 162"/>
            <p:cNvSpPr>
              <a:spLocks/>
            </p:cNvSpPr>
            <p:nvPr/>
          </p:nvSpPr>
          <p:spPr bwMode="auto">
            <a:xfrm>
              <a:off x="7083425" y="155575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3"/>
                    <a:pt x="0" y="39"/>
                  </a:cubicBezTo>
                  <a:cubicBezTo>
                    <a:pt x="0" y="45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8" name="Freeform 163"/>
            <p:cNvSpPr>
              <a:spLocks/>
            </p:cNvSpPr>
            <p:nvPr/>
          </p:nvSpPr>
          <p:spPr bwMode="auto">
            <a:xfrm>
              <a:off x="7207250" y="1555750"/>
              <a:ext cx="63500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5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0 w 78"/>
                <a:gd name="T13" fmla="*/ 11 h 78"/>
                <a:gd name="T14" fmla="*/ 50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4 w 78"/>
                <a:gd name="T23" fmla="*/ 22 h 78"/>
                <a:gd name="T24" fmla="*/ 34 w 78"/>
                <a:gd name="T25" fmla="*/ 34 h 78"/>
                <a:gd name="T26" fmla="*/ 22 w 78"/>
                <a:gd name="T27" fmla="*/ 34 h 78"/>
                <a:gd name="T28" fmla="*/ 11 w 78"/>
                <a:gd name="T29" fmla="*/ 27 h 78"/>
                <a:gd name="T30" fmla="*/ 11 w 78"/>
                <a:gd name="T31" fmla="*/ 27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3 h 78"/>
                <a:gd name="T40" fmla="*/ 34 w 78"/>
                <a:gd name="T41" fmla="*/ 43 h 78"/>
                <a:gd name="T42" fmla="*/ 34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0 w 78"/>
                <a:gd name="T51" fmla="*/ 66 h 78"/>
                <a:gd name="T52" fmla="*/ 50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5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1" y="27"/>
                    <a:pt x="57" y="30"/>
                    <a:pt x="55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0" y="16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4" y="2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0"/>
                    <a:pt x="16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6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0" y="62"/>
                    <a:pt x="47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9" name="Freeform 164"/>
            <p:cNvSpPr>
              <a:spLocks/>
            </p:cNvSpPr>
            <p:nvPr/>
          </p:nvSpPr>
          <p:spPr bwMode="auto">
            <a:xfrm>
              <a:off x="7331075" y="155575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7 h 78"/>
                <a:gd name="T4" fmla="*/ 66 w 78"/>
                <a:gd name="T5" fmla="*/ 27 h 78"/>
                <a:gd name="T6" fmla="*/ 56 w 78"/>
                <a:gd name="T7" fmla="*/ 34 h 78"/>
                <a:gd name="T8" fmla="*/ 43 w 78"/>
                <a:gd name="T9" fmla="*/ 34 h 78"/>
                <a:gd name="T10" fmla="*/ 43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7 w 78"/>
                <a:gd name="T19" fmla="*/ 11 h 78"/>
                <a:gd name="T20" fmla="*/ 27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2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7 w 78"/>
                <a:gd name="T45" fmla="*/ 66 h 78"/>
                <a:gd name="T46" fmla="*/ 27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3 w 78"/>
                <a:gd name="T55" fmla="*/ 56 h 78"/>
                <a:gd name="T56" fmla="*/ 43 w 78"/>
                <a:gd name="T57" fmla="*/ 43 h 78"/>
                <a:gd name="T58" fmla="*/ 56 w 78"/>
                <a:gd name="T59" fmla="*/ 43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2" y="27"/>
                    <a:pt x="57" y="30"/>
                    <a:pt x="56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6"/>
                    <a:pt x="30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1" y="30"/>
                    <a:pt x="16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7"/>
                    <a:pt x="27" y="62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3" y="56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0" name="Freeform 165"/>
            <p:cNvSpPr>
              <a:spLocks/>
            </p:cNvSpPr>
            <p:nvPr/>
          </p:nvSpPr>
          <p:spPr bwMode="auto">
            <a:xfrm>
              <a:off x="7454900" y="1555750"/>
              <a:ext cx="61913" cy="61913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7 h 78"/>
                <a:gd name="T4" fmla="*/ 67 w 78"/>
                <a:gd name="T5" fmla="*/ 27 h 78"/>
                <a:gd name="T6" fmla="*/ 56 w 78"/>
                <a:gd name="T7" fmla="*/ 34 h 78"/>
                <a:gd name="T8" fmla="*/ 44 w 78"/>
                <a:gd name="T9" fmla="*/ 34 h 78"/>
                <a:gd name="T10" fmla="*/ 44 w 78"/>
                <a:gd name="T11" fmla="*/ 22 h 78"/>
                <a:gd name="T12" fmla="*/ 51 w 78"/>
                <a:gd name="T13" fmla="*/ 11 h 78"/>
                <a:gd name="T14" fmla="*/ 51 w 78"/>
                <a:gd name="T15" fmla="*/ 11 h 78"/>
                <a:gd name="T16" fmla="*/ 39 w 78"/>
                <a:gd name="T17" fmla="*/ 0 h 78"/>
                <a:gd name="T18" fmla="*/ 28 w 78"/>
                <a:gd name="T19" fmla="*/ 11 h 78"/>
                <a:gd name="T20" fmla="*/ 28 w 78"/>
                <a:gd name="T21" fmla="*/ 11 h 78"/>
                <a:gd name="T22" fmla="*/ 35 w 78"/>
                <a:gd name="T23" fmla="*/ 22 h 78"/>
                <a:gd name="T24" fmla="*/ 35 w 78"/>
                <a:gd name="T25" fmla="*/ 34 h 78"/>
                <a:gd name="T26" fmla="*/ 23 w 78"/>
                <a:gd name="T27" fmla="*/ 34 h 78"/>
                <a:gd name="T28" fmla="*/ 12 w 78"/>
                <a:gd name="T29" fmla="*/ 27 h 78"/>
                <a:gd name="T30" fmla="*/ 12 w 78"/>
                <a:gd name="T31" fmla="*/ 27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3 h 78"/>
                <a:gd name="T40" fmla="*/ 35 w 78"/>
                <a:gd name="T41" fmla="*/ 43 h 78"/>
                <a:gd name="T42" fmla="*/ 35 w 78"/>
                <a:gd name="T43" fmla="*/ 56 h 78"/>
                <a:gd name="T44" fmla="*/ 28 w 78"/>
                <a:gd name="T45" fmla="*/ 66 h 78"/>
                <a:gd name="T46" fmla="*/ 28 w 78"/>
                <a:gd name="T47" fmla="*/ 66 h 78"/>
                <a:gd name="T48" fmla="*/ 39 w 78"/>
                <a:gd name="T49" fmla="*/ 78 h 78"/>
                <a:gd name="T50" fmla="*/ 51 w 78"/>
                <a:gd name="T51" fmla="*/ 66 h 78"/>
                <a:gd name="T52" fmla="*/ 51 w 78"/>
                <a:gd name="T53" fmla="*/ 66 h 78"/>
                <a:gd name="T54" fmla="*/ 44 w 78"/>
                <a:gd name="T55" fmla="*/ 56 h 78"/>
                <a:gd name="T56" fmla="*/ 44 w 78"/>
                <a:gd name="T57" fmla="*/ 43 h 78"/>
                <a:gd name="T58" fmla="*/ 56 w 78"/>
                <a:gd name="T59" fmla="*/ 43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5" y="27"/>
                    <a:pt x="0" y="33"/>
                    <a:pt x="0" y="39"/>
                  </a:cubicBezTo>
                  <a:cubicBezTo>
                    <a:pt x="0" y="45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5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1" name="Freeform 166"/>
            <p:cNvSpPr>
              <a:spLocks/>
            </p:cNvSpPr>
            <p:nvPr/>
          </p:nvSpPr>
          <p:spPr bwMode="auto">
            <a:xfrm>
              <a:off x="7577138" y="1555750"/>
              <a:ext cx="65088" cy="61913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7 h 78"/>
                <a:gd name="T4" fmla="*/ 67 w 79"/>
                <a:gd name="T5" fmla="*/ 27 h 78"/>
                <a:gd name="T6" fmla="*/ 56 w 79"/>
                <a:gd name="T7" fmla="*/ 34 h 78"/>
                <a:gd name="T8" fmla="*/ 44 w 79"/>
                <a:gd name="T9" fmla="*/ 34 h 78"/>
                <a:gd name="T10" fmla="*/ 44 w 79"/>
                <a:gd name="T11" fmla="*/ 22 h 78"/>
                <a:gd name="T12" fmla="*/ 51 w 79"/>
                <a:gd name="T13" fmla="*/ 11 h 78"/>
                <a:gd name="T14" fmla="*/ 51 w 79"/>
                <a:gd name="T15" fmla="*/ 11 h 78"/>
                <a:gd name="T16" fmla="*/ 40 w 79"/>
                <a:gd name="T17" fmla="*/ 0 h 78"/>
                <a:gd name="T18" fmla="*/ 28 w 79"/>
                <a:gd name="T19" fmla="*/ 11 h 78"/>
                <a:gd name="T20" fmla="*/ 28 w 79"/>
                <a:gd name="T21" fmla="*/ 11 h 78"/>
                <a:gd name="T22" fmla="*/ 35 w 79"/>
                <a:gd name="T23" fmla="*/ 22 h 78"/>
                <a:gd name="T24" fmla="*/ 35 w 79"/>
                <a:gd name="T25" fmla="*/ 34 h 78"/>
                <a:gd name="T26" fmla="*/ 23 w 79"/>
                <a:gd name="T27" fmla="*/ 34 h 78"/>
                <a:gd name="T28" fmla="*/ 12 w 79"/>
                <a:gd name="T29" fmla="*/ 27 h 78"/>
                <a:gd name="T30" fmla="*/ 12 w 79"/>
                <a:gd name="T31" fmla="*/ 27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3 h 78"/>
                <a:gd name="T40" fmla="*/ 35 w 79"/>
                <a:gd name="T41" fmla="*/ 43 h 78"/>
                <a:gd name="T42" fmla="*/ 35 w 79"/>
                <a:gd name="T43" fmla="*/ 56 h 78"/>
                <a:gd name="T44" fmla="*/ 28 w 79"/>
                <a:gd name="T45" fmla="*/ 66 h 78"/>
                <a:gd name="T46" fmla="*/ 28 w 79"/>
                <a:gd name="T47" fmla="*/ 66 h 78"/>
                <a:gd name="T48" fmla="*/ 40 w 79"/>
                <a:gd name="T49" fmla="*/ 78 h 78"/>
                <a:gd name="T50" fmla="*/ 51 w 79"/>
                <a:gd name="T51" fmla="*/ 66 h 78"/>
                <a:gd name="T52" fmla="*/ 51 w 79"/>
                <a:gd name="T53" fmla="*/ 66 h 78"/>
                <a:gd name="T54" fmla="*/ 44 w 79"/>
                <a:gd name="T55" fmla="*/ 56 h 78"/>
                <a:gd name="T56" fmla="*/ 44 w 79"/>
                <a:gd name="T57" fmla="*/ 43 h 78"/>
                <a:gd name="T58" fmla="*/ 56 w 79"/>
                <a:gd name="T59" fmla="*/ 43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2" y="27"/>
                    <a:pt x="58" y="30"/>
                    <a:pt x="56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0"/>
                    <a:pt x="51" y="16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6"/>
                    <a:pt x="31" y="20"/>
                    <a:pt x="35" y="22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0"/>
                    <a:pt x="17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6" y="27"/>
                    <a:pt x="0" y="33"/>
                    <a:pt x="0" y="39"/>
                  </a:cubicBezTo>
                  <a:cubicBezTo>
                    <a:pt x="0" y="45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7"/>
                    <a:pt x="28" y="62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2"/>
                    <a:pt x="48" y="57"/>
                    <a:pt x="44" y="56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5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2" name="Freeform 167"/>
            <p:cNvSpPr>
              <a:spLocks/>
            </p:cNvSpPr>
            <p:nvPr/>
          </p:nvSpPr>
          <p:spPr bwMode="auto">
            <a:xfrm>
              <a:off x="5970588" y="1677988"/>
              <a:ext cx="61913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3" name="Freeform 168"/>
            <p:cNvSpPr>
              <a:spLocks/>
            </p:cNvSpPr>
            <p:nvPr/>
          </p:nvSpPr>
          <p:spPr bwMode="auto">
            <a:xfrm>
              <a:off x="6092825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4" name="Freeform 169"/>
            <p:cNvSpPr>
              <a:spLocks/>
            </p:cNvSpPr>
            <p:nvPr/>
          </p:nvSpPr>
          <p:spPr bwMode="auto">
            <a:xfrm>
              <a:off x="6216650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5" name="Freeform 170"/>
            <p:cNvSpPr>
              <a:spLocks/>
            </p:cNvSpPr>
            <p:nvPr/>
          </p:nvSpPr>
          <p:spPr bwMode="auto">
            <a:xfrm>
              <a:off x="6340475" y="1677988"/>
              <a:ext cx="63500" cy="63500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40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40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6" name="Freeform 171"/>
            <p:cNvSpPr>
              <a:spLocks/>
            </p:cNvSpPr>
            <p:nvPr/>
          </p:nvSpPr>
          <p:spPr bwMode="auto">
            <a:xfrm>
              <a:off x="6464300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2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7" name="Freeform 172"/>
            <p:cNvSpPr>
              <a:spLocks/>
            </p:cNvSpPr>
            <p:nvPr/>
          </p:nvSpPr>
          <p:spPr bwMode="auto">
            <a:xfrm>
              <a:off x="6588125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8" name="Freeform 173"/>
            <p:cNvSpPr>
              <a:spLocks/>
            </p:cNvSpPr>
            <p:nvPr/>
          </p:nvSpPr>
          <p:spPr bwMode="auto">
            <a:xfrm>
              <a:off x="6711950" y="1677988"/>
              <a:ext cx="63500" cy="63500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39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39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9" name="Freeform 174"/>
            <p:cNvSpPr>
              <a:spLocks/>
            </p:cNvSpPr>
            <p:nvPr/>
          </p:nvSpPr>
          <p:spPr bwMode="auto">
            <a:xfrm>
              <a:off x="6835775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0" name="Freeform 175"/>
            <p:cNvSpPr>
              <a:spLocks/>
            </p:cNvSpPr>
            <p:nvPr/>
          </p:nvSpPr>
          <p:spPr bwMode="auto">
            <a:xfrm>
              <a:off x="6959600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1" name="Freeform 176"/>
            <p:cNvSpPr>
              <a:spLocks/>
            </p:cNvSpPr>
            <p:nvPr/>
          </p:nvSpPr>
          <p:spPr bwMode="auto">
            <a:xfrm>
              <a:off x="7083425" y="1677988"/>
              <a:ext cx="61913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2" name="Freeform 177"/>
            <p:cNvSpPr>
              <a:spLocks/>
            </p:cNvSpPr>
            <p:nvPr/>
          </p:nvSpPr>
          <p:spPr bwMode="auto">
            <a:xfrm>
              <a:off x="7207250" y="1677988"/>
              <a:ext cx="63500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5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0 w 78"/>
                <a:gd name="T13" fmla="*/ 12 h 78"/>
                <a:gd name="T14" fmla="*/ 50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4 w 78"/>
                <a:gd name="T23" fmla="*/ 23 h 78"/>
                <a:gd name="T24" fmla="*/ 34 w 78"/>
                <a:gd name="T25" fmla="*/ 35 h 78"/>
                <a:gd name="T26" fmla="*/ 22 w 78"/>
                <a:gd name="T27" fmla="*/ 35 h 78"/>
                <a:gd name="T28" fmla="*/ 11 w 78"/>
                <a:gd name="T29" fmla="*/ 28 h 78"/>
                <a:gd name="T30" fmla="*/ 11 w 78"/>
                <a:gd name="T31" fmla="*/ 28 h 78"/>
                <a:gd name="T32" fmla="*/ 0 w 78"/>
                <a:gd name="T33" fmla="*/ 39 h 78"/>
                <a:gd name="T34" fmla="*/ 11 w 78"/>
                <a:gd name="T35" fmla="*/ 51 h 78"/>
                <a:gd name="T36" fmla="*/ 11 w 78"/>
                <a:gd name="T37" fmla="*/ 51 h 78"/>
                <a:gd name="T38" fmla="*/ 22 w 78"/>
                <a:gd name="T39" fmla="*/ 44 h 78"/>
                <a:gd name="T40" fmla="*/ 34 w 78"/>
                <a:gd name="T41" fmla="*/ 44 h 78"/>
                <a:gd name="T42" fmla="*/ 34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0 w 78"/>
                <a:gd name="T51" fmla="*/ 67 h 78"/>
                <a:gd name="T52" fmla="*/ 50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5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5"/>
                    <a:pt x="45" y="0"/>
                    <a:pt x="39" y="0"/>
                  </a:cubicBezTo>
                  <a:cubicBezTo>
                    <a:pt x="32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8"/>
                    <a:pt x="39" y="78"/>
                  </a:cubicBezTo>
                  <a:cubicBezTo>
                    <a:pt x="45" y="78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3" name="Freeform 178"/>
            <p:cNvSpPr>
              <a:spLocks/>
            </p:cNvSpPr>
            <p:nvPr/>
          </p:nvSpPr>
          <p:spPr bwMode="auto">
            <a:xfrm>
              <a:off x="7331075" y="1677988"/>
              <a:ext cx="61913" cy="63500"/>
            </a:xfrm>
            <a:custGeom>
              <a:avLst/>
              <a:gdLst>
                <a:gd name="T0" fmla="*/ 78 w 78"/>
                <a:gd name="T1" fmla="*/ 39 h 78"/>
                <a:gd name="T2" fmla="*/ 66 w 78"/>
                <a:gd name="T3" fmla="*/ 28 h 78"/>
                <a:gd name="T4" fmla="*/ 66 w 78"/>
                <a:gd name="T5" fmla="*/ 28 h 78"/>
                <a:gd name="T6" fmla="*/ 56 w 78"/>
                <a:gd name="T7" fmla="*/ 35 h 78"/>
                <a:gd name="T8" fmla="*/ 43 w 78"/>
                <a:gd name="T9" fmla="*/ 35 h 78"/>
                <a:gd name="T10" fmla="*/ 43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7 w 78"/>
                <a:gd name="T19" fmla="*/ 12 h 78"/>
                <a:gd name="T20" fmla="*/ 27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2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2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7 w 78"/>
                <a:gd name="T45" fmla="*/ 67 h 78"/>
                <a:gd name="T46" fmla="*/ 27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3 w 78"/>
                <a:gd name="T55" fmla="*/ 56 h 78"/>
                <a:gd name="T56" fmla="*/ 43 w 78"/>
                <a:gd name="T57" fmla="*/ 44 h 78"/>
                <a:gd name="T58" fmla="*/ 56 w 78"/>
                <a:gd name="T59" fmla="*/ 44 h 78"/>
                <a:gd name="T60" fmla="*/ 66 w 78"/>
                <a:gd name="T61" fmla="*/ 51 h 78"/>
                <a:gd name="T62" fmla="*/ 66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5" y="0"/>
                    <a:pt x="39" y="0"/>
                  </a:cubicBezTo>
                  <a:cubicBezTo>
                    <a:pt x="33" y="0"/>
                    <a:pt x="27" y="5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8"/>
                    <a:pt x="39" y="78"/>
                  </a:cubicBezTo>
                  <a:cubicBezTo>
                    <a:pt x="45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4" name="Freeform 179"/>
            <p:cNvSpPr>
              <a:spLocks/>
            </p:cNvSpPr>
            <p:nvPr/>
          </p:nvSpPr>
          <p:spPr bwMode="auto">
            <a:xfrm>
              <a:off x="7454900" y="1677988"/>
              <a:ext cx="61913" cy="63500"/>
            </a:xfrm>
            <a:custGeom>
              <a:avLst/>
              <a:gdLst>
                <a:gd name="T0" fmla="*/ 78 w 78"/>
                <a:gd name="T1" fmla="*/ 39 h 78"/>
                <a:gd name="T2" fmla="*/ 67 w 78"/>
                <a:gd name="T3" fmla="*/ 28 h 78"/>
                <a:gd name="T4" fmla="*/ 67 w 78"/>
                <a:gd name="T5" fmla="*/ 28 h 78"/>
                <a:gd name="T6" fmla="*/ 56 w 78"/>
                <a:gd name="T7" fmla="*/ 35 h 78"/>
                <a:gd name="T8" fmla="*/ 44 w 78"/>
                <a:gd name="T9" fmla="*/ 35 h 78"/>
                <a:gd name="T10" fmla="*/ 44 w 78"/>
                <a:gd name="T11" fmla="*/ 23 h 78"/>
                <a:gd name="T12" fmla="*/ 51 w 78"/>
                <a:gd name="T13" fmla="*/ 12 h 78"/>
                <a:gd name="T14" fmla="*/ 51 w 78"/>
                <a:gd name="T15" fmla="*/ 12 h 78"/>
                <a:gd name="T16" fmla="*/ 39 w 78"/>
                <a:gd name="T17" fmla="*/ 0 h 78"/>
                <a:gd name="T18" fmla="*/ 28 w 78"/>
                <a:gd name="T19" fmla="*/ 12 h 78"/>
                <a:gd name="T20" fmla="*/ 28 w 78"/>
                <a:gd name="T21" fmla="*/ 12 h 78"/>
                <a:gd name="T22" fmla="*/ 35 w 78"/>
                <a:gd name="T23" fmla="*/ 23 h 78"/>
                <a:gd name="T24" fmla="*/ 35 w 78"/>
                <a:gd name="T25" fmla="*/ 35 h 78"/>
                <a:gd name="T26" fmla="*/ 23 w 78"/>
                <a:gd name="T27" fmla="*/ 35 h 78"/>
                <a:gd name="T28" fmla="*/ 12 w 78"/>
                <a:gd name="T29" fmla="*/ 28 h 78"/>
                <a:gd name="T30" fmla="*/ 12 w 78"/>
                <a:gd name="T31" fmla="*/ 28 h 78"/>
                <a:gd name="T32" fmla="*/ 0 w 78"/>
                <a:gd name="T33" fmla="*/ 39 h 78"/>
                <a:gd name="T34" fmla="*/ 12 w 78"/>
                <a:gd name="T35" fmla="*/ 51 h 78"/>
                <a:gd name="T36" fmla="*/ 12 w 78"/>
                <a:gd name="T37" fmla="*/ 51 h 78"/>
                <a:gd name="T38" fmla="*/ 23 w 78"/>
                <a:gd name="T39" fmla="*/ 44 h 78"/>
                <a:gd name="T40" fmla="*/ 35 w 78"/>
                <a:gd name="T41" fmla="*/ 44 h 78"/>
                <a:gd name="T42" fmla="*/ 35 w 78"/>
                <a:gd name="T43" fmla="*/ 56 h 78"/>
                <a:gd name="T44" fmla="*/ 28 w 78"/>
                <a:gd name="T45" fmla="*/ 67 h 78"/>
                <a:gd name="T46" fmla="*/ 28 w 78"/>
                <a:gd name="T47" fmla="*/ 67 h 78"/>
                <a:gd name="T48" fmla="*/ 39 w 78"/>
                <a:gd name="T49" fmla="*/ 78 h 78"/>
                <a:gd name="T50" fmla="*/ 51 w 78"/>
                <a:gd name="T51" fmla="*/ 67 h 78"/>
                <a:gd name="T52" fmla="*/ 51 w 78"/>
                <a:gd name="T53" fmla="*/ 67 h 78"/>
                <a:gd name="T54" fmla="*/ 44 w 78"/>
                <a:gd name="T55" fmla="*/ 56 h 78"/>
                <a:gd name="T56" fmla="*/ 44 w 78"/>
                <a:gd name="T57" fmla="*/ 44 h 78"/>
                <a:gd name="T58" fmla="*/ 56 w 78"/>
                <a:gd name="T59" fmla="*/ 44 h 78"/>
                <a:gd name="T60" fmla="*/ 67 w 78"/>
                <a:gd name="T61" fmla="*/ 51 h 78"/>
                <a:gd name="T62" fmla="*/ 67 w 78"/>
                <a:gd name="T63" fmla="*/ 51 h 78"/>
                <a:gd name="T64" fmla="*/ 78 w 78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39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39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39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5" name="Freeform 180"/>
            <p:cNvSpPr>
              <a:spLocks/>
            </p:cNvSpPr>
            <p:nvPr/>
          </p:nvSpPr>
          <p:spPr bwMode="auto">
            <a:xfrm>
              <a:off x="7577138" y="1677988"/>
              <a:ext cx="65088" cy="63500"/>
            </a:xfrm>
            <a:custGeom>
              <a:avLst/>
              <a:gdLst>
                <a:gd name="T0" fmla="*/ 79 w 79"/>
                <a:gd name="T1" fmla="*/ 39 h 78"/>
                <a:gd name="T2" fmla="*/ 67 w 79"/>
                <a:gd name="T3" fmla="*/ 28 h 78"/>
                <a:gd name="T4" fmla="*/ 67 w 79"/>
                <a:gd name="T5" fmla="*/ 28 h 78"/>
                <a:gd name="T6" fmla="*/ 56 w 79"/>
                <a:gd name="T7" fmla="*/ 35 h 78"/>
                <a:gd name="T8" fmla="*/ 44 w 79"/>
                <a:gd name="T9" fmla="*/ 35 h 78"/>
                <a:gd name="T10" fmla="*/ 44 w 79"/>
                <a:gd name="T11" fmla="*/ 23 h 78"/>
                <a:gd name="T12" fmla="*/ 51 w 79"/>
                <a:gd name="T13" fmla="*/ 12 h 78"/>
                <a:gd name="T14" fmla="*/ 51 w 79"/>
                <a:gd name="T15" fmla="*/ 12 h 78"/>
                <a:gd name="T16" fmla="*/ 40 w 79"/>
                <a:gd name="T17" fmla="*/ 0 h 78"/>
                <a:gd name="T18" fmla="*/ 28 w 79"/>
                <a:gd name="T19" fmla="*/ 12 h 78"/>
                <a:gd name="T20" fmla="*/ 28 w 79"/>
                <a:gd name="T21" fmla="*/ 12 h 78"/>
                <a:gd name="T22" fmla="*/ 35 w 79"/>
                <a:gd name="T23" fmla="*/ 23 h 78"/>
                <a:gd name="T24" fmla="*/ 35 w 79"/>
                <a:gd name="T25" fmla="*/ 35 h 78"/>
                <a:gd name="T26" fmla="*/ 23 w 79"/>
                <a:gd name="T27" fmla="*/ 35 h 78"/>
                <a:gd name="T28" fmla="*/ 12 w 79"/>
                <a:gd name="T29" fmla="*/ 28 h 78"/>
                <a:gd name="T30" fmla="*/ 12 w 79"/>
                <a:gd name="T31" fmla="*/ 28 h 78"/>
                <a:gd name="T32" fmla="*/ 0 w 79"/>
                <a:gd name="T33" fmla="*/ 39 h 78"/>
                <a:gd name="T34" fmla="*/ 12 w 79"/>
                <a:gd name="T35" fmla="*/ 51 h 78"/>
                <a:gd name="T36" fmla="*/ 12 w 79"/>
                <a:gd name="T37" fmla="*/ 51 h 78"/>
                <a:gd name="T38" fmla="*/ 23 w 79"/>
                <a:gd name="T39" fmla="*/ 44 h 78"/>
                <a:gd name="T40" fmla="*/ 35 w 79"/>
                <a:gd name="T41" fmla="*/ 44 h 78"/>
                <a:gd name="T42" fmla="*/ 35 w 79"/>
                <a:gd name="T43" fmla="*/ 56 h 78"/>
                <a:gd name="T44" fmla="*/ 28 w 79"/>
                <a:gd name="T45" fmla="*/ 67 h 78"/>
                <a:gd name="T46" fmla="*/ 28 w 79"/>
                <a:gd name="T47" fmla="*/ 67 h 78"/>
                <a:gd name="T48" fmla="*/ 40 w 79"/>
                <a:gd name="T49" fmla="*/ 78 h 78"/>
                <a:gd name="T50" fmla="*/ 51 w 79"/>
                <a:gd name="T51" fmla="*/ 67 h 78"/>
                <a:gd name="T52" fmla="*/ 51 w 79"/>
                <a:gd name="T53" fmla="*/ 67 h 78"/>
                <a:gd name="T54" fmla="*/ 44 w 79"/>
                <a:gd name="T55" fmla="*/ 56 h 78"/>
                <a:gd name="T56" fmla="*/ 44 w 79"/>
                <a:gd name="T57" fmla="*/ 44 h 78"/>
                <a:gd name="T58" fmla="*/ 56 w 79"/>
                <a:gd name="T59" fmla="*/ 44 h 78"/>
                <a:gd name="T60" fmla="*/ 67 w 79"/>
                <a:gd name="T61" fmla="*/ 51 h 78"/>
                <a:gd name="T62" fmla="*/ 67 w 79"/>
                <a:gd name="T63" fmla="*/ 51 h 78"/>
                <a:gd name="T64" fmla="*/ 79 w 79"/>
                <a:gd name="T6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8">
                  <a:moveTo>
                    <a:pt x="79" y="39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5"/>
                    <a:pt x="46" y="0"/>
                    <a:pt x="40" y="0"/>
                  </a:cubicBezTo>
                  <a:cubicBezTo>
                    <a:pt x="33" y="0"/>
                    <a:pt x="28" y="5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39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8"/>
                    <a:pt x="40" y="78"/>
                  </a:cubicBezTo>
                  <a:cubicBezTo>
                    <a:pt x="46" y="78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6" name="Freeform 181"/>
            <p:cNvSpPr>
              <a:spLocks/>
            </p:cNvSpPr>
            <p:nvPr/>
          </p:nvSpPr>
          <p:spPr bwMode="auto">
            <a:xfrm>
              <a:off x="5970588" y="1801813"/>
              <a:ext cx="61913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5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0 w 78"/>
                <a:gd name="T13" fmla="*/ 12 h 79"/>
                <a:gd name="T14" fmla="*/ 50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4 w 78"/>
                <a:gd name="T23" fmla="*/ 23 h 79"/>
                <a:gd name="T24" fmla="*/ 34 w 78"/>
                <a:gd name="T25" fmla="*/ 35 h 79"/>
                <a:gd name="T26" fmla="*/ 22 w 78"/>
                <a:gd name="T27" fmla="*/ 35 h 79"/>
                <a:gd name="T28" fmla="*/ 11 w 78"/>
                <a:gd name="T29" fmla="*/ 28 h 79"/>
                <a:gd name="T30" fmla="*/ 11 w 78"/>
                <a:gd name="T31" fmla="*/ 28 h 79"/>
                <a:gd name="T32" fmla="*/ 0 w 78"/>
                <a:gd name="T33" fmla="*/ 40 h 79"/>
                <a:gd name="T34" fmla="*/ 11 w 78"/>
                <a:gd name="T35" fmla="*/ 51 h 79"/>
                <a:gd name="T36" fmla="*/ 11 w 78"/>
                <a:gd name="T37" fmla="*/ 51 h 79"/>
                <a:gd name="T38" fmla="*/ 22 w 78"/>
                <a:gd name="T39" fmla="*/ 44 h 79"/>
                <a:gd name="T40" fmla="*/ 34 w 78"/>
                <a:gd name="T41" fmla="*/ 44 h 79"/>
                <a:gd name="T42" fmla="*/ 34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0 w 78"/>
                <a:gd name="T51" fmla="*/ 67 h 79"/>
                <a:gd name="T52" fmla="*/ 50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5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9"/>
                    <a:pt x="39" y="79"/>
                  </a:cubicBezTo>
                  <a:cubicBezTo>
                    <a:pt x="45" y="79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7" name="Freeform 182"/>
            <p:cNvSpPr>
              <a:spLocks/>
            </p:cNvSpPr>
            <p:nvPr/>
          </p:nvSpPr>
          <p:spPr bwMode="auto">
            <a:xfrm>
              <a:off x="6092825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6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2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2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6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9"/>
                    <a:pt x="39" y="79"/>
                  </a:cubicBezTo>
                  <a:cubicBezTo>
                    <a:pt x="45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8" name="Freeform 183"/>
            <p:cNvSpPr>
              <a:spLocks/>
            </p:cNvSpPr>
            <p:nvPr/>
          </p:nvSpPr>
          <p:spPr bwMode="auto">
            <a:xfrm>
              <a:off x="6216650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8 w 78"/>
                <a:gd name="T19" fmla="*/ 12 h 79"/>
                <a:gd name="T20" fmla="*/ 28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3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3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8 w 78"/>
                <a:gd name="T45" fmla="*/ 67 h 79"/>
                <a:gd name="T46" fmla="*/ 28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9" name="Freeform 184"/>
            <p:cNvSpPr>
              <a:spLocks/>
            </p:cNvSpPr>
            <p:nvPr/>
          </p:nvSpPr>
          <p:spPr bwMode="auto">
            <a:xfrm>
              <a:off x="6340475" y="1801813"/>
              <a:ext cx="63500" cy="63500"/>
            </a:xfrm>
            <a:custGeom>
              <a:avLst/>
              <a:gdLst>
                <a:gd name="T0" fmla="*/ 79 w 79"/>
                <a:gd name="T1" fmla="*/ 40 h 79"/>
                <a:gd name="T2" fmla="*/ 67 w 79"/>
                <a:gd name="T3" fmla="*/ 28 h 79"/>
                <a:gd name="T4" fmla="*/ 67 w 79"/>
                <a:gd name="T5" fmla="*/ 28 h 79"/>
                <a:gd name="T6" fmla="*/ 56 w 79"/>
                <a:gd name="T7" fmla="*/ 35 h 79"/>
                <a:gd name="T8" fmla="*/ 44 w 79"/>
                <a:gd name="T9" fmla="*/ 35 h 79"/>
                <a:gd name="T10" fmla="*/ 44 w 79"/>
                <a:gd name="T11" fmla="*/ 23 h 79"/>
                <a:gd name="T12" fmla="*/ 51 w 79"/>
                <a:gd name="T13" fmla="*/ 12 h 79"/>
                <a:gd name="T14" fmla="*/ 51 w 79"/>
                <a:gd name="T15" fmla="*/ 12 h 79"/>
                <a:gd name="T16" fmla="*/ 40 w 79"/>
                <a:gd name="T17" fmla="*/ 0 h 79"/>
                <a:gd name="T18" fmla="*/ 28 w 79"/>
                <a:gd name="T19" fmla="*/ 12 h 79"/>
                <a:gd name="T20" fmla="*/ 28 w 79"/>
                <a:gd name="T21" fmla="*/ 12 h 79"/>
                <a:gd name="T22" fmla="*/ 35 w 79"/>
                <a:gd name="T23" fmla="*/ 23 h 79"/>
                <a:gd name="T24" fmla="*/ 35 w 79"/>
                <a:gd name="T25" fmla="*/ 35 h 79"/>
                <a:gd name="T26" fmla="*/ 23 w 79"/>
                <a:gd name="T27" fmla="*/ 35 h 79"/>
                <a:gd name="T28" fmla="*/ 12 w 79"/>
                <a:gd name="T29" fmla="*/ 28 h 79"/>
                <a:gd name="T30" fmla="*/ 12 w 79"/>
                <a:gd name="T31" fmla="*/ 28 h 79"/>
                <a:gd name="T32" fmla="*/ 0 w 79"/>
                <a:gd name="T33" fmla="*/ 40 h 79"/>
                <a:gd name="T34" fmla="*/ 12 w 79"/>
                <a:gd name="T35" fmla="*/ 51 h 79"/>
                <a:gd name="T36" fmla="*/ 12 w 79"/>
                <a:gd name="T37" fmla="*/ 51 h 79"/>
                <a:gd name="T38" fmla="*/ 23 w 79"/>
                <a:gd name="T39" fmla="*/ 44 h 79"/>
                <a:gd name="T40" fmla="*/ 35 w 79"/>
                <a:gd name="T41" fmla="*/ 44 h 79"/>
                <a:gd name="T42" fmla="*/ 35 w 79"/>
                <a:gd name="T43" fmla="*/ 56 h 79"/>
                <a:gd name="T44" fmla="*/ 28 w 79"/>
                <a:gd name="T45" fmla="*/ 67 h 79"/>
                <a:gd name="T46" fmla="*/ 28 w 79"/>
                <a:gd name="T47" fmla="*/ 67 h 79"/>
                <a:gd name="T48" fmla="*/ 40 w 79"/>
                <a:gd name="T49" fmla="*/ 79 h 79"/>
                <a:gd name="T50" fmla="*/ 51 w 79"/>
                <a:gd name="T51" fmla="*/ 67 h 79"/>
                <a:gd name="T52" fmla="*/ 51 w 79"/>
                <a:gd name="T53" fmla="*/ 67 h 79"/>
                <a:gd name="T54" fmla="*/ 44 w 79"/>
                <a:gd name="T55" fmla="*/ 56 h 79"/>
                <a:gd name="T56" fmla="*/ 44 w 79"/>
                <a:gd name="T57" fmla="*/ 44 h 79"/>
                <a:gd name="T58" fmla="*/ 56 w 79"/>
                <a:gd name="T59" fmla="*/ 44 h 79"/>
                <a:gd name="T60" fmla="*/ 67 w 79"/>
                <a:gd name="T61" fmla="*/ 51 h 79"/>
                <a:gd name="T62" fmla="*/ 67 w 79"/>
                <a:gd name="T63" fmla="*/ 51 h 79"/>
                <a:gd name="T64" fmla="*/ 79 w 79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9">
                  <a:moveTo>
                    <a:pt x="79" y="40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40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40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40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0" name="Freeform 185"/>
            <p:cNvSpPr>
              <a:spLocks/>
            </p:cNvSpPr>
            <p:nvPr/>
          </p:nvSpPr>
          <p:spPr bwMode="auto">
            <a:xfrm>
              <a:off x="6464300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6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4 w 78"/>
                <a:gd name="T23" fmla="*/ 23 h 79"/>
                <a:gd name="T24" fmla="*/ 34 w 78"/>
                <a:gd name="T25" fmla="*/ 35 h 79"/>
                <a:gd name="T26" fmla="*/ 22 w 78"/>
                <a:gd name="T27" fmla="*/ 35 h 79"/>
                <a:gd name="T28" fmla="*/ 11 w 78"/>
                <a:gd name="T29" fmla="*/ 28 h 79"/>
                <a:gd name="T30" fmla="*/ 11 w 78"/>
                <a:gd name="T31" fmla="*/ 28 h 79"/>
                <a:gd name="T32" fmla="*/ 0 w 78"/>
                <a:gd name="T33" fmla="*/ 40 h 79"/>
                <a:gd name="T34" fmla="*/ 11 w 78"/>
                <a:gd name="T35" fmla="*/ 51 h 79"/>
                <a:gd name="T36" fmla="*/ 11 w 78"/>
                <a:gd name="T37" fmla="*/ 51 h 79"/>
                <a:gd name="T38" fmla="*/ 22 w 78"/>
                <a:gd name="T39" fmla="*/ 44 h 79"/>
                <a:gd name="T40" fmla="*/ 34 w 78"/>
                <a:gd name="T41" fmla="*/ 44 h 79"/>
                <a:gd name="T42" fmla="*/ 34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6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9"/>
                    <a:pt x="39" y="79"/>
                  </a:cubicBezTo>
                  <a:cubicBezTo>
                    <a:pt x="45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1" name="Freeform 186"/>
            <p:cNvSpPr>
              <a:spLocks/>
            </p:cNvSpPr>
            <p:nvPr/>
          </p:nvSpPr>
          <p:spPr bwMode="auto">
            <a:xfrm>
              <a:off x="6588125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8 w 78"/>
                <a:gd name="T19" fmla="*/ 12 h 79"/>
                <a:gd name="T20" fmla="*/ 28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2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2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8 w 78"/>
                <a:gd name="T45" fmla="*/ 67 h 79"/>
                <a:gd name="T46" fmla="*/ 28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2" name="Freeform 187"/>
            <p:cNvSpPr>
              <a:spLocks/>
            </p:cNvSpPr>
            <p:nvPr/>
          </p:nvSpPr>
          <p:spPr bwMode="auto">
            <a:xfrm>
              <a:off x="6711950" y="1801813"/>
              <a:ext cx="63500" cy="63500"/>
            </a:xfrm>
            <a:custGeom>
              <a:avLst/>
              <a:gdLst>
                <a:gd name="T0" fmla="*/ 79 w 79"/>
                <a:gd name="T1" fmla="*/ 40 h 79"/>
                <a:gd name="T2" fmla="*/ 67 w 79"/>
                <a:gd name="T3" fmla="*/ 28 h 79"/>
                <a:gd name="T4" fmla="*/ 67 w 79"/>
                <a:gd name="T5" fmla="*/ 28 h 79"/>
                <a:gd name="T6" fmla="*/ 56 w 79"/>
                <a:gd name="T7" fmla="*/ 35 h 79"/>
                <a:gd name="T8" fmla="*/ 44 w 79"/>
                <a:gd name="T9" fmla="*/ 35 h 79"/>
                <a:gd name="T10" fmla="*/ 44 w 79"/>
                <a:gd name="T11" fmla="*/ 23 h 79"/>
                <a:gd name="T12" fmla="*/ 51 w 79"/>
                <a:gd name="T13" fmla="*/ 12 h 79"/>
                <a:gd name="T14" fmla="*/ 51 w 79"/>
                <a:gd name="T15" fmla="*/ 12 h 79"/>
                <a:gd name="T16" fmla="*/ 39 w 79"/>
                <a:gd name="T17" fmla="*/ 0 h 79"/>
                <a:gd name="T18" fmla="*/ 28 w 79"/>
                <a:gd name="T19" fmla="*/ 12 h 79"/>
                <a:gd name="T20" fmla="*/ 28 w 79"/>
                <a:gd name="T21" fmla="*/ 12 h 79"/>
                <a:gd name="T22" fmla="*/ 35 w 79"/>
                <a:gd name="T23" fmla="*/ 23 h 79"/>
                <a:gd name="T24" fmla="*/ 35 w 79"/>
                <a:gd name="T25" fmla="*/ 35 h 79"/>
                <a:gd name="T26" fmla="*/ 23 w 79"/>
                <a:gd name="T27" fmla="*/ 35 h 79"/>
                <a:gd name="T28" fmla="*/ 12 w 79"/>
                <a:gd name="T29" fmla="*/ 28 h 79"/>
                <a:gd name="T30" fmla="*/ 12 w 79"/>
                <a:gd name="T31" fmla="*/ 28 h 79"/>
                <a:gd name="T32" fmla="*/ 0 w 79"/>
                <a:gd name="T33" fmla="*/ 40 h 79"/>
                <a:gd name="T34" fmla="*/ 12 w 79"/>
                <a:gd name="T35" fmla="*/ 51 h 79"/>
                <a:gd name="T36" fmla="*/ 12 w 79"/>
                <a:gd name="T37" fmla="*/ 51 h 79"/>
                <a:gd name="T38" fmla="*/ 23 w 79"/>
                <a:gd name="T39" fmla="*/ 44 h 79"/>
                <a:gd name="T40" fmla="*/ 35 w 79"/>
                <a:gd name="T41" fmla="*/ 44 h 79"/>
                <a:gd name="T42" fmla="*/ 35 w 79"/>
                <a:gd name="T43" fmla="*/ 56 h 79"/>
                <a:gd name="T44" fmla="*/ 28 w 79"/>
                <a:gd name="T45" fmla="*/ 67 h 79"/>
                <a:gd name="T46" fmla="*/ 28 w 79"/>
                <a:gd name="T47" fmla="*/ 67 h 79"/>
                <a:gd name="T48" fmla="*/ 39 w 79"/>
                <a:gd name="T49" fmla="*/ 79 h 79"/>
                <a:gd name="T50" fmla="*/ 51 w 79"/>
                <a:gd name="T51" fmla="*/ 67 h 79"/>
                <a:gd name="T52" fmla="*/ 51 w 79"/>
                <a:gd name="T53" fmla="*/ 67 h 79"/>
                <a:gd name="T54" fmla="*/ 44 w 79"/>
                <a:gd name="T55" fmla="*/ 56 h 79"/>
                <a:gd name="T56" fmla="*/ 44 w 79"/>
                <a:gd name="T57" fmla="*/ 44 h 79"/>
                <a:gd name="T58" fmla="*/ 56 w 79"/>
                <a:gd name="T59" fmla="*/ 44 h 79"/>
                <a:gd name="T60" fmla="*/ 67 w 79"/>
                <a:gd name="T61" fmla="*/ 51 h 79"/>
                <a:gd name="T62" fmla="*/ 67 w 79"/>
                <a:gd name="T63" fmla="*/ 51 h 79"/>
                <a:gd name="T64" fmla="*/ 79 w 79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9">
                  <a:moveTo>
                    <a:pt x="79" y="40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40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3" name="Freeform 188"/>
            <p:cNvSpPr>
              <a:spLocks/>
            </p:cNvSpPr>
            <p:nvPr/>
          </p:nvSpPr>
          <p:spPr bwMode="auto">
            <a:xfrm>
              <a:off x="6835775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5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0 w 78"/>
                <a:gd name="T13" fmla="*/ 12 h 79"/>
                <a:gd name="T14" fmla="*/ 50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4 w 78"/>
                <a:gd name="T23" fmla="*/ 23 h 79"/>
                <a:gd name="T24" fmla="*/ 34 w 78"/>
                <a:gd name="T25" fmla="*/ 35 h 79"/>
                <a:gd name="T26" fmla="*/ 22 w 78"/>
                <a:gd name="T27" fmla="*/ 35 h 79"/>
                <a:gd name="T28" fmla="*/ 11 w 78"/>
                <a:gd name="T29" fmla="*/ 28 h 79"/>
                <a:gd name="T30" fmla="*/ 11 w 78"/>
                <a:gd name="T31" fmla="*/ 28 h 79"/>
                <a:gd name="T32" fmla="*/ 0 w 78"/>
                <a:gd name="T33" fmla="*/ 40 h 79"/>
                <a:gd name="T34" fmla="*/ 11 w 78"/>
                <a:gd name="T35" fmla="*/ 51 h 79"/>
                <a:gd name="T36" fmla="*/ 11 w 78"/>
                <a:gd name="T37" fmla="*/ 51 h 79"/>
                <a:gd name="T38" fmla="*/ 22 w 78"/>
                <a:gd name="T39" fmla="*/ 44 h 79"/>
                <a:gd name="T40" fmla="*/ 34 w 78"/>
                <a:gd name="T41" fmla="*/ 44 h 79"/>
                <a:gd name="T42" fmla="*/ 34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0 w 78"/>
                <a:gd name="T51" fmla="*/ 67 h 79"/>
                <a:gd name="T52" fmla="*/ 50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5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9"/>
                    <a:pt x="39" y="79"/>
                  </a:cubicBezTo>
                  <a:cubicBezTo>
                    <a:pt x="45" y="79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4" name="Freeform 189"/>
            <p:cNvSpPr>
              <a:spLocks/>
            </p:cNvSpPr>
            <p:nvPr/>
          </p:nvSpPr>
          <p:spPr bwMode="auto">
            <a:xfrm>
              <a:off x="6959600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2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2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9"/>
                    <a:pt x="39" y="79"/>
                  </a:cubicBezTo>
                  <a:cubicBezTo>
                    <a:pt x="45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5" name="Freeform 190"/>
            <p:cNvSpPr>
              <a:spLocks/>
            </p:cNvSpPr>
            <p:nvPr/>
          </p:nvSpPr>
          <p:spPr bwMode="auto">
            <a:xfrm>
              <a:off x="7083425" y="1801813"/>
              <a:ext cx="61913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8 w 78"/>
                <a:gd name="T19" fmla="*/ 12 h 79"/>
                <a:gd name="T20" fmla="*/ 28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3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3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8 w 78"/>
                <a:gd name="T45" fmla="*/ 67 h 79"/>
                <a:gd name="T46" fmla="*/ 28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40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6" name="Freeform 191"/>
            <p:cNvSpPr>
              <a:spLocks/>
            </p:cNvSpPr>
            <p:nvPr/>
          </p:nvSpPr>
          <p:spPr bwMode="auto">
            <a:xfrm>
              <a:off x="7207250" y="1801813"/>
              <a:ext cx="63500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5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0 w 78"/>
                <a:gd name="T13" fmla="*/ 12 h 79"/>
                <a:gd name="T14" fmla="*/ 50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4 w 78"/>
                <a:gd name="T23" fmla="*/ 23 h 79"/>
                <a:gd name="T24" fmla="*/ 34 w 78"/>
                <a:gd name="T25" fmla="*/ 35 h 79"/>
                <a:gd name="T26" fmla="*/ 22 w 78"/>
                <a:gd name="T27" fmla="*/ 35 h 79"/>
                <a:gd name="T28" fmla="*/ 11 w 78"/>
                <a:gd name="T29" fmla="*/ 28 h 79"/>
                <a:gd name="T30" fmla="*/ 11 w 78"/>
                <a:gd name="T31" fmla="*/ 28 h 79"/>
                <a:gd name="T32" fmla="*/ 0 w 78"/>
                <a:gd name="T33" fmla="*/ 40 h 79"/>
                <a:gd name="T34" fmla="*/ 11 w 78"/>
                <a:gd name="T35" fmla="*/ 51 h 79"/>
                <a:gd name="T36" fmla="*/ 11 w 78"/>
                <a:gd name="T37" fmla="*/ 51 h 79"/>
                <a:gd name="T38" fmla="*/ 22 w 78"/>
                <a:gd name="T39" fmla="*/ 44 h 79"/>
                <a:gd name="T40" fmla="*/ 34 w 78"/>
                <a:gd name="T41" fmla="*/ 44 h 79"/>
                <a:gd name="T42" fmla="*/ 34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0 w 78"/>
                <a:gd name="T51" fmla="*/ 67 h 79"/>
                <a:gd name="T52" fmla="*/ 50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5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1" y="28"/>
                    <a:pt x="57" y="31"/>
                    <a:pt x="55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1"/>
                    <a:pt x="50" y="17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6"/>
                    <a:pt x="45" y="0"/>
                    <a:pt x="39" y="0"/>
                  </a:cubicBezTo>
                  <a:cubicBezTo>
                    <a:pt x="32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4" y="2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0" y="31"/>
                    <a:pt x="16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20" y="48"/>
                    <a:pt x="22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2" y="79"/>
                    <a:pt x="39" y="79"/>
                  </a:cubicBezTo>
                  <a:cubicBezTo>
                    <a:pt x="45" y="79"/>
                    <a:pt x="50" y="73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2"/>
                    <a:pt x="47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7" y="48"/>
                    <a:pt x="61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7" name="Freeform 192"/>
            <p:cNvSpPr>
              <a:spLocks/>
            </p:cNvSpPr>
            <p:nvPr/>
          </p:nvSpPr>
          <p:spPr bwMode="auto">
            <a:xfrm>
              <a:off x="7331075" y="1801813"/>
              <a:ext cx="61913" cy="63500"/>
            </a:xfrm>
            <a:custGeom>
              <a:avLst/>
              <a:gdLst>
                <a:gd name="T0" fmla="*/ 78 w 78"/>
                <a:gd name="T1" fmla="*/ 40 h 79"/>
                <a:gd name="T2" fmla="*/ 66 w 78"/>
                <a:gd name="T3" fmla="*/ 28 h 79"/>
                <a:gd name="T4" fmla="*/ 66 w 78"/>
                <a:gd name="T5" fmla="*/ 28 h 79"/>
                <a:gd name="T6" fmla="*/ 56 w 78"/>
                <a:gd name="T7" fmla="*/ 35 h 79"/>
                <a:gd name="T8" fmla="*/ 43 w 78"/>
                <a:gd name="T9" fmla="*/ 35 h 79"/>
                <a:gd name="T10" fmla="*/ 43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7 w 78"/>
                <a:gd name="T19" fmla="*/ 12 h 79"/>
                <a:gd name="T20" fmla="*/ 27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2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2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7 w 78"/>
                <a:gd name="T45" fmla="*/ 67 h 79"/>
                <a:gd name="T46" fmla="*/ 27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3 w 78"/>
                <a:gd name="T55" fmla="*/ 56 h 79"/>
                <a:gd name="T56" fmla="*/ 43 w 78"/>
                <a:gd name="T57" fmla="*/ 44 h 79"/>
                <a:gd name="T58" fmla="*/ 56 w 78"/>
                <a:gd name="T59" fmla="*/ 44 h 79"/>
                <a:gd name="T60" fmla="*/ 66 w 78"/>
                <a:gd name="T61" fmla="*/ 51 h 79"/>
                <a:gd name="T62" fmla="*/ 66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2" y="28"/>
                    <a:pt x="57" y="31"/>
                    <a:pt x="5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5" y="0"/>
                    <a:pt x="39" y="0"/>
                  </a:cubicBezTo>
                  <a:cubicBezTo>
                    <a:pt x="33" y="0"/>
                    <a:pt x="27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7"/>
                    <a:pt x="30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1"/>
                    <a:pt x="16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6" y="51"/>
                    <a:pt x="21" y="48"/>
                    <a:pt x="22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0" y="58"/>
                    <a:pt x="27" y="62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73"/>
                    <a:pt x="33" y="79"/>
                    <a:pt x="39" y="79"/>
                  </a:cubicBezTo>
                  <a:cubicBezTo>
                    <a:pt x="45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3" y="56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8"/>
                    <a:pt x="62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8" name="Freeform 193"/>
            <p:cNvSpPr>
              <a:spLocks/>
            </p:cNvSpPr>
            <p:nvPr/>
          </p:nvSpPr>
          <p:spPr bwMode="auto">
            <a:xfrm>
              <a:off x="7454900" y="1801813"/>
              <a:ext cx="61913" cy="63500"/>
            </a:xfrm>
            <a:custGeom>
              <a:avLst/>
              <a:gdLst>
                <a:gd name="T0" fmla="*/ 78 w 78"/>
                <a:gd name="T1" fmla="*/ 40 h 79"/>
                <a:gd name="T2" fmla="*/ 67 w 78"/>
                <a:gd name="T3" fmla="*/ 28 h 79"/>
                <a:gd name="T4" fmla="*/ 67 w 78"/>
                <a:gd name="T5" fmla="*/ 28 h 79"/>
                <a:gd name="T6" fmla="*/ 56 w 78"/>
                <a:gd name="T7" fmla="*/ 35 h 79"/>
                <a:gd name="T8" fmla="*/ 44 w 78"/>
                <a:gd name="T9" fmla="*/ 35 h 79"/>
                <a:gd name="T10" fmla="*/ 44 w 78"/>
                <a:gd name="T11" fmla="*/ 23 h 79"/>
                <a:gd name="T12" fmla="*/ 51 w 78"/>
                <a:gd name="T13" fmla="*/ 12 h 79"/>
                <a:gd name="T14" fmla="*/ 51 w 78"/>
                <a:gd name="T15" fmla="*/ 12 h 79"/>
                <a:gd name="T16" fmla="*/ 39 w 78"/>
                <a:gd name="T17" fmla="*/ 0 h 79"/>
                <a:gd name="T18" fmla="*/ 28 w 78"/>
                <a:gd name="T19" fmla="*/ 12 h 79"/>
                <a:gd name="T20" fmla="*/ 28 w 78"/>
                <a:gd name="T21" fmla="*/ 12 h 79"/>
                <a:gd name="T22" fmla="*/ 35 w 78"/>
                <a:gd name="T23" fmla="*/ 23 h 79"/>
                <a:gd name="T24" fmla="*/ 35 w 78"/>
                <a:gd name="T25" fmla="*/ 35 h 79"/>
                <a:gd name="T26" fmla="*/ 23 w 78"/>
                <a:gd name="T27" fmla="*/ 35 h 79"/>
                <a:gd name="T28" fmla="*/ 12 w 78"/>
                <a:gd name="T29" fmla="*/ 28 h 79"/>
                <a:gd name="T30" fmla="*/ 12 w 78"/>
                <a:gd name="T31" fmla="*/ 28 h 79"/>
                <a:gd name="T32" fmla="*/ 0 w 78"/>
                <a:gd name="T33" fmla="*/ 40 h 79"/>
                <a:gd name="T34" fmla="*/ 12 w 78"/>
                <a:gd name="T35" fmla="*/ 51 h 79"/>
                <a:gd name="T36" fmla="*/ 12 w 78"/>
                <a:gd name="T37" fmla="*/ 51 h 79"/>
                <a:gd name="T38" fmla="*/ 23 w 78"/>
                <a:gd name="T39" fmla="*/ 44 h 79"/>
                <a:gd name="T40" fmla="*/ 35 w 78"/>
                <a:gd name="T41" fmla="*/ 44 h 79"/>
                <a:gd name="T42" fmla="*/ 35 w 78"/>
                <a:gd name="T43" fmla="*/ 56 h 79"/>
                <a:gd name="T44" fmla="*/ 28 w 78"/>
                <a:gd name="T45" fmla="*/ 67 h 79"/>
                <a:gd name="T46" fmla="*/ 28 w 78"/>
                <a:gd name="T47" fmla="*/ 67 h 79"/>
                <a:gd name="T48" fmla="*/ 39 w 78"/>
                <a:gd name="T49" fmla="*/ 79 h 79"/>
                <a:gd name="T50" fmla="*/ 51 w 78"/>
                <a:gd name="T51" fmla="*/ 67 h 79"/>
                <a:gd name="T52" fmla="*/ 51 w 78"/>
                <a:gd name="T53" fmla="*/ 67 h 79"/>
                <a:gd name="T54" fmla="*/ 44 w 78"/>
                <a:gd name="T55" fmla="*/ 56 h 79"/>
                <a:gd name="T56" fmla="*/ 44 w 78"/>
                <a:gd name="T57" fmla="*/ 44 h 79"/>
                <a:gd name="T58" fmla="*/ 56 w 78"/>
                <a:gd name="T59" fmla="*/ 44 h 79"/>
                <a:gd name="T60" fmla="*/ 67 w 78"/>
                <a:gd name="T61" fmla="*/ 51 h 79"/>
                <a:gd name="T62" fmla="*/ 67 w 78"/>
                <a:gd name="T63" fmla="*/ 51 h 79"/>
                <a:gd name="T64" fmla="*/ 78 w 78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39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5" y="28"/>
                    <a:pt x="0" y="33"/>
                    <a:pt x="0" y="40"/>
                  </a:cubicBezTo>
                  <a:cubicBezTo>
                    <a:pt x="0" y="46"/>
                    <a:pt x="5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39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8" y="46"/>
                    <a:pt x="7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9" name="Freeform 194"/>
            <p:cNvSpPr>
              <a:spLocks/>
            </p:cNvSpPr>
            <p:nvPr/>
          </p:nvSpPr>
          <p:spPr bwMode="auto">
            <a:xfrm>
              <a:off x="7577138" y="1801813"/>
              <a:ext cx="65088" cy="63500"/>
            </a:xfrm>
            <a:custGeom>
              <a:avLst/>
              <a:gdLst>
                <a:gd name="T0" fmla="*/ 79 w 79"/>
                <a:gd name="T1" fmla="*/ 40 h 79"/>
                <a:gd name="T2" fmla="*/ 67 w 79"/>
                <a:gd name="T3" fmla="*/ 28 h 79"/>
                <a:gd name="T4" fmla="*/ 67 w 79"/>
                <a:gd name="T5" fmla="*/ 28 h 79"/>
                <a:gd name="T6" fmla="*/ 56 w 79"/>
                <a:gd name="T7" fmla="*/ 35 h 79"/>
                <a:gd name="T8" fmla="*/ 44 w 79"/>
                <a:gd name="T9" fmla="*/ 35 h 79"/>
                <a:gd name="T10" fmla="*/ 44 w 79"/>
                <a:gd name="T11" fmla="*/ 23 h 79"/>
                <a:gd name="T12" fmla="*/ 51 w 79"/>
                <a:gd name="T13" fmla="*/ 12 h 79"/>
                <a:gd name="T14" fmla="*/ 51 w 79"/>
                <a:gd name="T15" fmla="*/ 12 h 79"/>
                <a:gd name="T16" fmla="*/ 40 w 79"/>
                <a:gd name="T17" fmla="*/ 0 h 79"/>
                <a:gd name="T18" fmla="*/ 28 w 79"/>
                <a:gd name="T19" fmla="*/ 12 h 79"/>
                <a:gd name="T20" fmla="*/ 28 w 79"/>
                <a:gd name="T21" fmla="*/ 12 h 79"/>
                <a:gd name="T22" fmla="*/ 35 w 79"/>
                <a:gd name="T23" fmla="*/ 23 h 79"/>
                <a:gd name="T24" fmla="*/ 35 w 79"/>
                <a:gd name="T25" fmla="*/ 35 h 79"/>
                <a:gd name="T26" fmla="*/ 23 w 79"/>
                <a:gd name="T27" fmla="*/ 35 h 79"/>
                <a:gd name="T28" fmla="*/ 12 w 79"/>
                <a:gd name="T29" fmla="*/ 28 h 79"/>
                <a:gd name="T30" fmla="*/ 12 w 79"/>
                <a:gd name="T31" fmla="*/ 28 h 79"/>
                <a:gd name="T32" fmla="*/ 0 w 79"/>
                <a:gd name="T33" fmla="*/ 40 h 79"/>
                <a:gd name="T34" fmla="*/ 12 w 79"/>
                <a:gd name="T35" fmla="*/ 51 h 79"/>
                <a:gd name="T36" fmla="*/ 12 w 79"/>
                <a:gd name="T37" fmla="*/ 51 h 79"/>
                <a:gd name="T38" fmla="*/ 23 w 79"/>
                <a:gd name="T39" fmla="*/ 44 h 79"/>
                <a:gd name="T40" fmla="*/ 35 w 79"/>
                <a:gd name="T41" fmla="*/ 44 h 79"/>
                <a:gd name="T42" fmla="*/ 35 w 79"/>
                <a:gd name="T43" fmla="*/ 56 h 79"/>
                <a:gd name="T44" fmla="*/ 28 w 79"/>
                <a:gd name="T45" fmla="*/ 67 h 79"/>
                <a:gd name="T46" fmla="*/ 28 w 79"/>
                <a:gd name="T47" fmla="*/ 67 h 79"/>
                <a:gd name="T48" fmla="*/ 40 w 79"/>
                <a:gd name="T49" fmla="*/ 79 h 79"/>
                <a:gd name="T50" fmla="*/ 51 w 79"/>
                <a:gd name="T51" fmla="*/ 67 h 79"/>
                <a:gd name="T52" fmla="*/ 51 w 79"/>
                <a:gd name="T53" fmla="*/ 67 h 79"/>
                <a:gd name="T54" fmla="*/ 44 w 79"/>
                <a:gd name="T55" fmla="*/ 56 h 79"/>
                <a:gd name="T56" fmla="*/ 44 w 79"/>
                <a:gd name="T57" fmla="*/ 44 h 79"/>
                <a:gd name="T58" fmla="*/ 56 w 79"/>
                <a:gd name="T59" fmla="*/ 44 h 79"/>
                <a:gd name="T60" fmla="*/ 67 w 79"/>
                <a:gd name="T61" fmla="*/ 51 h 79"/>
                <a:gd name="T62" fmla="*/ 67 w 79"/>
                <a:gd name="T63" fmla="*/ 51 h 79"/>
                <a:gd name="T64" fmla="*/ 79 w 79"/>
                <a:gd name="T65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79">
                  <a:moveTo>
                    <a:pt x="79" y="40"/>
                  </a:moveTo>
                  <a:cubicBezTo>
                    <a:pt x="79" y="33"/>
                    <a:pt x="73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2" y="28"/>
                    <a:pt x="58" y="31"/>
                    <a:pt x="56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8" y="21"/>
                    <a:pt x="51" y="17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6"/>
                    <a:pt x="46" y="0"/>
                    <a:pt x="40" y="0"/>
                  </a:cubicBezTo>
                  <a:cubicBezTo>
                    <a:pt x="33" y="0"/>
                    <a:pt x="28" y="6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7"/>
                    <a:pt x="31" y="21"/>
                    <a:pt x="35" y="23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1"/>
                    <a:pt x="17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6" y="28"/>
                    <a:pt x="0" y="33"/>
                    <a:pt x="0" y="40"/>
                  </a:cubicBezTo>
                  <a:cubicBezTo>
                    <a:pt x="0" y="46"/>
                    <a:pt x="6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7" y="51"/>
                    <a:pt x="21" y="48"/>
                    <a:pt x="2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1" y="58"/>
                    <a:pt x="28" y="62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3"/>
                    <a:pt x="33" y="79"/>
                    <a:pt x="40" y="79"/>
                  </a:cubicBezTo>
                  <a:cubicBezTo>
                    <a:pt x="46" y="79"/>
                    <a:pt x="51" y="73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2"/>
                    <a:pt x="48" y="58"/>
                    <a:pt x="44" y="5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8" y="48"/>
                    <a:pt x="62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73" y="51"/>
                    <a:pt x="79" y="46"/>
                    <a:pt x="7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617397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/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4" name="Group 133"/>
          <p:cNvGrpSpPr>
            <a:grpSpLocks noChangeAspect="1"/>
          </p:cNvGrpSpPr>
          <p:nvPr userDrawn="1"/>
        </p:nvGrpSpPr>
        <p:grpSpPr>
          <a:xfrm>
            <a:off x="9853495" y="46203"/>
            <a:ext cx="1854000" cy="2661516"/>
            <a:chOff x="17487900" y="958850"/>
            <a:chExt cx="714376" cy="1025525"/>
          </a:xfrm>
          <a:solidFill>
            <a:srgbClr val="FFFFFF">
              <a:alpha val="20000"/>
            </a:srgbClr>
          </a:solidFill>
        </p:grpSpPr>
        <p:sp>
          <p:nvSpPr>
            <p:cNvPr id="135" name="Freeform 865"/>
            <p:cNvSpPr>
              <a:spLocks/>
            </p:cNvSpPr>
            <p:nvPr/>
          </p:nvSpPr>
          <p:spPr bwMode="auto">
            <a:xfrm>
              <a:off x="17487900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6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866"/>
            <p:cNvSpPr>
              <a:spLocks/>
            </p:cNvSpPr>
            <p:nvPr/>
          </p:nvSpPr>
          <p:spPr bwMode="auto">
            <a:xfrm>
              <a:off x="17645063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3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3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867"/>
            <p:cNvSpPr>
              <a:spLocks/>
            </p:cNvSpPr>
            <p:nvPr/>
          </p:nvSpPr>
          <p:spPr bwMode="auto">
            <a:xfrm>
              <a:off x="17803813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868"/>
            <p:cNvSpPr>
              <a:spLocks/>
            </p:cNvSpPr>
            <p:nvPr/>
          </p:nvSpPr>
          <p:spPr bwMode="auto">
            <a:xfrm>
              <a:off x="17962563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5"/>
                    <a:pt x="47" y="32"/>
                    <a:pt x="54" y="3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3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3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869"/>
            <p:cNvSpPr>
              <a:spLocks/>
            </p:cNvSpPr>
            <p:nvPr/>
          </p:nvSpPr>
          <p:spPr bwMode="auto">
            <a:xfrm>
              <a:off x="18121313" y="958850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870"/>
            <p:cNvSpPr>
              <a:spLocks/>
            </p:cNvSpPr>
            <p:nvPr/>
          </p:nvSpPr>
          <p:spPr bwMode="auto">
            <a:xfrm>
              <a:off x="17487900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6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871"/>
            <p:cNvSpPr>
              <a:spLocks/>
            </p:cNvSpPr>
            <p:nvPr/>
          </p:nvSpPr>
          <p:spPr bwMode="auto">
            <a:xfrm>
              <a:off x="17645063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872"/>
            <p:cNvSpPr>
              <a:spLocks/>
            </p:cNvSpPr>
            <p:nvPr/>
          </p:nvSpPr>
          <p:spPr bwMode="auto">
            <a:xfrm>
              <a:off x="17803813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873"/>
            <p:cNvSpPr>
              <a:spLocks/>
            </p:cNvSpPr>
            <p:nvPr/>
          </p:nvSpPr>
          <p:spPr bwMode="auto">
            <a:xfrm>
              <a:off x="17962563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5"/>
                    <a:pt x="47" y="32"/>
                    <a:pt x="54" y="3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874"/>
            <p:cNvSpPr>
              <a:spLocks/>
            </p:cNvSpPr>
            <p:nvPr/>
          </p:nvSpPr>
          <p:spPr bwMode="auto">
            <a:xfrm>
              <a:off x="18121313" y="1116013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875"/>
            <p:cNvSpPr>
              <a:spLocks/>
            </p:cNvSpPr>
            <p:nvPr/>
          </p:nvSpPr>
          <p:spPr bwMode="auto">
            <a:xfrm>
              <a:off x="17487900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6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876"/>
            <p:cNvSpPr>
              <a:spLocks/>
            </p:cNvSpPr>
            <p:nvPr/>
          </p:nvSpPr>
          <p:spPr bwMode="auto">
            <a:xfrm>
              <a:off x="17645063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877"/>
            <p:cNvSpPr>
              <a:spLocks/>
            </p:cNvSpPr>
            <p:nvPr/>
          </p:nvSpPr>
          <p:spPr bwMode="auto">
            <a:xfrm>
              <a:off x="17803813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878"/>
            <p:cNvSpPr>
              <a:spLocks/>
            </p:cNvSpPr>
            <p:nvPr/>
          </p:nvSpPr>
          <p:spPr bwMode="auto">
            <a:xfrm>
              <a:off x="17962563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6"/>
                    <a:pt x="47" y="32"/>
                    <a:pt x="54" y="3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879"/>
            <p:cNvSpPr>
              <a:spLocks/>
            </p:cNvSpPr>
            <p:nvPr/>
          </p:nvSpPr>
          <p:spPr bwMode="auto">
            <a:xfrm>
              <a:off x="18121313" y="1274763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880"/>
            <p:cNvSpPr>
              <a:spLocks/>
            </p:cNvSpPr>
            <p:nvPr/>
          </p:nvSpPr>
          <p:spPr bwMode="auto">
            <a:xfrm>
              <a:off x="17487900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4 h 120"/>
                <a:gd name="T26" fmla="*/ 34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3 h 120"/>
                <a:gd name="T46" fmla="*/ 42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6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881"/>
            <p:cNvSpPr>
              <a:spLocks/>
            </p:cNvSpPr>
            <p:nvPr/>
          </p:nvSpPr>
          <p:spPr bwMode="auto">
            <a:xfrm>
              <a:off x="17645063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4 h 120"/>
                <a:gd name="T26" fmla="*/ 35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3 h 120"/>
                <a:gd name="T46" fmla="*/ 42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882"/>
            <p:cNvSpPr>
              <a:spLocks/>
            </p:cNvSpPr>
            <p:nvPr/>
          </p:nvSpPr>
          <p:spPr bwMode="auto">
            <a:xfrm>
              <a:off x="17803813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4 h 120"/>
                <a:gd name="T26" fmla="*/ 34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3 h 120"/>
                <a:gd name="T46" fmla="*/ 42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883"/>
            <p:cNvSpPr>
              <a:spLocks/>
            </p:cNvSpPr>
            <p:nvPr/>
          </p:nvSpPr>
          <p:spPr bwMode="auto">
            <a:xfrm>
              <a:off x="17962563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4 h 120"/>
                <a:gd name="T26" fmla="*/ 35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3 h 120"/>
                <a:gd name="T46" fmla="*/ 43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6"/>
                    <a:pt x="47" y="32"/>
                    <a:pt x="54" y="35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3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884"/>
            <p:cNvSpPr>
              <a:spLocks/>
            </p:cNvSpPr>
            <p:nvPr/>
          </p:nvSpPr>
          <p:spPr bwMode="auto">
            <a:xfrm>
              <a:off x="18121313" y="1431925"/>
              <a:ext cx="80963" cy="80963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4 h 120"/>
                <a:gd name="T8" fmla="*/ 67 w 120"/>
                <a:gd name="T9" fmla="*/ 54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4 h 120"/>
                <a:gd name="T26" fmla="*/ 34 w 120"/>
                <a:gd name="T27" fmla="*/ 54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3 h 120"/>
                <a:gd name="T46" fmla="*/ 42 w 120"/>
                <a:gd name="T47" fmla="*/ 103 h 120"/>
                <a:gd name="T48" fmla="*/ 60 w 120"/>
                <a:gd name="T49" fmla="*/ 120 h 120"/>
                <a:gd name="T50" fmla="*/ 78 w 120"/>
                <a:gd name="T51" fmla="*/ 103 h 120"/>
                <a:gd name="T52" fmla="*/ 78 w 120"/>
                <a:gd name="T53" fmla="*/ 103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1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885"/>
            <p:cNvSpPr>
              <a:spLocks/>
            </p:cNvSpPr>
            <p:nvPr/>
          </p:nvSpPr>
          <p:spPr bwMode="auto">
            <a:xfrm>
              <a:off x="17487900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2 w 120"/>
                <a:gd name="T3" fmla="*/ 43 h 121"/>
                <a:gd name="T4" fmla="*/ 102 w 120"/>
                <a:gd name="T5" fmla="*/ 43 h 121"/>
                <a:gd name="T6" fmla="*/ 85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5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6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1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886"/>
            <p:cNvSpPr>
              <a:spLocks/>
            </p:cNvSpPr>
            <p:nvPr/>
          </p:nvSpPr>
          <p:spPr bwMode="auto">
            <a:xfrm>
              <a:off x="17645063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3 w 120"/>
                <a:gd name="T3" fmla="*/ 43 h 121"/>
                <a:gd name="T4" fmla="*/ 103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5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5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3 w 120"/>
                <a:gd name="T61" fmla="*/ 78 h 121"/>
                <a:gd name="T62" fmla="*/ 103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3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5" y="43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887"/>
            <p:cNvSpPr>
              <a:spLocks/>
            </p:cNvSpPr>
            <p:nvPr/>
          </p:nvSpPr>
          <p:spPr bwMode="auto">
            <a:xfrm>
              <a:off x="17803813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2 w 120"/>
                <a:gd name="T3" fmla="*/ 43 h 121"/>
                <a:gd name="T4" fmla="*/ 102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888"/>
            <p:cNvSpPr>
              <a:spLocks/>
            </p:cNvSpPr>
            <p:nvPr/>
          </p:nvSpPr>
          <p:spPr bwMode="auto">
            <a:xfrm>
              <a:off x="17962563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3 w 120"/>
                <a:gd name="T3" fmla="*/ 43 h 121"/>
                <a:gd name="T4" fmla="*/ 103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3 w 120"/>
                <a:gd name="T19" fmla="*/ 18 h 121"/>
                <a:gd name="T20" fmla="*/ 43 w 120"/>
                <a:gd name="T21" fmla="*/ 18 h 121"/>
                <a:gd name="T22" fmla="*/ 54 w 120"/>
                <a:gd name="T23" fmla="*/ 35 h 121"/>
                <a:gd name="T24" fmla="*/ 54 w 120"/>
                <a:gd name="T25" fmla="*/ 54 h 121"/>
                <a:gd name="T26" fmla="*/ 35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5 w 120"/>
                <a:gd name="T39" fmla="*/ 67 h 121"/>
                <a:gd name="T40" fmla="*/ 54 w 120"/>
                <a:gd name="T41" fmla="*/ 67 h 121"/>
                <a:gd name="T42" fmla="*/ 54 w 120"/>
                <a:gd name="T43" fmla="*/ 86 h 121"/>
                <a:gd name="T44" fmla="*/ 43 w 120"/>
                <a:gd name="T45" fmla="*/ 103 h 121"/>
                <a:gd name="T46" fmla="*/ 43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3 w 120"/>
                <a:gd name="T61" fmla="*/ 78 h 121"/>
                <a:gd name="T62" fmla="*/ 103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3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5" y="43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6"/>
                    <a:pt x="47" y="32"/>
                    <a:pt x="54" y="35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3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43" y="112"/>
                    <a:pt x="51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889"/>
            <p:cNvSpPr>
              <a:spLocks/>
            </p:cNvSpPr>
            <p:nvPr/>
          </p:nvSpPr>
          <p:spPr bwMode="auto">
            <a:xfrm>
              <a:off x="18121313" y="1589088"/>
              <a:ext cx="80963" cy="80963"/>
            </a:xfrm>
            <a:custGeom>
              <a:avLst/>
              <a:gdLst>
                <a:gd name="T0" fmla="*/ 120 w 120"/>
                <a:gd name="T1" fmla="*/ 60 h 121"/>
                <a:gd name="T2" fmla="*/ 102 w 120"/>
                <a:gd name="T3" fmla="*/ 43 h 121"/>
                <a:gd name="T4" fmla="*/ 102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0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0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2"/>
                    <a:pt x="50" y="121"/>
                    <a:pt x="60" y="121"/>
                  </a:cubicBezTo>
                  <a:cubicBezTo>
                    <a:pt x="70" y="121"/>
                    <a:pt x="78" y="112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Freeform 890"/>
            <p:cNvSpPr>
              <a:spLocks/>
            </p:cNvSpPr>
            <p:nvPr/>
          </p:nvSpPr>
          <p:spPr bwMode="auto">
            <a:xfrm>
              <a:off x="17487900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2 w 120"/>
                <a:gd name="T3" fmla="*/ 43 h 121"/>
                <a:gd name="T4" fmla="*/ 102 w 120"/>
                <a:gd name="T5" fmla="*/ 43 h 121"/>
                <a:gd name="T6" fmla="*/ 85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5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0" y="0"/>
                    <a:pt x="42" y="9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6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1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3"/>
                    <a:pt x="50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Freeform 891"/>
            <p:cNvSpPr>
              <a:spLocks/>
            </p:cNvSpPr>
            <p:nvPr/>
          </p:nvSpPr>
          <p:spPr bwMode="auto">
            <a:xfrm>
              <a:off x="17645063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3 w 120"/>
                <a:gd name="T3" fmla="*/ 43 h 121"/>
                <a:gd name="T4" fmla="*/ 103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5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5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3 w 120"/>
                <a:gd name="T61" fmla="*/ 78 h 121"/>
                <a:gd name="T62" fmla="*/ 103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3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5" y="43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0" y="0"/>
                    <a:pt x="42" y="9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3"/>
                    <a:pt x="50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Freeform 892"/>
            <p:cNvSpPr>
              <a:spLocks/>
            </p:cNvSpPr>
            <p:nvPr/>
          </p:nvSpPr>
          <p:spPr bwMode="auto">
            <a:xfrm>
              <a:off x="17803813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2 w 120"/>
                <a:gd name="T3" fmla="*/ 43 h 121"/>
                <a:gd name="T4" fmla="*/ 102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0" y="0"/>
                    <a:pt x="42" y="9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3"/>
                    <a:pt x="50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Freeform 893"/>
            <p:cNvSpPr>
              <a:spLocks/>
            </p:cNvSpPr>
            <p:nvPr/>
          </p:nvSpPr>
          <p:spPr bwMode="auto">
            <a:xfrm>
              <a:off x="17962563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3 w 120"/>
                <a:gd name="T3" fmla="*/ 43 h 121"/>
                <a:gd name="T4" fmla="*/ 103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3 w 120"/>
                <a:gd name="T19" fmla="*/ 18 h 121"/>
                <a:gd name="T20" fmla="*/ 43 w 120"/>
                <a:gd name="T21" fmla="*/ 18 h 121"/>
                <a:gd name="T22" fmla="*/ 54 w 120"/>
                <a:gd name="T23" fmla="*/ 35 h 121"/>
                <a:gd name="T24" fmla="*/ 54 w 120"/>
                <a:gd name="T25" fmla="*/ 54 h 121"/>
                <a:gd name="T26" fmla="*/ 35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5 w 120"/>
                <a:gd name="T39" fmla="*/ 67 h 121"/>
                <a:gd name="T40" fmla="*/ 54 w 120"/>
                <a:gd name="T41" fmla="*/ 67 h 121"/>
                <a:gd name="T42" fmla="*/ 54 w 120"/>
                <a:gd name="T43" fmla="*/ 86 h 121"/>
                <a:gd name="T44" fmla="*/ 43 w 120"/>
                <a:gd name="T45" fmla="*/ 103 h 121"/>
                <a:gd name="T46" fmla="*/ 43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3 w 120"/>
                <a:gd name="T61" fmla="*/ 78 h 121"/>
                <a:gd name="T62" fmla="*/ 103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3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5" y="43"/>
                    <a:pt x="89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1" y="0"/>
                    <a:pt x="43" y="9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6"/>
                    <a:pt x="47" y="32"/>
                    <a:pt x="54" y="35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2" y="47"/>
                    <a:pt x="26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4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3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43" y="113"/>
                    <a:pt x="51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4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Freeform 894"/>
            <p:cNvSpPr>
              <a:spLocks/>
            </p:cNvSpPr>
            <p:nvPr/>
          </p:nvSpPr>
          <p:spPr bwMode="auto">
            <a:xfrm>
              <a:off x="18121313" y="1746250"/>
              <a:ext cx="80963" cy="80963"/>
            </a:xfrm>
            <a:custGeom>
              <a:avLst/>
              <a:gdLst>
                <a:gd name="T0" fmla="*/ 120 w 120"/>
                <a:gd name="T1" fmla="*/ 61 h 121"/>
                <a:gd name="T2" fmla="*/ 102 w 120"/>
                <a:gd name="T3" fmla="*/ 43 h 121"/>
                <a:gd name="T4" fmla="*/ 102 w 120"/>
                <a:gd name="T5" fmla="*/ 43 h 121"/>
                <a:gd name="T6" fmla="*/ 86 w 120"/>
                <a:gd name="T7" fmla="*/ 54 h 121"/>
                <a:gd name="T8" fmla="*/ 67 w 120"/>
                <a:gd name="T9" fmla="*/ 54 h 121"/>
                <a:gd name="T10" fmla="*/ 67 w 120"/>
                <a:gd name="T11" fmla="*/ 35 h 121"/>
                <a:gd name="T12" fmla="*/ 78 w 120"/>
                <a:gd name="T13" fmla="*/ 18 h 121"/>
                <a:gd name="T14" fmla="*/ 78 w 120"/>
                <a:gd name="T15" fmla="*/ 18 h 121"/>
                <a:gd name="T16" fmla="*/ 60 w 120"/>
                <a:gd name="T17" fmla="*/ 0 h 121"/>
                <a:gd name="T18" fmla="*/ 42 w 120"/>
                <a:gd name="T19" fmla="*/ 18 h 121"/>
                <a:gd name="T20" fmla="*/ 42 w 120"/>
                <a:gd name="T21" fmla="*/ 18 h 121"/>
                <a:gd name="T22" fmla="*/ 53 w 120"/>
                <a:gd name="T23" fmla="*/ 35 h 121"/>
                <a:gd name="T24" fmla="*/ 53 w 120"/>
                <a:gd name="T25" fmla="*/ 54 h 121"/>
                <a:gd name="T26" fmla="*/ 34 w 120"/>
                <a:gd name="T27" fmla="*/ 54 h 121"/>
                <a:gd name="T28" fmla="*/ 18 w 120"/>
                <a:gd name="T29" fmla="*/ 43 h 121"/>
                <a:gd name="T30" fmla="*/ 18 w 120"/>
                <a:gd name="T31" fmla="*/ 43 h 121"/>
                <a:gd name="T32" fmla="*/ 0 w 120"/>
                <a:gd name="T33" fmla="*/ 61 h 121"/>
                <a:gd name="T34" fmla="*/ 18 w 120"/>
                <a:gd name="T35" fmla="*/ 78 h 121"/>
                <a:gd name="T36" fmla="*/ 18 w 120"/>
                <a:gd name="T37" fmla="*/ 78 h 121"/>
                <a:gd name="T38" fmla="*/ 34 w 120"/>
                <a:gd name="T39" fmla="*/ 67 h 121"/>
                <a:gd name="T40" fmla="*/ 53 w 120"/>
                <a:gd name="T41" fmla="*/ 67 h 121"/>
                <a:gd name="T42" fmla="*/ 53 w 120"/>
                <a:gd name="T43" fmla="*/ 86 h 121"/>
                <a:gd name="T44" fmla="*/ 42 w 120"/>
                <a:gd name="T45" fmla="*/ 103 h 121"/>
                <a:gd name="T46" fmla="*/ 42 w 120"/>
                <a:gd name="T47" fmla="*/ 103 h 121"/>
                <a:gd name="T48" fmla="*/ 60 w 120"/>
                <a:gd name="T49" fmla="*/ 121 h 121"/>
                <a:gd name="T50" fmla="*/ 78 w 120"/>
                <a:gd name="T51" fmla="*/ 103 h 121"/>
                <a:gd name="T52" fmla="*/ 78 w 120"/>
                <a:gd name="T53" fmla="*/ 103 h 121"/>
                <a:gd name="T54" fmla="*/ 67 w 120"/>
                <a:gd name="T55" fmla="*/ 86 h 121"/>
                <a:gd name="T56" fmla="*/ 67 w 120"/>
                <a:gd name="T57" fmla="*/ 67 h 121"/>
                <a:gd name="T58" fmla="*/ 86 w 120"/>
                <a:gd name="T59" fmla="*/ 67 h 121"/>
                <a:gd name="T60" fmla="*/ 102 w 120"/>
                <a:gd name="T61" fmla="*/ 78 h 121"/>
                <a:gd name="T62" fmla="*/ 102 w 120"/>
                <a:gd name="T63" fmla="*/ 78 h 121"/>
                <a:gd name="T64" fmla="*/ 120 w 120"/>
                <a:gd name="T65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1">
                  <a:moveTo>
                    <a:pt x="120" y="61"/>
                  </a:moveTo>
                  <a:cubicBezTo>
                    <a:pt x="120" y="51"/>
                    <a:pt x="11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5" y="43"/>
                    <a:pt x="88" y="47"/>
                    <a:pt x="8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6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9"/>
                    <a:pt x="70" y="0"/>
                    <a:pt x="60" y="0"/>
                  </a:cubicBezTo>
                  <a:cubicBezTo>
                    <a:pt x="50" y="0"/>
                    <a:pt x="42" y="9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6"/>
                    <a:pt x="47" y="32"/>
                    <a:pt x="53" y="3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2" y="47"/>
                    <a:pt x="25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43"/>
                    <a:pt x="0" y="51"/>
                    <a:pt x="0" y="61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4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13"/>
                    <a:pt x="50" y="121"/>
                    <a:pt x="60" y="121"/>
                  </a:cubicBezTo>
                  <a:cubicBezTo>
                    <a:pt x="70" y="121"/>
                    <a:pt x="78" y="113"/>
                    <a:pt x="78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4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895"/>
            <p:cNvSpPr>
              <a:spLocks/>
            </p:cNvSpPr>
            <p:nvPr/>
          </p:nvSpPr>
          <p:spPr bwMode="auto">
            <a:xfrm>
              <a:off x="17487900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2 w 120"/>
                <a:gd name="T19" fmla="*/ 17 h 120"/>
                <a:gd name="T20" fmla="*/ 42 w 120"/>
                <a:gd name="T21" fmla="*/ 17 h 120"/>
                <a:gd name="T22" fmla="*/ 53 w 120"/>
                <a:gd name="T23" fmla="*/ 34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4 w 120"/>
                <a:gd name="T39" fmla="*/ 66 h 120"/>
                <a:gd name="T40" fmla="*/ 53 w 120"/>
                <a:gd name="T41" fmla="*/ 66 h 120"/>
                <a:gd name="T42" fmla="*/ 53 w 120"/>
                <a:gd name="T43" fmla="*/ 85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5 w 120"/>
                <a:gd name="T59" fmla="*/ 66 h 120"/>
                <a:gd name="T60" fmla="*/ 102 w 120"/>
                <a:gd name="T61" fmla="*/ 77 h 120"/>
                <a:gd name="T62" fmla="*/ 102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6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3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25"/>
                    <a:pt x="46" y="31"/>
                    <a:pt x="53" y="3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6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5" y="77"/>
                    <a:pt x="31" y="73"/>
                    <a:pt x="34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6" y="88"/>
                    <a:pt x="42" y="94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3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5" y="66"/>
                    <a:pt x="85" y="66"/>
                    <a:pt x="85" y="66"/>
                  </a:cubicBezTo>
                  <a:cubicBezTo>
                    <a:pt x="88" y="73"/>
                    <a:pt x="95" y="77"/>
                    <a:pt x="102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Freeform 896"/>
            <p:cNvSpPr>
              <a:spLocks/>
            </p:cNvSpPr>
            <p:nvPr/>
          </p:nvSpPr>
          <p:spPr bwMode="auto">
            <a:xfrm>
              <a:off x="17645063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2 w 120"/>
                <a:gd name="T19" fmla="*/ 17 h 120"/>
                <a:gd name="T20" fmla="*/ 42 w 120"/>
                <a:gd name="T21" fmla="*/ 17 h 120"/>
                <a:gd name="T22" fmla="*/ 53 w 120"/>
                <a:gd name="T23" fmla="*/ 34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5 w 120"/>
                <a:gd name="T39" fmla="*/ 66 h 120"/>
                <a:gd name="T40" fmla="*/ 53 w 120"/>
                <a:gd name="T41" fmla="*/ 66 h 120"/>
                <a:gd name="T42" fmla="*/ 53 w 120"/>
                <a:gd name="T43" fmla="*/ 85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6 w 120"/>
                <a:gd name="T59" fmla="*/ 66 h 120"/>
                <a:gd name="T60" fmla="*/ 103 w 120"/>
                <a:gd name="T61" fmla="*/ 77 h 120"/>
                <a:gd name="T62" fmla="*/ 103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6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4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25"/>
                    <a:pt x="47" y="31"/>
                    <a:pt x="53" y="3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6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6" y="77"/>
                    <a:pt x="32" y="73"/>
                    <a:pt x="35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88"/>
                    <a:pt x="42" y="94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4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9" y="73"/>
                    <a:pt x="95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Freeform 897"/>
            <p:cNvSpPr>
              <a:spLocks/>
            </p:cNvSpPr>
            <p:nvPr/>
          </p:nvSpPr>
          <p:spPr bwMode="auto">
            <a:xfrm>
              <a:off x="17803813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2 w 120"/>
                <a:gd name="T19" fmla="*/ 17 h 120"/>
                <a:gd name="T20" fmla="*/ 42 w 120"/>
                <a:gd name="T21" fmla="*/ 17 h 120"/>
                <a:gd name="T22" fmla="*/ 53 w 120"/>
                <a:gd name="T23" fmla="*/ 34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4 w 120"/>
                <a:gd name="T39" fmla="*/ 66 h 120"/>
                <a:gd name="T40" fmla="*/ 53 w 120"/>
                <a:gd name="T41" fmla="*/ 66 h 120"/>
                <a:gd name="T42" fmla="*/ 53 w 120"/>
                <a:gd name="T43" fmla="*/ 85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6 w 120"/>
                <a:gd name="T59" fmla="*/ 66 h 120"/>
                <a:gd name="T60" fmla="*/ 102 w 120"/>
                <a:gd name="T61" fmla="*/ 77 h 120"/>
                <a:gd name="T62" fmla="*/ 102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6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3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25"/>
                    <a:pt x="47" y="31"/>
                    <a:pt x="53" y="3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6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5" y="77"/>
                    <a:pt x="32" y="73"/>
                    <a:pt x="34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88"/>
                    <a:pt x="42" y="94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3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8" y="73"/>
                    <a:pt x="95" y="77"/>
                    <a:pt x="102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Freeform 898"/>
            <p:cNvSpPr>
              <a:spLocks/>
            </p:cNvSpPr>
            <p:nvPr/>
          </p:nvSpPr>
          <p:spPr bwMode="auto">
            <a:xfrm>
              <a:off x="17962563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3 w 120"/>
                <a:gd name="T19" fmla="*/ 17 h 120"/>
                <a:gd name="T20" fmla="*/ 43 w 120"/>
                <a:gd name="T21" fmla="*/ 17 h 120"/>
                <a:gd name="T22" fmla="*/ 54 w 120"/>
                <a:gd name="T23" fmla="*/ 34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5 w 120"/>
                <a:gd name="T39" fmla="*/ 66 h 120"/>
                <a:gd name="T40" fmla="*/ 54 w 120"/>
                <a:gd name="T41" fmla="*/ 66 h 120"/>
                <a:gd name="T42" fmla="*/ 54 w 120"/>
                <a:gd name="T43" fmla="*/ 85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6 w 120"/>
                <a:gd name="T59" fmla="*/ 66 h 120"/>
                <a:gd name="T60" fmla="*/ 103 w 120"/>
                <a:gd name="T61" fmla="*/ 77 h 120"/>
                <a:gd name="T62" fmla="*/ 103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6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4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3" y="25"/>
                    <a:pt x="47" y="31"/>
                    <a:pt x="54" y="34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6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6" y="77"/>
                    <a:pt x="32" y="73"/>
                    <a:pt x="35" y="66"/>
                  </a:cubicBezTo>
                  <a:cubicBezTo>
                    <a:pt x="54" y="66"/>
                    <a:pt x="54" y="66"/>
                    <a:pt x="54" y="66"/>
                  </a:cubicBezTo>
                  <a:cubicBezTo>
                    <a:pt x="54" y="85"/>
                    <a:pt x="54" y="85"/>
                    <a:pt x="54" y="85"/>
                  </a:cubicBezTo>
                  <a:cubicBezTo>
                    <a:pt x="47" y="88"/>
                    <a:pt x="43" y="94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4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9" y="73"/>
                    <a:pt x="95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899"/>
            <p:cNvSpPr>
              <a:spLocks/>
            </p:cNvSpPr>
            <p:nvPr/>
          </p:nvSpPr>
          <p:spPr bwMode="auto">
            <a:xfrm>
              <a:off x="18121313" y="1905000"/>
              <a:ext cx="80963" cy="79375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4 h 120"/>
                <a:gd name="T12" fmla="*/ 78 w 120"/>
                <a:gd name="T13" fmla="*/ 17 h 120"/>
                <a:gd name="T14" fmla="*/ 78 w 120"/>
                <a:gd name="T15" fmla="*/ 17 h 120"/>
                <a:gd name="T16" fmla="*/ 60 w 120"/>
                <a:gd name="T17" fmla="*/ 0 h 120"/>
                <a:gd name="T18" fmla="*/ 42 w 120"/>
                <a:gd name="T19" fmla="*/ 17 h 120"/>
                <a:gd name="T20" fmla="*/ 42 w 120"/>
                <a:gd name="T21" fmla="*/ 17 h 120"/>
                <a:gd name="T22" fmla="*/ 53 w 120"/>
                <a:gd name="T23" fmla="*/ 34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7 h 120"/>
                <a:gd name="T36" fmla="*/ 18 w 120"/>
                <a:gd name="T37" fmla="*/ 77 h 120"/>
                <a:gd name="T38" fmla="*/ 34 w 120"/>
                <a:gd name="T39" fmla="*/ 66 h 120"/>
                <a:gd name="T40" fmla="*/ 53 w 120"/>
                <a:gd name="T41" fmla="*/ 66 h 120"/>
                <a:gd name="T42" fmla="*/ 53 w 120"/>
                <a:gd name="T43" fmla="*/ 85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5 h 120"/>
                <a:gd name="T56" fmla="*/ 67 w 120"/>
                <a:gd name="T57" fmla="*/ 66 h 120"/>
                <a:gd name="T58" fmla="*/ 86 w 120"/>
                <a:gd name="T59" fmla="*/ 66 h 120"/>
                <a:gd name="T60" fmla="*/ 102 w 120"/>
                <a:gd name="T61" fmla="*/ 77 h 120"/>
                <a:gd name="T62" fmla="*/ 102 w 120"/>
                <a:gd name="T63" fmla="*/ 77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6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73" y="31"/>
                    <a:pt x="78" y="25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25"/>
                    <a:pt x="47" y="31"/>
                    <a:pt x="53" y="3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6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69"/>
                    <a:pt x="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5" y="77"/>
                    <a:pt x="32" y="73"/>
                    <a:pt x="34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88"/>
                    <a:pt x="42" y="94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4"/>
                    <a:pt x="73" y="88"/>
                    <a:pt x="67" y="8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8" y="73"/>
                    <a:pt x="95" y="77"/>
                    <a:pt x="102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12" y="77"/>
                    <a:pt x="120" y="69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5296" y="2741612"/>
            <a:ext cx="11279504" cy="1538287"/>
          </a:xfrm>
        </p:spPr>
        <p:txBody>
          <a:bodyPr anchor="b"/>
          <a:lstStyle>
            <a:lvl1pPr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57200" y="4381500"/>
            <a:ext cx="1127760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347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4428-3496-4131-BAFD-BF11D53C23DB}" type="datetimeFigureOut">
              <a:rPr lang="en-GB" smtClean="0"/>
              <a:t>07/08/2020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D759-E627-414B-AE2E-4FC1948DA5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880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Five icons and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smtClean="0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038350" y="1764000"/>
            <a:ext cx="964800" cy="9648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11976" y="1764000"/>
            <a:ext cx="964800" cy="9648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185600" y="1764000"/>
            <a:ext cx="964800" cy="9648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3325163" y="1764000"/>
            <a:ext cx="964800" cy="9648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898789" y="1764000"/>
            <a:ext cx="964800" cy="9648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8" hasCustomPrompt="1"/>
          </p:nvPr>
        </p:nvSpPr>
        <p:spPr>
          <a:xfrm>
            <a:off x="559417" y="2741613"/>
            <a:ext cx="1929165" cy="3640137"/>
          </a:xfrm>
        </p:spPr>
        <p:txBody>
          <a:bodyPr tIns="180000"/>
          <a:lstStyle>
            <a:lvl4pPr algn="ctr">
              <a:defRPr>
                <a:solidFill>
                  <a:schemeClr val="accent2"/>
                </a:solidFill>
              </a:defRPr>
            </a:lvl4pPr>
            <a:lvl5pPr algn="ctr">
              <a:defRPr/>
            </a:lvl5pPr>
            <a:lvl6pPr algn="ctr">
              <a:defRPr/>
            </a:lvl6pPr>
          </a:lstStyle>
          <a:p>
            <a:pPr lvl="3"/>
            <a:r>
              <a:rPr lang="en-GB" dirty="0" smtClean="0"/>
              <a:t>Subtitle (Calibri 28pt)</a:t>
            </a:r>
          </a:p>
          <a:p>
            <a:pPr lvl="4"/>
            <a:r>
              <a:rPr lang="en-GB" dirty="0" smtClean="0"/>
              <a:t>Body text </a:t>
            </a:r>
            <a:br>
              <a:rPr lang="en-GB" dirty="0" smtClean="0"/>
            </a:br>
            <a:r>
              <a:rPr lang="en-GB" dirty="0" smtClean="0"/>
              <a:t>(Calibri 20pt)</a:t>
            </a:r>
          </a:p>
          <a:p>
            <a:pPr lvl="5"/>
            <a:r>
              <a:rPr lang="en-GB" dirty="0" smtClean="0"/>
              <a:t>Source (Calibri 16pt)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33" hasCustomPrompt="1"/>
          </p:nvPr>
        </p:nvSpPr>
        <p:spPr>
          <a:xfrm>
            <a:off x="9699185" y="2741613"/>
            <a:ext cx="1929165" cy="3640137"/>
          </a:xfrm>
        </p:spPr>
        <p:txBody>
          <a:bodyPr tIns="180000"/>
          <a:lstStyle>
            <a:lvl4pPr algn="ctr">
              <a:defRPr>
                <a:solidFill>
                  <a:schemeClr val="accent2"/>
                </a:solidFill>
              </a:defRPr>
            </a:lvl4pPr>
            <a:lvl5pPr algn="ctr">
              <a:defRPr/>
            </a:lvl5pPr>
            <a:lvl6pPr algn="ctr">
              <a:defRPr/>
            </a:lvl6pPr>
          </a:lstStyle>
          <a:p>
            <a:pPr lvl="3"/>
            <a:r>
              <a:rPr lang="en-GB" dirty="0" smtClean="0"/>
              <a:t>Subtitle (Calibri 28pt)</a:t>
            </a:r>
          </a:p>
          <a:p>
            <a:pPr lvl="4"/>
            <a:r>
              <a:rPr lang="en-GB" dirty="0" smtClean="0"/>
              <a:t>Body text </a:t>
            </a:r>
            <a:br>
              <a:rPr lang="en-GB" dirty="0" smtClean="0"/>
            </a:br>
            <a:r>
              <a:rPr lang="en-GB" dirty="0" smtClean="0"/>
              <a:t>(Calibri 20pt)</a:t>
            </a:r>
          </a:p>
          <a:p>
            <a:pPr lvl="5"/>
            <a:r>
              <a:rPr lang="en-GB" dirty="0" smtClean="0"/>
              <a:t>Source (Calibri 16pt)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34" hasCustomPrompt="1"/>
          </p:nvPr>
        </p:nvSpPr>
        <p:spPr>
          <a:xfrm>
            <a:off x="2844359" y="2741613"/>
            <a:ext cx="1929165" cy="3640137"/>
          </a:xfrm>
        </p:spPr>
        <p:txBody>
          <a:bodyPr tIns="180000"/>
          <a:lstStyle>
            <a:lvl4pPr algn="ctr">
              <a:defRPr>
                <a:solidFill>
                  <a:schemeClr val="accent2"/>
                </a:solidFill>
              </a:defRPr>
            </a:lvl4pPr>
            <a:lvl5pPr algn="ctr">
              <a:defRPr/>
            </a:lvl5pPr>
            <a:lvl6pPr algn="ctr">
              <a:defRPr/>
            </a:lvl6pPr>
          </a:lstStyle>
          <a:p>
            <a:pPr lvl="3"/>
            <a:r>
              <a:rPr lang="en-GB" dirty="0" smtClean="0"/>
              <a:t>Subtitle (Calibri 28pt)</a:t>
            </a:r>
          </a:p>
          <a:p>
            <a:pPr lvl="4"/>
            <a:r>
              <a:rPr lang="en-GB" dirty="0" smtClean="0"/>
              <a:t>Body text </a:t>
            </a:r>
            <a:br>
              <a:rPr lang="en-GB" dirty="0" smtClean="0"/>
            </a:br>
            <a:r>
              <a:rPr lang="en-GB" dirty="0" smtClean="0"/>
              <a:t>(Calibri 20pt)</a:t>
            </a:r>
          </a:p>
          <a:p>
            <a:pPr lvl="5"/>
            <a:r>
              <a:rPr lang="en-GB" dirty="0" smtClean="0"/>
              <a:t>Source (Calibri 16pt)</a:t>
            </a:r>
          </a:p>
        </p:txBody>
      </p:sp>
      <p:sp>
        <p:nvSpPr>
          <p:cNvPr id="36" name="Text Placeholder 8"/>
          <p:cNvSpPr>
            <a:spLocks noGrp="1"/>
          </p:cNvSpPr>
          <p:nvPr>
            <p:ph type="body" sz="quarter" idx="35" hasCustomPrompt="1"/>
          </p:nvPr>
        </p:nvSpPr>
        <p:spPr>
          <a:xfrm>
            <a:off x="5129301" y="2741613"/>
            <a:ext cx="1929165" cy="3640137"/>
          </a:xfrm>
        </p:spPr>
        <p:txBody>
          <a:bodyPr tIns="180000"/>
          <a:lstStyle>
            <a:lvl4pPr algn="ctr">
              <a:defRPr>
                <a:solidFill>
                  <a:schemeClr val="accent2"/>
                </a:solidFill>
              </a:defRPr>
            </a:lvl4pPr>
            <a:lvl5pPr algn="ctr">
              <a:defRPr/>
            </a:lvl5pPr>
            <a:lvl6pPr algn="ctr">
              <a:defRPr/>
            </a:lvl6pPr>
          </a:lstStyle>
          <a:p>
            <a:pPr lvl="3"/>
            <a:r>
              <a:rPr lang="en-GB" dirty="0" smtClean="0"/>
              <a:t>Subtitle (Calibri 28pt)</a:t>
            </a:r>
          </a:p>
          <a:p>
            <a:pPr lvl="4"/>
            <a:r>
              <a:rPr lang="en-GB" dirty="0" smtClean="0"/>
              <a:t>Body text </a:t>
            </a:r>
            <a:br>
              <a:rPr lang="en-GB" dirty="0" smtClean="0"/>
            </a:br>
            <a:r>
              <a:rPr lang="en-GB" dirty="0" smtClean="0"/>
              <a:t>(Calibri 20pt)</a:t>
            </a:r>
          </a:p>
          <a:p>
            <a:pPr lvl="5"/>
            <a:r>
              <a:rPr lang="en-GB" dirty="0" smtClean="0"/>
              <a:t>Source (Calibri 16pt)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36" hasCustomPrompt="1"/>
          </p:nvPr>
        </p:nvSpPr>
        <p:spPr>
          <a:xfrm>
            <a:off x="7414243" y="2741613"/>
            <a:ext cx="1929165" cy="3640137"/>
          </a:xfrm>
        </p:spPr>
        <p:txBody>
          <a:bodyPr tIns="180000"/>
          <a:lstStyle>
            <a:lvl4pPr algn="ctr">
              <a:defRPr>
                <a:solidFill>
                  <a:schemeClr val="accent2"/>
                </a:solidFill>
              </a:defRPr>
            </a:lvl4pPr>
            <a:lvl5pPr algn="ctr">
              <a:defRPr/>
            </a:lvl5pPr>
            <a:lvl6pPr algn="ctr">
              <a:defRPr/>
            </a:lvl6pPr>
          </a:lstStyle>
          <a:p>
            <a:pPr lvl="3"/>
            <a:r>
              <a:rPr lang="en-GB" dirty="0" smtClean="0"/>
              <a:t>Subtitle (Calibri 28pt)</a:t>
            </a:r>
          </a:p>
          <a:p>
            <a:pPr lvl="4"/>
            <a:r>
              <a:rPr lang="en-GB" dirty="0" smtClean="0"/>
              <a:t>Body text </a:t>
            </a:r>
            <a:br>
              <a:rPr lang="en-GB" dirty="0" smtClean="0"/>
            </a:br>
            <a:r>
              <a:rPr lang="en-GB" dirty="0" smtClean="0"/>
              <a:t>(Calibri 20pt)</a:t>
            </a:r>
          </a:p>
          <a:p>
            <a:pPr lvl="5"/>
            <a:r>
              <a:rPr lang="en-GB" dirty="0" smtClean="0"/>
              <a:t>Source (Calibri 16pt)</a:t>
            </a:r>
          </a:p>
        </p:txBody>
      </p:sp>
    </p:spTree>
    <p:extLst>
      <p:ext uri="{BB962C8B-B14F-4D97-AF65-F5344CB8AC3E}">
        <p14:creationId xmlns:p14="http://schemas.microsoft.com/office/powerpoint/2010/main" val="822052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rrow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Narrow bulleted text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smtClean="0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51175" y="1752600"/>
            <a:ext cx="6096000" cy="462915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720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rrow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/>
          <p:cNvSpPr/>
          <p:nvPr userDrawn="1"/>
        </p:nvSpPr>
        <p:spPr>
          <a:xfrm>
            <a:off x="10669588" y="1371600"/>
            <a:ext cx="1524000" cy="548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/>
          <p:cNvSpPr/>
          <p:nvPr userDrawn="1"/>
        </p:nvSpPr>
        <p:spPr>
          <a:xfrm>
            <a:off x="7623174" y="1371600"/>
            <a:ext cx="3046413" cy="548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7165974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0" name="Picture Placeholder 276"/>
          <p:cNvSpPr>
            <a:spLocks noGrp="1"/>
          </p:cNvSpPr>
          <p:nvPr>
            <p:ph type="pic" sz="quarter" idx="10"/>
          </p:nvPr>
        </p:nvSpPr>
        <p:spPr>
          <a:xfrm>
            <a:off x="7623987" y="1371599"/>
            <a:ext cx="3045600" cy="54864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1752600"/>
            <a:ext cx="7165975" cy="3735387"/>
          </a:xfr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</a:t>
            </a:r>
            <a:br>
              <a:rPr lang="en-GB" dirty="0" smtClean="0"/>
            </a:br>
            <a:r>
              <a:rPr lang="en-GB" dirty="0" smtClean="0"/>
              <a:t>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96" name="Group 95"/>
          <p:cNvGrpSpPr>
            <a:grpSpLocks noChangeAspect="1"/>
          </p:cNvGrpSpPr>
          <p:nvPr userDrawn="1"/>
        </p:nvGrpSpPr>
        <p:grpSpPr>
          <a:xfrm>
            <a:off x="10785061" y="1481534"/>
            <a:ext cx="1281421" cy="5290581"/>
            <a:chOff x="9299575" y="50800"/>
            <a:chExt cx="592138" cy="2444751"/>
          </a:xfrm>
          <a:solidFill>
            <a:srgbClr val="FFFFFF">
              <a:alpha val="25098"/>
            </a:srgbClr>
          </a:solidFill>
        </p:grpSpPr>
        <p:sp>
          <p:nvSpPr>
            <p:cNvPr id="98" name="Freeform 195"/>
            <p:cNvSpPr>
              <a:spLocks/>
            </p:cNvSpPr>
            <p:nvPr/>
          </p:nvSpPr>
          <p:spPr bwMode="auto">
            <a:xfrm>
              <a:off x="9299575" y="50800"/>
              <a:ext cx="85725" cy="84138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1 h 106"/>
                <a:gd name="T46" fmla="*/ 37 w 106"/>
                <a:gd name="T47" fmla="*/ 91 h 106"/>
                <a:gd name="T48" fmla="*/ 53 w 106"/>
                <a:gd name="T49" fmla="*/ 106 h 106"/>
                <a:gd name="T50" fmla="*/ 69 w 106"/>
                <a:gd name="T51" fmla="*/ 91 h 106"/>
                <a:gd name="T52" fmla="*/ 69 w 106"/>
                <a:gd name="T53" fmla="*/ 91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196"/>
            <p:cNvSpPr>
              <a:spLocks/>
            </p:cNvSpPr>
            <p:nvPr/>
          </p:nvSpPr>
          <p:spPr bwMode="auto">
            <a:xfrm>
              <a:off x="9467850" y="50800"/>
              <a:ext cx="85725" cy="84138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70 w 107"/>
                <a:gd name="T51" fmla="*/ 91 h 106"/>
                <a:gd name="T52" fmla="*/ 70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197"/>
            <p:cNvSpPr>
              <a:spLocks/>
            </p:cNvSpPr>
            <p:nvPr/>
          </p:nvSpPr>
          <p:spPr bwMode="auto">
            <a:xfrm>
              <a:off x="9636125" y="50800"/>
              <a:ext cx="87313" cy="84138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198"/>
            <p:cNvSpPr>
              <a:spLocks/>
            </p:cNvSpPr>
            <p:nvPr/>
          </p:nvSpPr>
          <p:spPr bwMode="auto">
            <a:xfrm>
              <a:off x="9804400" y="50800"/>
              <a:ext cx="87313" cy="84138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3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199"/>
            <p:cNvSpPr>
              <a:spLocks/>
            </p:cNvSpPr>
            <p:nvPr/>
          </p:nvSpPr>
          <p:spPr bwMode="auto">
            <a:xfrm>
              <a:off x="9299575" y="219075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200"/>
            <p:cNvSpPr>
              <a:spLocks/>
            </p:cNvSpPr>
            <p:nvPr/>
          </p:nvSpPr>
          <p:spPr bwMode="auto">
            <a:xfrm>
              <a:off x="9467850" y="219075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201"/>
            <p:cNvSpPr>
              <a:spLocks/>
            </p:cNvSpPr>
            <p:nvPr/>
          </p:nvSpPr>
          <p:spPr bwMode="auto">
            <a:xfrm>
              <a:off x="9636125" y="219075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202"/>
            <p:cNvSpPr>
              <a:spLocks/>
            </p:cNvSpPr>
            <p:nvPr/>
          </p:nvSpPr>
          <p:spPr bwMode="auto">
            <a:xfrm>
              <a:off x="9804400" y="219075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203"/>
            <p:cNvSpPr>
              <a:spLocks/>
            </p:cNvSpPr>
            <p:nvPr/>
          </p:nvSpPr>
          <p:spPr bwMode="auto">
            <a:xfrm>
              <a:off x="9299575" y="387350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5 h 106"/>
                <a:gd name="T14" fmla="*/ 69 w 106"/>
                <a:gd name="T15" fmla="*/ 15 h 106"/>
                <a:gd name="T16" fmla="*/ 53 w 106"/>
                <a:gd name="T17" fmla="*/ 0 h 106"/>
                <a:gd name="T18" fmla="*/ 37 w 106"/>
                <a:gd name="T19" fmla="*/ 15 h 106"/>
                <a:gd name="T20" fmla="*/ 37 w 106"/>
                <a:gd name="T21" fmla="*/ 15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5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5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1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5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1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204"/>
            <p:cNvSpPr>
              <a:spLocks/>
            </p:cNvSpPr>
            <p:nvPr/>
          </p:nvSpPr>
          <p:spPr bwMode="auto">
            <a:xfrm>
              <a:off x="9467850" y="387350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5 h 106"/>
                <a:gd name="T14" fmla="*/ 70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5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5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1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1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206"/>
            <p:cNvSpPr>
              <a:spLocks/>
            </p:cNvSpPr>
            <p:nvPr/>
          </p:nvSpPr>
          <p:spPr bwMode="auto">
            <a:xfrm>
              <a:off x="9636125" y="387350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5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5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1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1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207"/>
            <p:cNvSpPr>
              <a:spLocks/>
            </p:cNvSpPr>
            <p:nvPr/>
          </p:nvSpPr>
          <p:spPr bwMode="auto">
            <a:xfrm>
              <a:off x="9804400" y="387350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3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5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5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1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5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1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208"/>
            <p:cNvSpPr>
              <a:spLocks/>
            </p:cNvSpPr>
            <p:nvPr/>
          </p:nvSpPr>
          <p:spPr bwMode="auto">
            <a:xfrm>
              <a:off x="9299575" y="555625"/>
              <a:ext cx="85725" cy="85725"/>
            </a:xfrm>
            <a:custGeom>
              <a:avLst/>
              <a:gdLst>
                <a:gd name="T0" fmla="*/ 106 w 106"/>
                <a:gd name="T1" fmla="*/ 54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7 h 107"/>
                <a:gd name="T8" fmla="*/ 59 w 106"/>
                <a:gd name="T9" fmla="*/ 47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7 h 107"/>
                <a:gd name="T26" fmla="*/ 30 w 106"/>
                <a:gd name="T27" fmla="*/ 47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4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60 h 107"/>
                <a:gd name="T40" fmla="*/ 47 w 106"/>
                <a:gd name="T41" fmla="*/ 60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60 h 107"/>
                <a:gd name="T58" fmla="*/ 76 w 106"/>
                <a:gd name="T59" fmla="*/ 60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4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209"/>
            <p:cNvSpPr>
              <a:spLocks/>
            </p:cNvSpPr>
            <p:nvPr/>
          </p:nvSpPr>
          <p:spPr bwMode="auto">
            <a:xfrm>
              <a:off x="9467850" y="555625"/>
              <a:ext cx="85725" cy="85725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8 w 107"/>
                <a:gd name="T41" fmla="*/ 60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4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210"/>
            <p:cNvSpPr>
              <a:spLocks/>
            </p:cNvSpPr>
            <p:nvPr/>
          </p:nvSpPr>
          <p:spPr bwMode="auto">
            <a:xfrm>
              <a:off x="9636125" y="555625"/>
              <a:ext cx="87313" cy="85725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211"/>
            <p:cNvSpPr>
              <a:spLocks/>
            </p:cNvSpPr>
            <p:nvPr/>
          </p:nvSpPr>
          <p:spPr bwMode="auto">
            <a:xfrm>
              <a:off x="9804400" y="555625"/>
              <a:ext cx="87313" cy="85725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59 w 107"/>
                <a:gd name="T9" fmla="*/ 47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212"/>
            <p:cNvSpPr>
              <a:spLocks/>
            </p:cNvSpPr>
            <p:nvPr/>
          </p:nvSpPr>
          <p:spPr bwMode="auto">
            <a:xfrm>
              <a:off x="9299575" y="723900"/>
              <a:ext cx="85725" cy="85725"/>
            </a:xfrm>
            <a:custGeom>
              <a:avLst/>
              <a:gdLst>
                <a:gd name="T0" fmla="*/ 106 w 106"/>
                <a:gd name="T1" fmla="*/ 53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7 h 107"/>
                <a:gd name="T8" fmla="*/ 59 w 106"/>
                <a:gd name="T9" fmla="*/ 47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7 h 107"/>
                <a:gd name="T26" fmla="*/ 30 w 106"/>
                <a:gd name="T27" fmla="*/ 47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3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59 h 107"/>
                <a:gd name="T40" fmla="*/ 47 w 106"/>
                <a:gd name="T41" fmla="*/ 59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59 h 107"/>
                <a:gd name="T58" fmla="*/ 76 w 106"/>
                <a:gd name="T59" fmla="*/ 59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3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9"/>
                    <a:pt x="44" y="107"/>
                    <a:pt x="53" y="107"/>
                  </a:cubicBezTo>
                  <a:cubicBezTo>
                    <a:pt x="62" y="107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213"/>
            <p:cNvSpPr>
              <a:spLocks/>
            </p:cNvSpPr>
            <p:nvPr/>
          </p:nvSpPr>
          <p:spPr bwMode="auto">
            <a:xfrm>
              <a:off x="9467850" y="723900"/>
              <a:ext cx="85725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8 w 107"/>
                <a:gd name="T41" fmla="*/ 59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7"/>
                    <a:pt x="54" y="107"/>
                  </a:cubicBezTo>
                  <a:cubicBezTo>
                    <a:pt x="62" y="107"/>
                    <a:pt x="70" y="99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214"/>
            <p:cNvSpPr>
              <a:spLocks/>
            </p:cNvSpPr>
            <p:nvPr/>
          </p:nvSpPr>
          <p:spPr bwMode="auto">
            <a:xfrm>
              <a:off x="9636125" y="723900"/>
              <a:ext cx="87313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7 w 107"/>
                <a:gd name="T41" fmla="*/ 59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7"/>
                    <a:pt x="54" y="107"/>
                  </a:cubicBezTo>
                  <a:cubicBezTo>
                    <a:pt x="62" y="107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215"/>
            <p:cNvSpPr>
              <a:spLocks/>
            </p:cNvSpPr>
            <p:nvPr/>
          </p:nvSpPr>
          <p:spPr bwMode="auto">
            <a:xfrm>
              <a:off x="9804400" y="723900"/>
              <a:ext cx="87313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59 w 107"/>
                <a:gd name="T9" fmla="*/ 47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7 w 107"/>
                <a:gd name="T41" fmla="*/ 59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7"/>
                    <a:pt x="53" y="107"/>
                  </a:cubicBezTo>
                  <a:cubicBezTo>
                    <a:pt x="62" y="107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216"/>
            <p:cNvSpPr>
              <a:spLocks/>
            </p:cNvSpPr>
            <p:nvPr/>
          </p:nvSpPr>
          <p:spPr bwMode="auto">
            <a:xfrm>
              <a:off x="9299575" y="892175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1 h 106"/>
                <a:gd name="T46" fmla="*/ 37 w 106"/>
                <a:gd name="T47" fmla="*/ 91 h 106"/>
                <a:gd name="T48" fmla="*/ 53 w 106"/>
                <a:gd name="T49" fmla="*/ 106 h 106"/>
                <a:gd name="T50" fmla="*/ 69 w 106"/>
                <a:gd name="T51" fmla="*/ 91 h 106"/>
                <a:gd name="T52" fmla="*/ 69 w 106"/>
                <a:gd name="T53" fmla="*/ 91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217"/>
            <p:cNvSpPr>
              <a:spLocks/>
            </p:cNvSpPr>
            <p:nvPr/>
          </p:nvSpPr>
          <p:spPr bwMode="auto">
            <a:xfrm>
              <a:off x="9467850" y="892175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70 w 107"/>
                <a:gd name="T51" fmla="*/ 91 h 106"/>
                <a:gd name="T52" fmla="*/ 70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218"/>
            <p:cNvSpPr>
              <a:spLocks/>
            </p:cNvSpPr>
            <p:nvPr/>
          </p:nvSpPr>
          <p:spPr bwMode="auto">
            <a:xfrm>
              <a:off x="9636125" y="892175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219"/>
            <p:cNvSpPr>
              <a:spLocks/>
            </p:cNvSpPr>
            <p:nvPr/>
          </p:nvSpPr>
          <p:spPr bwMode="auto">
            <a:xfrm>
              <a:off x="9804400" y="892175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3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220"/>
            <p:cNvSpPr>
              <a:spLocks/>
            </p:cNvSpPr>
            <p:nvPr/>
          </p:nvSpPr>
          <p:spPr bwMode="auto">
            <a:xfrm>
              <a:off x="9299575" y="1060450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221"/>
            <p:cNvSpPr>
              <a:spLocks/>
            </p:cNvSpPr>
            <p:nvPr/>
          </p:nvSpPr>
          <p:spPr bwMode="auto">
            <a:xfrm>
              <a:off x="9467850" y="1060450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222"/>
            <p:cNvSpPr>
              <a:spLocks/>
            </p:cNvSpPr>
            <p:nvPr/>
          </p:nvSpPr>
          <p:spPr bwMode="auto">
            <a:xfrm>
              <a:off x="9636125" y="1060450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223"/>
            <p:cNvSpPr>
              <a:spLocks/>
            </p:cNvSpPr>
            <p:nvPr/>
          </p:nvSpPr>
          <p:spPr bwMode="auto">
            <a:xfrm>
              <a:off x="9804400" y="1060450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224"/>
            <p:cNvSpPr>
              <a:spLocks/>
            </p:cNvSpPr>
            <p:nvPr/>
          </p:nvSpPr>
          <p:spPr bwMode="auto">
            <a:xfrm>
              <a:off x="9299575" y="1230313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5 h 106"/>
                <a:gd name="T14" fmla="*/ 69 w 106"/>
                <a:gd name="T15" fmla="*/ 15 h 106"/>
                <a:gd name="T16" fmla="*/ 53 w 106"/>
                <a:gd name="T17" fmla="*/ 0 h 106"/>
                <a:gd name="T18" fmla="*/ 37 w 106"/>
                <a:gd name="T19" fmla="*/ 15 h 106"/>
                <a:gd name="T20" fmla="*/ 37 w 106"/>
                <a:gd name="T21" fmla="*/ 15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225"/>
            <p:cNvSpPr>
              <a:spLocks/>
            </p:cNvSpPr>
            <p:nvPr/>
          </p:nvSpPr>
          <p:spPr bwMode="auto">
            <a:xfrm>
              <a:off x="9467850" y="1230313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5 h 106"/>
                <a:gd name="T14" fmla="*/ 70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226"/>
            <p:cNvSpPr>
              <a:spLocks/>
            </p:cNvSpPr>
            <p:nvPr/>
          </p:nvSpPr>
          <p:spPr bwMode="auto">
            <a:xfrm>
              <a:off x="9636125" y="1230313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227"/>
            <p:cNvSpPr>
              <a:spLocks/>
            </p:cNvSpPr>
            <p:nvPr/>
          </p:nvSpPr>
          <p:spPr bwMode="auto">
            <a:xfrm>
              <a:off x="9804400" y="1230313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3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228"/>
            <p:cNvSpPr>
              <a:spLocks/>
            </p:cNvSpPr>
            <p:nvPr/>
          </p:nvSpPr>
          <p:spPr bwMode="auto">
            <a:xfrm>
              <a:off x="9299575" y="1397000"/>
              <a:ext cx="85725" cy="87313"/>
            </a:xfrm>
            <a:custGeom>
              <a:avLst/>
              <a:gdLst>
                <a:gd name="T0" fmla="*/ 106 w 106"/>
                <a:gd name="T1" fmla="*/ 54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8 h 107"/>
                <a:gd name="T8" fmla="*/ 59 w 106"/>
                <a:gd name="T9" fmla="*/ 48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8 h 107"/>
                <a:gd name="T26" fmla="*/ 30 w 106"/>
                <a:gd name="T27" fmla="*/ 48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4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60 h 107"/>
                <a:gd name="T40" fmla="*/ 47 w 106"/>
                <a:gd name="T41" fmla="*/ 60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60 h 107"/>
                <a:gd name="T58" fmla="*/ 76 w 106"/>
                <a:gd name="T59" fmla="*/ 60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4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229"/>
            <p:cNvSpPr>
              <a:spLocks/>
            </p:cNvSpPr>
            <p:nvPr/>
          </p:nvSpPr>
          <p:spPr bwMode="auto">
            <a:xfrm>
              <a:off x="9467850" y="1397000"/>
              <a:ext cx="85725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60 w 107"/>
                <a:gd name="T9" fmla="*/ 48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8 w 107"/>
                <a:gd name="T41" fmla="*/ 60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4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230"/>
            <p:cNvSpPr>
              <a:spLocks/>
            </p:cNvSpPr>
            <p:nvPr/>
          </p:nvSpPr>
          <p:spPr bwMode="auto">
            <a:xfrm>
              <a:off x="9636125" y="1397000"/>
              <a:ext cx="87313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60 w 107"/>
                <a:gd name="T9" fmla="*/ 48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231"/>
            <p:cNvSpPr>
              <a:spLocks/>
            </p:cNvSpPr>
            <p:nvPr/>
          </p:nvSpPr>
          <p:spPr bwMode="auto">
            <a:xfrm>
              <a:off x="9804400" y="1397000"/>
              <a:ext cx="87313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59 w 107"/>
                <a:gd name="T9" fmla="*/ 48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232"/>
            <p:cNvSpPr>
              <a:spLocks/>
            </p:cNvSpPr>
            <p:nvPr/>
          </p:nvSpPr>
          <p:spPr bwMode="auto">
            <a:xfrm>
              <a:off x="9299575" y="1566863"/>
              <a:ext cx="85725" cy="85725"/>
            </a:xfrm>
            <a:custGeom>
              <a:avLst/>
              <a:gdLst>
                <a:gd name="T0" fmla="*/ 106 w 106"/>
                <a:gd name="T1" fmla="*/ 53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7 h 107"/>
                <a:gd name="T8" fmla="*/ 59 w 106"/>
                <a:gd name="T9" fmla="*/ 47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7 h 107"/>
                <a:gd name="T26" fmla="*/ 30 w 106"/>
                <a:gd name="T27" fmla="*/ 47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3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59 h 107"/>
                <a:gd name="T40" fmla="*/ 47 w 106"/>
                <a:gd name="T41" fmla="*/ 59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59 h 107"/>
                <a:gd name="T58" fmla="*/ 76 w 106"/>
                <a:gd name="T59" fmla="*/ 59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3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233"/>
            <p:cNvSpPr>
              <a:spLocks/>
            </p:cNvSpPr>
            <p:nvPr/>
          </p:nvSpPr>
          <p:spPr bwMode="auto">
            <a:xfrm>
              <a:off x="9467850" y="1566863"/>
              <a:ext cx="85725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8 w 107"/>
                <a:gd name="T41" fmla="*/ 59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234"/>
            <p:cNvSpPr>
              <a:spLocks/>
            </p:cNvSpPr>
            <p:nvPr/>
          </p:nvSpPr>
          <p:spPr bwMode="auto">
            <a:xfrm>
              <a:off x="9636125" y="1566863"/>
              <a:ext cx="87313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7 w 107"/>
                <a:gd name="T41" fmla="*/ 59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235"/>
            <p:cNvSpPr>
              <a:spLocks/>
            </p:cNvSpPr>
            <p:nvPr/>
          </p:nvSpPr>
          <p:spPr bwMode="auto">
            <a:xfrm>
              <a:off x="9804400" y="1566863"/>
              <a:ext cx="87313" cy="85725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59 w 107"/>
                <a:gd name="T9" fmla="*/ 47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59 h 107"/>
                <a:gd name="T40" fmla="*/ 47 w 107"/>
                <a:gd name="T41" fmla="*/ 59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59 h 107"/>
                <a:gd name="T58" fmla="*/ 76 w 107"/>
                <a:gd name="T59" fmla="*/ 59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236"/>
            <p:cNvSpPr>
              <a:spLocks/>
            </p:cNvSpPr>
            <p:nvPr/>
          </p:nvSpPr>
          <p:spPr bwMode="auto">
            <a:xfrm>
              <a:off x="9299575" y="1735138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1 h 106"/>
                <a:gd name="T46" fmla="*/ 37 w 106"/>
                <a:gd name="T47" fmla="*/ 91 h 106"/>
                <a:gd name="T48" fmla="*/ 53 w 106"/>
                <a:gd name="T49" fmla="*/ 106 h 106"/>
                <a:gd name="T50" fmla="*/ 69 w 106"/>
                <a:gd name="T51" fmla="*/ 91 h 106"/>
                <a:gd name="T52" fmla="*/ 69 w 106"/>
                <a:gd name="T53" fmla="*/ 91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237"/>
            <p:cNvSpPr>
              <a:spLocks/>
            </p:cNvSpPr>
            <p:nvPr/>
          </p:nvSpPr>
          <p:spPr bwMode="auto">
            <a:xfrm>
              <a:off x="9467850" y="1735138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70 w 107"/>
                <a:gd name="T51" fmla="*/ 91 h 106"/>
                <a:gd name="T52" fmla="*/ 70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238"/>
            <p:cNvSpPr>
              <a:spLocks/>
            </p:cNvSpPr>
            <p:nvPr/>
          </p:nvSpPr>
          <p:spPr bwMode="auto">
            <a:xfrm>
              <a:off x="9636125" y="1735138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4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239"/>
            <p:cNvSpPr>
              <a:spLocks/>
            </p:cNvSpPr>
            <p:nvPr/>
          </p:nvSpPr>
          <p:spPr bwMode="auto">
            <a:xfrm>
              <a:off x="9804400" y="1735138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1 h 106"/>
                <a:gd name="T46" fmla="*/ 38 w 107"/>
                <a:gd name="T47" fmla="*/ 91 h 106"/>
                <a:gd name="T48" fmla="*/ 53 w 107"/>
                <a:gd name="T49" fmla="*/ 106 h 106"/>
                <a:gd name="T50" fmla="*/ 69 w 107"/>
                <a:gd name="T51" fmla="*/ 91 h 106"/>
                <a:gd name="T52" fmla="*/ 69 w 107"/>
                <a:gd name="T53" fmla="*/ 91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240"/>
            <p:cNvSpPr>
              <a:spLocks/>
            </p:cNvSpPr>
            <p:nvPr/>
          </p:nvSpPr>
          <p:spPr bwMode="auto">
            <a:xfrm>
              <a:off x="9299575" y="1903413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6 h 106"/>
                <a:gd name="T14" fmla="*/ 69 w 106"/>
                <a:gd name="T15" fmla="*/ 16 h 106"/>
                <a:gd name="T16" fmla="*/ 53 w 106"/>
                <a:gd name="T17" fmla="*/ 0 h 106"/>
                <a:gd name="T18" fmla="*/ 37 w 106"/>
                <a:gd name="T19" fmla="*/ 16 h 106"/>
                <a:gd name="T20" fmla="*/ 37 w 106"/>
                <a:gd name="T21" fmla="*/ 16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241"/>
            <p:cNvSpPr>
              <a:spLocks/>
            </p:cNvSpPr>
            <p:nvPr/>
          </p:nvSpPr>
          <p:spPr bwMode="auto">
            <a:xfrm>
              <a:off x="9467850" y="1903413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6 h 106"/>
                <a:gd name="T14" fmla="*/ 70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242"/>
            <p:cNvSpPr>
              <a:spLocks/>
            </p:cNvSpPr>
            <p:nvPr/>
          </p:nvSpPr>
          <p:spPr bwMode="auto">
            <a:xfrm>
              <a:off x="9636125" y="1903413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4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243"/>
            <p:cNvSpPr>
              <a:spLocks/>
            </p:cNvSpPr>
            <p:nvPr/>
          </p:nvSpPr>
          <p:spPr bwMode="auto">
            <a:xfrm>
              <a:off x="9804400" y="1903413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6 h 106"/>
                <a:gd name="T14" fmla="*/ 69 w 107"/>
                <a:gd name="T15" fmla="*/ 16 h 106"/>
                <a:gd name="T16" fmla="*/ 53 w 107"/>
                <a:gd name="T17" fmla="*/ 0 h 106"/>
                <a:gd name="T18" fmla="*/ 38 w 107"/>
                <a:gd name="T19" fmla="*/ 16 h 106"/>
                <a:gd name="T20" fmla="*/ 38 w 107"/>
                <a:gd name="T21" fmla="*/ 16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244"/>
            <p:cNvSpPr>
              <a:spLocks/>
            </p:cNvSpPr>
            <p:nvPr/>
          </p:nvSpPr>
          <p:spPr bwMode="auto">
            <a:xfrm>
              <a:off x="9299575" y="2071688"/>
              <a:ext cx="85725" cy="85725"/>
            </a:xfrm>
            <a:custGeom>
              <a:avLst/>
              <a:gdLst>
                <a:gd name="T0" fmla="*/ 106 w 106"/>
                <a:gd name="T1" fmla="*/ 53 h 106"/>
                <a:gd name="T2" fmla="*/ 90 w 106"/>
                <a:gd name="T3" fmla="*/ 37 h 106"/>
                <a:gd name="T4" fmla="*/ 90 w 106"/>
                <a:gd name="T5" fmla="*/ 37 h 106"/>
                <a:gd name="T6" fmla="*/ 76 w 106"/>
                <a:gd name="T7" fmla="*/ 47 h 106"/>
                <a:gd name="T8" fmla="*/ 59 w 106"/>
                <a:gd name="T9" fmla="*/ 47 h 106"/>
                <a:gd name="T10" fmla="*/ 59 w 106"/>
                <a:gd name="T11" fmla="*/ 30 h 106"/>
                <a:gd name="T12" fmla="*/ 69 w 106"/>
                <a:gd name="T13" fmla="*/ 15 h 106"/>
                <a:gd name="T14" fmla="*/ 69 w 106"/>
                <a:gd name="T15" fmla="*/ 15 h 106"/>
                <a:gd name="T16" fmla="*/ 53 w 106"/>
                <a:gd name="T17" fmla="*/ 0 h 106"/>
                <a:gd name="T18" fmla="*/ 37 w 106"/>
                <a:gd name="T19" fmla="*/ 15 h 106"/>
                <a:gd name="T20" fmla="*/ 37 w 106"/>
                <a:gd name="T21" fmla="*/ 15 h 106"/>
                <a:gd name="T22" fmla="*/ 47 w 106"/>
                <a:gd name="T23" fmla="*/ 30 h 106"/>
                <a:gd name="T24" fmla="*/ 47 w 106"/>
                <a:gd name="T25" fmla="*/ 47 h 106"/>
                <a:gd name="T26" fmla="*/ 30 w 106"/>
                <a:gd name="T27" fmla="*/ 47 h 106"/>
                <a:gd name="T28" fmla="*/ 15 w 106"/>
                <a:gd name="T29" fmla="*/ 37 h 106"/>
                <a:gd name="T30" fmla="*/ 15 w 106"/>
                <a:gd name="T31" fmla="*/ 37 h 106"/>
                <a:gd name="T32" fmla="*/ 0 w 106"/>
                <a:gd name="T33" fmla="*/ 53 h 106"/>
                <a:gd name="T34" fmla="*/ 15 w 106"/>
                <a:gd name="T35" fmla="*/ 69 h 106"/>
                <a:gd name="T36" fmla="*/ 15 w 106"/>
                <a:gd name="T37" fmla="*/ 69 h 106"/>
                <a:gd name="T38" fmla="*/ 30 w 106"/>
                <a:gd name="T39" fmla="*/ 59 h 106"/>
                <a:gd name="T40" fmla="*/ 47 w 106"/>
                <a:gd name="T41" fmla="*/ 59 h 106"/>
                <a:gd name="T42" fmla="*/ 47 w 106"/>
                <a:gd name="T43" fmla="*/ 76 h 106"/>
                <a:gd name="T44" fmla="*/ 37 w 106"/>
                <a:gd name="T45" fmla="*/ 90 h 106"/>
                <a:gd name="T46" fmla="*/ 37 w 106"/>
                <a:gd name="T47" fmla="*/ 90 h 106"/>
                <a:gd name="T48" fmla="*/ 53 w 106"/>
                <a:gd name="T49" fmla="*/ 106 h 106"/>
                <a:gd name="T50" fmla="*/ 69 w 106"/>
                <a:gd name="T51" fmla="*/ 90 h 106"/>
                <a:gd name="T52" fmla="*/ 69 w 106"/>
                <a:gd name="T53" fmla="*/ 90 h 106"/>
                <a:gd name="T54" fmla="*/ 59 w 106"/>
                <a:gd name="T55" fmla="*/ 76 h 106"/>
                <a:gd name="T56" fmla="*/ 59 w 106"/>
                <a:gd name="T57" fmla="*/ 59 h 106"/>
                <a:gd name="T58" fmla="*/ 76 w 106"/>
                <a:gd name="T59" fmla="*/ 59 h 106"/>
                <a:gd name="T60" fmla="*/ 90 w 106"/>
                <a:gd name="T61" fmla="*/ 69 h 106"/>
                <a:gd name="T62" fmla="*/ 90 w 106"/>
                <a:gd name="T63" fmla="*/ 69 h 106"/>
                <a:gd name="T64" fmla="*/ 106 w 106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6">
                  <a:moveTo>
                    <a:pt x="106" y="53"/>
                  </a:moveTo>
                  <a:cubicBezTo>
                    <a:pt x="106" y="44"/>
                    <a:pt x="99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84" y="37"/>
                    <a:pt x="78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22"/>
                    <a:pt x="41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1"/>
                    <a:pt x="22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8"/>
                    <a:pt x="37" y="84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9"/>
                    <a:pt x="44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245"/>
            <p:cNvSpPr>
              <a:spLocks/>
            </p:cNvSpPr>
            <p:nvPr/>
          </p:nvSpPr>
          <p:spPr bwMode="auto">
            <a:xfrm>
              <a:off x="9467850" y="2071688"/>
              <a:ext cx="85725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70 w 107"/>
                <a:gd name="T13" fmla="*/ 15 h 106"/>
                <a:gd name="T14" fmla="*/ 70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8 w 107"/>
                <a:gd name="T23" fmla="*/ 30 h 106"/>
                <a:gd name="T24" fmla="*/ 48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8 w 107"/>
                <a:gd name="T41" fmla="*/ 59 h 106"/>
                <a:gd name="T42" fmla="*/ 48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70 w 107"/>
                <a:gd name="T51" fmla="*/ 90 h 106"/>
                <a:gd name="T52" fmla="*/ 70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5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6" y="28"/>
                    <a:pt x="70" y="22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8" y="3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8" y="37"/>
                    <a:pt x="0" y="44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70" y="99"/>
                    <a:pt x="70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70" y="84"/>
                    <a:pt x="66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246"/>
            <p:cNvSpPr>
              <a:spLocks/>
            </p:cNvSpPr>
            <p:nvPr/>
          </p:nvSpPr>
          <p:spPr bwMode="auto">
            <a:xfrm>
              <a:off x="9636125" y="2071688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60 w 107"/>
                <a:gd name="T9" fmla="*/ 47 h 106"/>
                <a:gd name="T10" fmla="*/ 60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4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4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60 w 107"/>
                <a:gd name="T55" fmla="*/ 76 h 106"/>
                <a:gd name="T56" fmla="*/ 60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100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4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60" y="7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247"/>
            <p:cNvSpPr>
              <a:spLocks/>
            </p:cNvSpPr>
            <p:nvPr/>
          </p:nvSpPr>
          <p:spPr bwMode="auto">
            <a:xfrm>
              <a:off x="9804400" y="2071688"/>
              <a:ext cx="87313" cy="85725"/>
            </a:xfrm>
            <a:custGeom>
              <a:avLst/>
              <a:gdLst>
                <a:gd name="T0" fmla="*/ 107 w 107"/>
                <a:gd name="T1" fmla="*/ 53 h 106"/>
                <a:gd name="T2" fmla="*/ 91 w 107"/>
                <a:gd name="T3" fmla="*/ 37 h 106"/>
                <a:gd name="T4" fmla="*/ 91 w 107"/>
                <a:gd name="T5" fmla="*/ 37 h 106"/>
                <a:gd name="T6" fmla="*/ 76 w 107"/>
                <a:gd name="T7" fmla="*/ 47 h 106"/>
                <a:gd name="T8" fmla="*/ 59 w 107"/>
                <a:gd name="T9" fmla="*/ 47 h 106"/>
                <a:gd name="T10" fmla="*/ 59 w 107"/>
                <a:gd name="T11" fmla="*/ 30 h 106"/>
                <a:gd name="T12" fmla="*/ 69 w 107"/>
                <a:gd name="T13" fmla="*/ 15 h 106"/>
                <a:gd name="T14" fmla="*/ 69 w 107"/>
                <a:gd name="T15" fmla="*/ 15 h 106"/>
                <a:gd name="T16" fmla="*/ 53 w 107"/>
                <a:gd name="T17" fmla="*/ 0 h 106"/>
                <a:gd name="T18" fmla="*/ 38 w 107"/>
                <a:gd name="T19" fmla="*/ 15 h 106"/>
                <a:gd name="T20" fmla="*/ 38 w 107"/>
                <a:gd name="T21" fmla="*/ 15 h 106"/>
                <a:gd name="T22" fmla="*/ 47 w 107"/>
                <a:gd name="T23" fmla="*/ 30 h 106"/>
                <a:gd name="T24" fmla="*/ 47 w 107"/>
                <a:gd name="T25" fmla="*/ 47 h 106"/>
                <a:gd name="T26" fmla="*/ 31 w 107"/>
                <a:gd name="T27" fmla="*/ 47 h 106"/>
                <a:gd name="T28" fmla="*/ 16 w 107"/>
                <a:gd name="T29" fmla="*/ 37 h 106"/>
                <a:gd name="T30" fmla="*/ 16 w 107"/>
                <a:gd name="T31" fmla="*/ 37 h 106"/>
                <a:gd name="T32" fmla="*/ 0 w 107"/>
                <a:gd name="T33" fmla="*/ 53 h 106"/>
                <a:gd name="T34" fmla="*/ 16 w 107"/>
                <a:gd name="T35" fmla="*/ 69 h 106"/>
                <a:gd name="T36" fmla="*/ 16 w 107"/>
                <a:gd name="T37" fmla="*/ 69 h 106"/>
                <a:gd name="T38" fmla="*/ 31 w 107"/>
                <a:gd name="T39" fmla="*/ 59 h 106"/>
                <a:gd name="T40" fmla="*/ 47 w 107"/>
                <a:gd name="T41" fmla="*/ 59 h 106"/>
                <a:gd name="T42" fmla="*/ 47 w 107"/>
                <a:gd name="T43" fmla="*/ 76 h 106"/>
                <a:gd name="T44" fmla="*/ 38 w 107"/>
                <a:gd name="T45" fmla="*/ 90 h 106"/>
                <a:gd name="T46" fmla="*/ 38 w 107"/>
                <a:gd name="T47" fmla="*/ 90 h 106"/>
                <a:gd name="T48" fmla="*/ 53 w 107"/>
                <a:gd name="T49" fmla="*/ 106 h 106"/>
                <a:gd name="T50" fmla="*/ 69 w 107"/>
                <a:gd name="T51" fmla="*/ 90 h 106"/>
                <a:gd name="T52" fmla="*/ 69 w 107"/>
                <a:gd name="T53" fmla="*/ 90 h 106"/>
                <a:gd name="T54" fmla="*/ 59 w 107"/>
                <a:gd name="T55" fmla="*/ 76 h 106"/>
                <a:gd name="T56" fmla="*/ 59 w 107"/>
                <a:gd name="T57" fmla="*/ 59 h 106"/>
                <a:gd name="T58" fmla="*/ 76 w 107"/>
                <a:gd name="T59" fmla="*/ 59 h 106"/>
                <a:gd name="T60" fmla="*/ 91 w 107"/>
                <a:gd name="T61" fmla="*/ 69 h 106"/>
                <a:gd name="T62" fmla="*/ 91 w 107"/>
                <a:gd name="T63" fmla="*/ 69 h 106"/>
                <a:gd name="T64" fmla="*/ 107 w 107"/>
                <a:gd name="T6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6">
                  <a:moveTo>
                    <a:pt x="107" y="53"/>
                  </a:moveTo>
                  <a:cubicBezTo>
                    <a:pt x="107" y="44"/>
                    <a:pt x="99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4" y="37"/>
                    <a:pt x="79" y="41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5" y="28"/>
                    <a:pt x="69" y="22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22"/>
                    <a:pt x="42" y="28"/>
                    <a:pt x="47" y="30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1"/>
                    <a:pt x="23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7" y="37"/>
                    <a:pt x="0" y="44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8"/>
                    <a:pt x="38" y="84"/>
                    <a:pt x="38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9"/>
                    <a:pt x="45" y="106"/>
                    <a:pt x="53" y="106"/>
                  </a:cubicBezTo>
                  <a:cubicBezTo>
                    <a:pt x="62" y="106"/>
                    <a:pt x="69" y="9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84"/>
                    <a:pt x="65" y="78"/>
                    <a:pt x="59" y="76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248"/>
            <p:cNvSpPr>
              <a:spLocks/>
            </p:cNvSpPr>
            <p:nvPr/>
          </p:nvSpPr>
          <p:spPr bwMode="auto">
            <a:xfrm>
              <a:off x="9299575" y="2239963"/>
              <a:ext cx="85725" cy="87313"/>
            </a:xfrm>
            <a:custGeom>
              <a:avLst/>
              <a:gdLst>
                <a:gd name="T0" fmla="*/ 106 w 106"/>
                <a:gd name="T1" fmla="*/ 54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8 h 107"/>
                <a:gd name="T8" fmla="*/ 59 w 106"/>
                <a:gd name="T9" fmla="*/ 48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8 h 107"/>
                <a:gd name="T26" fmla="*/ 30 w 106"/>
                <a:gd name="T27" fmla="*/ 48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4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60 h 107"/>
                <a:gd name="T40" fmla="*/ 47 w 106"/>
                <a:gd name="T41" fmla="*/ 60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60 h 107"/>
                <a:gd name="T58" fmla="*/ 76 w 106"/>
                <a:gd name="T59" fmla="*/ 60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4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8"/>
                    <a:pt x="62" y="0"/>
                    <a:pt x="53" y="0"/>
                  </a:cubicBezTo>
                  <a:cubicBezTo>
                    <a:pt x="44" y="0"/>
                    <a:pt x="37" y="8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249"/>
            <p:cNvSpPr>
              <a:spLocks/>
            </p:cNvSpPr>
            <p:nvPr/>
          </p:nvSpPr>
          <p:spPr bwMode="auto">
            <a:xfrm>
              <a:off x="9467850" y="2239963"/>
              <a:ext cx="85725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60 w 107"/>
                <a:gd name="T9" fmla="*/ 48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8 w 107"/>
                <a:gd name="T41" fmla="*/ 60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8"/>
                    <a:pt x="62" y="0"/>
                    <a:pt x="54" y="0"/>
                  </a:cubicBezTo>
                  <a:cubicBezTo>
                    <a:pt x="45" y="0"/>
                    <a:pt x="38" y="8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4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250"/>
            <p:cNvSpPr>
              <a:spLocks/>
            </p:cNvSpPr>
            <p:nvPr/>
          </p:nvSpPr>
          <p:spPr bwMode="auto">
            <a:xfrm>
              <a:off x="9636125" y="2239963"/>
              <a:ext cx="87313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60 w 107"/>
                <a:gd name="T9" fmla="*/ 48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8"/>
                    <a:pt x="62" y="0"/>
                    <a:pt x="54" y="0"/>
                  </a:cubicBezTo>
                  <a:cubicBezTo>
                    <a:pt x="45" y="0"/>
                    <a:pt x="38" y="8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251"/>
            <p:cNvSpPr>
              <a:spLocks/>
            </p:cNvSpPr>
            <p:nvPr/>
          </p:nvSpPr>
          <p:spPr bwMode="auto">
            <a:xfrm>
              <a:off x="9804400" y="2239963"/>
              <a:ext cx="87313" cy="87313"/>
            </a:xfrm>
            <a:custGeom>
              <a:avLst/>
              <a:gdLst>
                <a:gd name="T0" fmla="*/ 107 w 107"/>
                <a:gd name="T1" fmla="*/ 54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8 h 107"/>
                <a:gd name="T8" fmla="*/ 59 w 107"/>
                <a:gd name="T9" fmla="*/ 48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8 h 107"/>
                <a:gd name="T26" fmla="*/ 31 w 107"/>
                <a:gd name="T27" fmla="*/ 48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4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8"/>
                    <a:pt x="62" y="0"/>
                    <a:pt x="53" y="0"/>
                  </a:cubicBezTo>
                  <a:cubicBezTo>
                    <a:pt x="45" y="0"/>
                    <a:pt x="38" y="8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4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252"/>
            <p:cNvSpPr>
              <a:spLocks/>
            </p:cNvSpPr>
            <p:nvPr/>
          </p:nvSpPr>
          <p:spPr bwMode="auto">
            <a:xfrm>
              <a:off x="9299575" y="2408238"/>
              <a:ext cx="85725" cy="87313"/>
            </a:xfrm>
            <a:custGeom>
              <a:avLst/>
              <a:gdLst>
                <a:gd name="T0" fmla="*/ 106 w 106"/>
                <a:gd name="T1" fmla="*/ 53 h 107"/>
                <a:gd name="T2" fmla="*/ 90 w 106"/>
                <a:gd name="T3" fmla="*/ 38 h 107"/>
                <a:gd name="T4" fmla="*/ 90 w 106"/>
                <a:gd name="T5" fmla="*/ 38 h 107"/>
                <a:gd name="T6" fmla="*/ 76 w 106"/>
                <a:gd name="T7" fmla="*/ 47 h 107"/>
                <a:gd name="T8" fmla="*/ 59 w 106"/>
                <a:gd name="T9" fmla="*/ 47 h 107"/>
                <a:gd name="T10" fmla="*/ 59 w 106"/>
                <a:gd name="T11" fmla="*/ 31 h 107"/>
                <a:gd name="T12" fmla="*/ 69 w 106"/>
                <a:gd name="T13" fmla="*/ 16 h 107"/>
                <a:gd name="T14" fmla="*/ 69 w 106"/>
                <a:gd name="T15" fmla="*/ 16 h 107"/>
                <a:gd name="T16" fmla="*/ 53 w 106"/>
                <a:gd name="T17" fmla="*/ 0 h 107"/>
                <a:gd name="T18" fmla="*/ 37 w 106"/>
                <a:gd name="T19" fmla="*/ 16 h 107"/>
                <a:gd name="T20" fmla="*/ 37 w 106"/>
                <a:gd name="T21" fmla="*/ 16 h 107"/>
                <a:gd name="T22" fmla="*/ 47 w 106"/>
                <a:gd name="T23" fmla="*/ 31 h 107"/>
                <a:gd name="T24" fmla="*/ 47 w 106"/>
                <a:gd name="T25" fmla="*/ 47 h 107"/>
                <a:gd name="T26" fmla="*/ 30 w 106"/>
                <a:gd name="T27" fmla="*/ 47 h 107"/>
                <a:gd name="T28" fmla="*/ 15 w 106"/>
                <a:gd name="T29" fmla="*/ 38 h 107"/>
                <a:gd name="T30" fmla="*/ 15 w 106"/>
                <a:gd name="T31" fmla="*/ 38 h 107"/>
                <a:gd name="T32" fmla="*/ 0 w 106"/>
                <a:gd name="T33" fmla="*/ 53 h 107"/>
                <a:gd name="T34" fmla="*/ 15 w 106"/>
                <a:gd name="T35" fmla="*/ 69 h 107"/>
                <a:gd name="T36" fmla="*/ 15 w 106"/>
                <a:gd name="T37" fmla="*/ 69 h 107"/>
                <a:gd name="T38" fmla="*/ 30 w 106"/>
                <a:gd name="T39" fmla="*/ 60 h 107"/>
                <a:gd name="T40" fmla="*/ 47 w 106"/>
                <a:gd name="T41" fmla="*/ 60 h 107"/>
                <a:gd name="T42" fmla="*/ 47 w 106"/>
                <a:gd name="T43" fmla="*/ 76 h 107"/>
                <a:gd name="T44" fmla="*/ 37 w 106"/>
                <a:gd name="T45" fmla="*/ 91 h 107"/>
                <a:gd name="T46" fmla="*/ 37 w 106"/>
                <a:gd name="T47" fmla="*/ 91 h 107"/>
                <a:gd name="T48" fmla="*/ 53 w 106"/>
                <a:gd name="T49" fmla="*/ 107 h 107"/>
                <a:gd name="T50" fmla="*/ 69 w 106"/>
                <a:gd name="T51" fmla="*/ 91 h 107"/>
                <a:gd name="T52" fmla="*/ 69 w 106"/>
                <a:gd name="T53" fmla="*/ 91 h 107"/>
                <a:gd name="T54" fmla="*/ 59 w 106"/>
                <a:gd name="T55" fmla="*/ 76 h 107"/>
                <a:gd name="T56" fmla="*/ 59 w 106"/>
                <a:gd name="T57" fmla="*/ 60 h 107"/>
                <a:gd name="T58" fmla="*/ 76 w 106"/>
                <a:gd name="T59" fmla="*/ 60 h 107"/>
                <a:gd name="T60" fmla="*/ 90 w 106"/>
                <a:gd name="T61" fmla="*/ 69 h 107"/>
                <a:gd name="T62" fmla="*/ 90 w 106"/>
                <a:gd name="T63" fmla="*/ 69 h 107"/>
                <a:gd name="T64" fmla="*/ 106 w 106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" h="107">
                  <a:moveTo>
                    <a:pt x="106" y="53"/>
                  </a:moveTo>
                  <a:cubicBezTo>
                    <a:pt x="106" y="45"/>
                    <a:pt x="99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8"/>
                    <a:pt x="78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4" y="0"/>
                    <a:pt x="37" y="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23"/>
                    <a:pt x="41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8" y="42"/>
                    <a:pt x="22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22" y="69"/>
                    <a:pt x="28" y="65"/>
                    <a:pt x="30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1" y="79"/>
                    <a:pt x="37" y="84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100"/>
                    <a:pt x="44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8" y="65"/>
                    <a:pt x="84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9" y="69"/>
                    <a:pt x="106" y="62"/>
                    <a:pt x="10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253"/>
            <p:cNvSpPr>
              <a:spLocks/>
            </p:cNvSpPr>
            <p:nvPr/>
          </p:nvSpPr>
          <p:spPr bwMode="auto">
            <a:xfrm>
              <a:off x="9467850" y="2408238"/>
              <a:ext cx="85725" cy="87313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70 w 107"/>
                <a:gd name="T13" fmla="*/ 16 h 107"/>
                <a:gd name="T14" fmla="*/ 70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8 w 107"/>
                <a:gd name="T23" fmla="*/ 31 h 107"/>
                <a:gd name="T24" fmla="*/ 48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8 w 107"/>
                <a:gd name="T41" fmla="*/ 60 h 107"/>
                <a:gd name="T42" fmla="*/ 48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70 w 107"/>
                <a:gd name="T51" fmla="*/ 91 h 107"/>
                <a:gd name="T52" fmla="*/ 70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5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6" y="28"/>
                    <a:pt x="70" y="23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8" y="31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9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8" y="38"/>
                    <a:pt x="0" y="45"/>
                    <a:pt x="0" y="53"/>
                  </a:cubicBezTo>
                  <a:cubicBezTo>
                    <a:pt x="0" y="62"/>
                    <a:pt x="8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9" y="65"/>
                    <a:pt x="31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70" y="100"/>
                    <a:pt x="70" y="9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84"/>
                    <a:pt x="66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5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254"/>
            <p:cNvSpPr>
              <a:spLocks/>
            </p:cNvSpPr>
            <p:nvPr/>
          </p:nvSpPr>
          <p:spPr bwMode="auto">
            <a:xfrm>
              <a:off x="9636125" y="2408238"/>
              <a:ext cx="87313" cy="87313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60 w 107"/>
                <a:gd name="T9" fmla="*/ 47 h 107"/>
                <a:gd name="T10" fmla="*/ 60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4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4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60 w 107"/>
                <a:gd name="T55" fmla="*/ 76 h 107"/>
                <a:gd name="T56" fmla="*/ 60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100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4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4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60" y="76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100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255"/>
            <p:cNvSpPr>
              <a:spLocks/>
            </p:cNvSpPr>
            <p:nvPr/>
          </p:nvSpPr>
          <p:spPr bwMode="auto">
            <a:xfrm>
              <a:off x="9804400" y="2408238"/>
              <a:ext cx="87313" cy="87313"/>
            </a:xfrm>
            <a:custGeom>
              <a:avLst/>
              <a:gdLst>
                <a:gd name="T0" fmla="*/ 107 w 107"/>
                <a:gd name="T1" fmla="*/ 53 h 107"/>
                <a:gd name="T2" fmla="*/ 91 w 107"/>
                <a:gd name="T3" fmla="*/ 38 h 107"/>
                <a:gd name="T4" fmla="*/ 91 w 107"/>
                <a:gd name="T5" fmla="*/ 38 h 107"/>
                <a:gd name="T6" fmla="*/ 76 w 107"/>
                <a:gd name="T7" fmla="*/ 47 h 107"/>
                <a:gd name="T8" fmla="*/ 59 w 107"/>
                <a:gd name="T9" fmla="*/ 47 h 107"/>
                <a:gd name="T10" fmla="*/ 59 w 107"/>
                <a:gd name="T11" fmla="*/ 31 h 107"/>
                <a:gd name="T12" fmla="*/ 69 w 107"/>
                <a:gd name="T13" fmla="*/ 16 h 107"/>
                <a:gd name="T14" fmla="*/ 69 w 107"/>
                <a:gd name="T15" fmla="*/ 16 h 107"/>
                <a:gd name="T16" fmla="*/ 53 w 107"/>
                <a:gd name="T17" fmla="*/ 0 h 107"/>
                <a:gd name="T18" fmla="*/ 38 w 107"/>
                <a:gd name="T19" fmla="*/ 16 h 107"/>
                <a:gd name="T20" fmla="*/ 38 w 107"/>
                <a:gd name="T21" fmla="*/ 16 h 107"/>
                <a:gd name="T22" fmla="*/ 47 w 107"/>
                <a:gd name="T23" fmla="*/ 31 h 107"/>
                <a:gd name="T24" fmla="*/ 47 w 107"/>
                <a:gd name="T25" fmla="*/ 47 h 107"/>
                <a:gd name="T26" fmla="*/ 31 w 107"/>
                <a:gd name="T27" fmla="*/ 47 h 107"/>
                <a:gd name="T28" fmla="*/ 16 w 107"/>
                <a:gd name="T29" fmla="*/ 38 h 107"/>
                <a:gd name="T30" fmla="*/ 16 w 107"/>
                <a:gd name="T31" fmla="*/ 38 h 107"/>
                <a:gd name="T32" fmla="*/ 0 w 107"/>
                <a:gd name="T33" fmla="*/ 53 h 107"/>
                <a:gd name="T34" fmla="*/ 16 w 107"/>
                <a:gd name="T35" fmla="*/ 69 h 107"/>
                <a:gd name="T36" fmla="*/ 16 w 107"/>
                <a:gd name="T37" fmla="*/ 69 h 107"/>
                <a:gd name="T38" fmla="*/ 31 w 107"/>
                <a:gd name="T39" fmla="*/ 60 h 107"/>
                <a:gd name="T40" fmla="*/ 47 w 107"/>
                <a:gd name="T41" fmla="*/ 60 h 107"/>
                <a:gd name="T42" fmla="*/ 47 w 107"/>
                <a:gd name="T43" fmla="*/ 76 h 107"/>
                <a:gd name="T44" fmla="*/ 38 w 107"/>
                <a:gd name="T45" fmla="*/ 91 h 107"/>
                <a:gd name="T46" fmla="*/ 38 w 107"/>
                <a:gd name="T47" fmla="*/ 91 h 107"/>
                <a:gd name="T48" fmla="*/ 53 w 107"/>
                <a:gd name="T49" fmla="*/ 107 h 107"/>
                <a:gd name="T50" fmla="*/ 69 w 107"/>
                <a:gd name="T51" fmla="*/ 91 h 107"/>
                <a:gd name="T52" fmla="*/ 69 w 107"/>
                <a:gd name="T53" fmla="*/ 91 h 107"/>
                <a:gd name="T54" fmla="*/ 59 w 107"/>
                <a:gd name="T55" fmla="*/ 76 h 107"/>
                <a:gd name="T56" fmla="*/ 59 w 107"/>
                <a:gd name="T57" fmla="*/ 60 h 107"/>
                <a:gd name="T58" fmla="*/ 76 w 107"/>
                <a:gd name="T59" fmla="*/ 60 h 107"/>
                <a:gd name="T60" fmla="*/ 91 w 107"/>
                <a:gd name="T61" fmla="*/ 69 h 107"/>
                <a:gd name="T62" fmla="*/ 91 w 107"/>
                <a:gd name="T63" fmla="*/ 69 h 107"/>
                <a:gd name="T64" fmla="*/ 107 w 107"/>
                <a:gd name="T6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cubicBezTo>
                    <a:pt x="107" y="45"/>
                    <a:pt x="99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4" y="38"/>
                    <a:pt x="79" y="42"/>
                    <a:pt x="76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5" y="28"/>
                    <a:pt x="69" y="23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7"/>
                    <a:pt x="62" y="0"/>
                    <a:pt x="53" y="0"/>
                  </a:cubicBezTo>
                  <a:cubicBezTo>
                    <a:pt x="45" y="0"/>
                    <a:pt x="38" y="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3"/>
                    <a:pt x="42" y="28"/>
                    <a:pt x="47" y="31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2"/>
                    <a:pt x="23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7" y="38"/>
                    <a:pt x="0" y="45"/>
                    <a:pt x="0" y="53"/>
                  </a:cubicBezTo>
                  <a:cubicBezTo>
                    <a:pt x="0" y="62"/>
                    <a:pt x="7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23" y="69"/>
                    <a:pt x="28" y="65"/>
                    <a:pt x="31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79"/>
                    <a:pt x="38" y="84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100"/>
                    <a:pt x="45" y="107"/>
                    <a:pt x="53" y="107"/>
                  </a:cubicBezTo>
                  <a:cubicBezTo>
                    <a:pt x="62" y="107"/>
                    <a:pt x="69" y="100"/>
                    <a:pt x="69" y="91"/>
                  </a:cubicBezTo>
                  <a:cubicBezTo>
                    <a:pt x="69" y="91"/>
                    <a:pt x="69" y="91"/>
                    <a:pt x="69" y="91"/>
                  </a:cubicBezTo>
                  <a:cubicBezTo>
                    <a:pt x="69" y="84"/>
                    <a:pt x="65" y="79"/>
                    <a:pt x="59" y="76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5"/>
                    <a:pt x="84" y="69"/>
                    <a:pt x="91" y="69"/>
                  </a:cubicBezTo>
                  <a:cubicBezTo>
                    <a:pt x="91" y="69"/>
                    <a:pt x="91" y="69"/>
                    <a:pt x="91" y="69"/>
                  </a:cubicBezTo>
                  <a:cubicBezTo>
                    <a:pt x="99" y="69"/>
                    <a:pt x="107" y="62"/>
                    <a:pt x="10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39969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de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6857735" y="5487988"/>
            <a:ext cx="5335853" cy="1370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5634678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858000" y="1371600"/>
            <a:ext cx="5334000" cy="4116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>
          <a:xfrm>
            <a:off x="6097588" y="1371600"/>
            <a:ext cx="763587" cy="4116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Picture Placeholder 276"/>
          <p:cNvSpPr>
            <a:spLocks noGrp="1"/>
          </p:cNvSpPr>
          <p:nvPr>
            <p:ph type="pic" sz="quarter" idx="10"/>
          </p:nvPr>
        </p:nvSpPr>
        <p:spPr>
          <a:xfrm>
            <a:off x="6858000" y="1371600"/>
            <a:ext cx="5334000" cy="41148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6" name="Rectangle 145"/>
          <p:cNvSpPr/>
          <p:nvPr userDrawn="1"/>
        </p:nvSpPr>
        <p:spPr>
          <a:xfrm>
            <a:off x="6096000" y="1371600"/>
            <a:ext cx="762000" cy="548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u="sng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752600"/>
            <a:ext cx="5638800" cy="3735387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 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139" name="Group 138"/>
          <p:cNvGrpSpPr>
            <a:grpSpLocks noChangeAspect="1"/>
          </p:cNvGrpSpPr>
          <p:nvPr userDrawn="1"/>
        </p:nvGrpSpPr>
        <p:grpSpPr>
          <a:xfrm>
            <a:off x="6913355" y="5624682"/>
            <a:ext cx="5159993" cy="1095898"/>
            <a:chOff x="2266950" y="4587875"/>
            <a:chExt cx="2384425" cy="506413"/>
          </a:xfrm>
          <a:solidFill>
            <a:srgbClr val="FFFFFF">
              <a:alpha val="25098"/>
            </a:srgbClr>
          </a:solidFill>
        </p:grpSpPr>
        <p:sp>
          <p:nvSpPr>
            <p:cNvPr id="141" name="Freeform 256"/>
            <p:cNvSpPr>
              <a:spLocks/>
            </p:cNvSpPr>
            <p:nvPr/>
          </p:nvSpPr>
          <p:spPr bwMode="auto">
            <a:xfrm>
              <a:off x="2266950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6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9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257"/>
            <p:cNvSpPr>
              <a:spLocks/>
            </p:cNvSpPr>
            <p:nvPr/>
          </p:nvSpPr>
          <p:spPr bwMode="auto">
            <a:xfrm>
              <a:off x="2411413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59 w 92"/>
                <a:gd name="T13" fmla="*/ 14 h 91"/>
                <a:gd name="T14" fmla="*/ 59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6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258"/>
            <p:cNvSpPr>
              <a:spLocks/>
            </p:cNvSpPr>
            <p:nvPr/>
          </p:nvSpPr>
          <p:spPr bwMode="auto">
            <a:xfrm>
              <a:off x="2555875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259"/>
            <p:cNvSpPr>
              <a:spLocks/>
            </p:cNvSpPr>
            <p:nvPr/>
          </p:nvSpPr>
          <p:spPr bwMode="auto">
            <a:xfrm>
              <a:off x="2700338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260"/>
            <p:cNvSpPr>
              <a:spLocks/>
            </p:cNvSpPr>
            <p:nvPr/>
          </p:nvSpPr>
          <p:spPr bwMode="auto">
            <a:xfrm>
              <a:off x="2844800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261"/>
            <p:cNvSpPr>
              <a:spLocks/>
            </p:cNvSpPr>
            <p:nvPr/>
          </p:nvSpPr>
          <p:spPr bwMode="auto">
            <a:xfrm>
              <a:off x="2989263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262"/>
            <p:cNvSpPr>
              <a:spLocks/>
            </p:cNvSpPr>
            <p:nvPr/>
          </p:nvSpPr>
          <p:spPr bwMode="auto">
            <a:xfrm>
              <a:off x="3133725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263"/>
            <p:cNvSpPr>
              <a:spLocks/>
            </p:cNvSpPr>
            <p:nvPr/>
          </p:nvSpPr>
          <p:spPr bwMode="auto">
            <a:xfrm>
              <a:off x="3278188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264"/>
            <p:cNvSpPr>
              <a:spLocks/>
            </p:cNvSpPr>
            <p:nvPr/>
          </p:nvSpPr>
          <p:spPr bwMode="auto">
            <a:xfrm>
              <a:off x="3422650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265"/>
            <p:cNvSpPr>
              <a:spLocks/>
            </p:cNvSpPr>
            <p:nvPr/>
          </p:nvSpPr>
          <p:spPr bwMode="auto">
            <a:xfrm>
              <a:off x="3567113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1 h 91"/>
                <a:gd name="T8" fmla="*/ 50 w 91"/>
                <a:gd name="T9" fmla="*/ 41 h 91"/>
                <a:gd name="T10" fmla="*/ 50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266"/>
            <p:cNvSpPr>
              <a:spLocks/>
            </p:cNvSpPr>
            <p:nvPr/>
          </p:nvSpPr>
          <p:spPr bwMode="auto">
            <a:xfrm>
              <a:off x="3711575" y="4587875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1 h 91"/>
                <a:gd name="T8" fmla="*/ 50 w 91"/>
                <a:gd name="T9" fmla="*/ 41 h 91"/>
                <a:gd name="T10" fmla="*/ 50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267"/>
            <p:cNvSpPr>
              <a:spLocks/>
            </p:cNvSpPr>
            <p:nvPr/>
          </p:nvSpPr>
          <p:spPr bwMode="auto">
            <a:xfrm>
              <a:off x="3856038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6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7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7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6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6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6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4" y="0"/>
                    <a:pt x="46" y="0"/>
                  </a:cubicBezTo>
                  <a:cubicBezTo>
                    <a:pt x="39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5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7" y="32"/>
                    <a:pt x="0" y="38"/>
                    <a:pt x="0" y="46"/>
                  </a:cubicBezTo>
                  <a:cubicBezTo>
                    <a:pt x="0" y="53"/>
                    <a:pt x="7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5" y="56"/>
                    <a:pt x="27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4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6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268"/>
            <p:cNvSpPr>
              <a:spLocks/>
            </p:cNvSpPr>
            <p:nvPr/>
          </p:nvSpPr>
          <p:spPr bwMode="auto">
            <a:xfrm>
              <a:off x="4000500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6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269"/>
            <p:cNvSpPr>
              <a:spLocks/>
            </p:cNvSpPr>
            <p:nvPr/>
          </p:nvSpPr>
          <p:spPr bwMode="auto">
            <a:xfrm>
              <a:off x="4144963" y="4587875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1 h 91"/>
                <a:gd name="T8" fmla="*/ 51 w 92"/>
                <a:gd name="T9" fmla="*/ 41 h 91"/>
                <a:gd name="T10" fmla="*/ 51 w 92"/>
                <a:gd name="T11" fmla="*/ 26 h 91"/>
                <a:gd name="T12" fmla="*/ 59 w 92"/>
                <a:gd name="T13" fmla="*/ 14 h 91"/>
                <a:gd name="T14" fmla="*/ 59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1 h 91"/>
                <a:gd name="T26" fmla="*/ 26 w 92"/>
                <a:gd name="T27" fmla="*/ 41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270"/>
            <p:cNvSpPr>
              <a:spLocks/>
            </p:cNvSpPr>
            <p:nvPr/>
          </p:nvSpPr>
          <p:spPr bwMode="auto">
            <a:xfrm>
              <a:off x="4289425" y="4587875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271"/>
            <p:cNvSpPr>
              <a:spLocks/>
            </p:cNvSpPr>
            <p:nvPr/>
          </p:nvSpPr>
          <p:spPr bwMode="auto">
            <a:xfrm>
              <a:off x="4433888" y="4587875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272"/>
            <p:cNvSpPr>
              <a:spLocks/>
            </p:cNvSpPr>
            <p:nvPr/>
          </p:nvSpPr>
          <p:spPr bwMode="auto">
            <a:xfrm>
              <a:off x="4578350" y="4587875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1 h 91"/>
                <a:gd name="T8" fmla="*/ 51 w 91"/>
                <a:gd name="T9" fmla="*/ 41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1 h 91"/>
                <a:gd name="T26" fmla="*/ 26 w 91"/>
                <a:gd name="T27" fmla="*/ 41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273"/>
            <p:cNvSpPr>
              <a:spLocks/>
            </p:cNvSpPr>
            <p:nvPr/>
          </p:nvSpPr>
          <p:spPr bwMode="auto">
            <a:xfrm>
              <a:off x="2266950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9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Freeform 274"/>
            <p:cNvSpPr>
              <a:spLocks/>
            </p:cNvSpPr>
            <p:nvPr/>
          </p:nvSpPr>
          <p:spPr bwMode="auto">
            <a:xfrm>
              <a:off x="2411413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4 h 91"/>
                <a:gd name="T14" fmla="*/ 59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Freeform 275"/>
            <p:cNvSpPr>
              <a:spLocks/>
            </p:cNvSpPr>
            <p:nvPr/>
          </p:nvSpPr>
          <p:spPr bwMode="auto">
            <a:xfrm>
              <a:off x="2555875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Freeform 276"/>
            <p:cNvSpPr>
              <a:spLocks/>
            </p:cNvSpPr>
            <p:nvPr/>
          </p:nvSpPr>
          <p:spPr bwMode="auto">
            <a:xfrm>
              <a:off x="2700338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Freeform 277"/>
            <p:cNvSpPr>
              <a:spLocks/>
            </p:cNvSpPr>
            <p:nvPr/>
          </p:nvSpPr>
          <p:spPr bwMode="auto">
            <a:xfrm>
              <a:off x="2844800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Freeform 278"/>
            <p:cNvSpPr>
              <a:spLocks/>
            </p:cNvSpPr>
            <p:nvPr/>
          </p:nvSpPr>
          <p:spPr bwMode="auto">
            <a:xfrm>
              <a:off x="2989263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279"/>
            <p:cNvSpPr>
              <a:spLocks/>
            </p:cNvSpPr>
            <p:nvPr/>
          </p:nvSpPr>
          <p:spPr bwMode="auto">
            <a:xfrm>
              <a:off x="3133725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Freeform 280"/>
            <p:cNvSpPr>
              <a:spLocks/>
            </p:cNvSpPr>
            <p:nvPr/>
          </p:nvSpPr>
          <p:spPr bwMode="auto">
            <a:xfrm>
              <a:off x="3278188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Freeform 281"/>
            <p:cNvSpPr>
              <a:spLocks/>
            </p:cNvSpPr>
            <p:nvPr/>
          </p:nvSpPr>
          <p:spPr bwMode="auto">
            <a:xfrm>
              <a:off x="3422650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Freeform 282"/>
            <p:cNvSpPr>
              <a:spLocks/>
            </p:cNvSpPr>
            <p:nvPr/>
          </p:nvSpPr>
          <p:spPr bwMode="auto">
            <a:xfrm>
              <a:off x="3567113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283"/>
            <p:cNvSpPr>
              <a:spLocks/>
            </p:cNvSpPr>
            <p:nvPr/>
          </p:nvSpPr>
          <p:spPr bwMode="auto">
            <a:xfrm>
              <a:off x="3711575" y="4732338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5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Freeform 284"/>
            <p:cNvSpPr>
              <a:spLocks/>
            </p:cNvSpPr>
            <p:nvPr/>
          </p:nvSpPr>
          <p:spPr bwMode="auto">
            <a:xfrm>
              <a:off x="3856038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6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7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7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6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6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6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4" y="0"/>
                    <a:pt x="46" y="0"/>
                  </a:cubicBezTo>
                  <a:cubicBezTo>
                    <a:pt x="39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5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7" y="32"/>
                    <a:pt x="0" y="38"/>
                    <a:pt x="0" y="46"/>
                  </a:cubicBezTo>
                  <a:cubicBezTo>
                    <a:pt x="0" y="53"/>
                    <a:pt x="7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5" y="56"/>
                    <a:pt x="27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4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6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Freeform 285"/>
            <p:cNvSpPr>
              <a:spLocks/>
            </p:cNvSpPr>
            <p:nvPr/>
          </p:nvSpPr>
          <p:spPr bwMode="auto">
            <a:xfrm>
              <a:off x="4000500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4 h 91"/>
                <a:gd name="T14" fmla="*/ 60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286"/>
            <p:cNvSpPr>
              <a:spLocks/>
            </p:cNvSpPr>
            <p:nvPr/>
          </p:nvSpPr>
          <p:spPr bwMode="auto">
            <a:xfrm>
              <a:off x="4144963" y="4732338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4 h 91"/>
                <a:gd name="T14" fmla="*/ 59 w 92"/>
                <a:gd name="T15" fmla="*/ 14 h 91"/>
                <a:gd name="T16" fmla="*/ 46 w 92"/>
                <a:gd name="T17" fmla="*/ 0 h 91"/>
                <a:gd name="T18" fmla="*/ 32 w 92"/>
                <a:gd name="T19" fmla="*/ 14 h 91"/>
                <a:gd name="T20" fmla="*/ 32 w 92"/>
                <a:gd name="T21" fmla="*/ 14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287"/>
            <p:cNvSpPr>
              <a:spLocks/>
            </p:cNvSpPr>
            <p:nvPr/>
          </p:nvSpPr>
          <p:spPr bwMode="auto">
            <a:xfrm>
              <a:off x="4289425" y="4732338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" name="Freeform 288"/>
            <p:cNvSpPr>
              <a:spLocks/>
            </p:cNvSpPr>
            <p:nvPr/>
          </p:nvSpPr>
          <p:spPr bwMode="auto">
            <a:xfrm>
              <a:off x="4433888" y="4732338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" name="Freeform 289"/>
            <p:cNvSpPr>
              <a:spLocks/>
            </p:cNvSpPr>
            <p:nvPr/>
          </p:nvSpPr>
          <p:spPr bwMode="auto">
            <a:xfrm>
              <a:off x="4578350" y="4732338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4 h 91"/>
                <a:gd name="T14" fmla="*/ 59 w 91"/>
                <a:gd name="T15" fmla="*/ 14 h 91"/>
                <a:gd name="T16" fmla="*/ 46 w 91"/>
                <a:gd name="T17" fmla="*/ 0 h 91"/>
                <a:gd name="T18" fmla="*/ 32 w 91"/>
                <a:gd name="T19" fmla="*/ 14 h 91"/>
                <a:gd name="T20" fmla="*/ 32 w 91"/>
                <a:gd name="T21" fmla="*/ 14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6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6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" name="Freeform 290"/>
            <p:cNvSpPr>
              <a:spLocks/>
            </p:cNvSpPr>
            <p:nvPr/>
          </p:nvSpPr>
          <p:spPr bwMode="auto">
            <a:xfrm>
              <a:off x="2266950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9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7" name="Freeform 291"/>
            <p:cNvSpPr>
              <a:spLocks/>
            </p:cNvSpPr>
            <p:nvPr/>
          </p:nvSpPr>
          <p:spPr bwMode="auto">
            <a:xfrm>
              <a:off x="2411413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3 h 91"/>
                <a:gd name="T14" fmla="*/ 59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8" name="Freeform 292"/>
            <p:cNvSpPr>
              <a:spLocks/>
            </p:cNvSpPr>
            <p:nvPr/>
          </p:nvSpPr>
          <p:spPr bwMode="auto">
            <a:xfrm>
              <a:off x="2555875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9" name="Freeform 293"/>
            <p:cNvSpPr>
              <a:spLocks/>
            </p:cNvSpPr>
            <p:nvPr/>
          </p:nvSpPr>
          <p:spPr bwMode="auto">
            <a:xfrm>
              <a:off x="2700338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0" name="Freeform 294"/>
            <p:cNvSpPr>
              <a:spLocks/>
            </p:cNvSpPr>
            <p:nvPr/>
          </p:nvSpPr>
          <p:spPr bwMode="auto">
            <a:xfrm>
              <a:off x="2844800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1" name="Freeform 295"/>
            <p:cNvSpPr>
              <a:spLocks/>
            </p:cNvSpPr>
            <p:nvPr/>
          </p:nvSpPr>
          <p:spPr bwMode="auto">
            <a:xfrm>
              <a:off x="2989263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2" name="Freeform 296"/>
            <p:cNvSpPr>
              <a:spLocks/>
            </p:cNvSpPr>
            <p:nvPr/>
          </p:nvSpPr>
          <p:spPr bwMode="auto">
            <a:xfrm>
              <a:off x="3133725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3" name="Freeform 297"/>
            <p:cNvSpPr>
              <a:spLocks/>
            </p:cNvSpPr>
            <p:nvPr/>
          </p:nvSpPr>
          <p:spPr bwMode="auto">
            <a:xfrm>
              <a:off x="3278188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4" name="Freeform 298"/>
            <p:cNvSpPr>
              <a:spLocks/>
            </p:cNvSpPr>
            <p:nvPr/>
          </p:nvSpPr>
          <p:spPr bwMode="auto">
            <a:xfrm>
              <a:off x="3422650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5" name="Freeform 299"/>
            <p:cNvSpPr>
              <a:spLocks/>
            </p:cNvSpPr>
            <p:nvPr/>
          </p:nvSpPr>
          <p:spPr bwMode="auto">
            <a:xfrm>
              <a:off x="3567113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6" name="Freeform 300"/>
            <p:cNvSpPr>
              <a:spLocks/>
            </p:cNvSpPr>
            <p:nvPr/>
          </p:nvSpPr>
          <p:spPr bwMode="auto">
            <a:xfrm>
              <a:off x="3711575" y="4876800"/>
              <a:ext cx="74613" cy="73025"/>
            </a:xfrm>
            <a:custGeom>
              <a:avLst/>
              <a:gdLst>
                <a:gd name="T0" fmla="*/ 91 w 91"/>
                <a:gd name="T1" fmla="*/ 46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6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5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7" name="Freeform 301"/>
            <p:cNvSpPr>
              <a:spLocks/>
            </p:cNvSpPr>
            <p:nvPr/>
          </p:nvSpPr>
          <p:spPr bwMode="auto">
            <a:xfrm>
              <a:off x="3856038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6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7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7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6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6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6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4" y="0"/>
                    <a:pt x="46" y="0"/>
                  </a:cubicBezTo>
                  <a:cubicBezTo>
                    <a:pt x="39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5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7" y="32"/>
                    <a:pt x="0" y="38"/>
                    <a:pt x="0" y="46"/>
                  </a:cubicBezTo>
                  <a:cubicBezTo>
                    <a:pt x="0" y="53"/>
                    <a:pt x="7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5" y="56"/>
                    <a:pt x="27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4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6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8" name="Freeform 302"/>
            <p:cNvSpPr>
              <a:spLocks/>
            </p:cNvSpPr>
            <p:nvPr/>
          </p:nvSpPr>
          <p:spPr bwMode="auto">
            <a:xfrm>
              <a:off x="4000500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60 w 92"/>
                <a:gd name="T51" fmla="*/ 78 h 91"/>
                <a:gd name="T52" fmla="*/ 60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60" y="85"/>
                    <a:pt x="60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0" name="Freeform 303"/>
            <p:cNvSpPr>
              <a:spLocks/>
            </p:cNvSpPr>
            <p:nvPr/>
          </p:nvSpPr>
          <p:spPr bwMode="auto">
            <a:xfrm>
              <a:off x="4144963" y="4876800"/>
              <a:ext cx="74613" cy="73025"/>
            </a:xfrm>
            <a:custGeom>
              <a:avLst/>
              <a:gdLst>
                <a:gd name="T0" fmla="*/ 92 w 92"/>
                <a:gd name="T1" fmla="*/ 46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3 h 91"/>
                <a:gd name="T14" fmla="*/ 59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6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8 h 91"/>
                <a:gd name="T46" fmla="*/ 32 w 92"/>
                <a:gd name="T47" fmla="*/ 78 h 91"/>
                <a:gd name="T48" fmla="*/ 46 w 92"/>
                <a:gd name="T49" fmla="*/ 91 h 91"/>
                <a:gd name="T50" fmla="*/ 59 w 92"/>
                <a:gd name="T51" fmla="*/ 78 h 91"/>
                <a:gd name="T52" fmla="*/ 59 w 92"/>
                <a:gd name="T53" fmla="*/ 78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0" name="Freeform 304"/>
            <p:cNvSpPr>
              <a:spLocks/>
            </p:cNvSpPr>
            <p:nvPr/>
          </p:nvSpPr>
          <p:spPr bwMode="auto">
            <a:xfrm>
              <a:off x="4289425" y="4876800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1" name="Freeform 305"/>
            <p:cNvSpPr>
              <a:spLocks/>
            </p:cNvSpPr>
            <p:nvPr/>
          </p:nvSpPr>
          <p:spPr bwMode="auto">
            <a:xfrm>
              <a:off x="4433888" y="4876800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2" name="Freeform 306"/>
            <p:cNvSpPr>
              <a:spLocks/>
            </p:cNvSpPr>
            <p:nvPr/>
          </p:nvSpPr>
          <p:spPr bwMode="auto">
            <a:xfrm>
              <a:off x="4578350" y="4876800"/>
              <a:ext cx="73025" cy="73025"/>
            </a:xfrm>
            <a:custGeom>
              <a:avLst/>
              <a:gdLst>
                <a:gd name="T0" fmla="*/ 91 w 91"/>
                <a:gd name="T1" fmla="*/ 46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6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8 h 91"/>
                <a:gd name="T46" fmla="*/ 32 w 91"/>
                <a:gd name="T47" fmla="*/ 78 h 91"/>
                <a:gd name="T48" fmla="*/ 46 w 91"/>
                <a:gd name="T49" fmla="*/ 91 h 91"/>
                <a:gd name="T50" fmla="*/ 59 w 91"/>
                <a:gd name="T51" fmla="*/ 78 h 91"/>
                <a:gd name="T52" fmla="*/ 59 w 91"/>
                <a:gd name="T53" fmla="*/ 78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6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3" name="Freeform 307"/>
            <p:cNvSpPr>
              <a:spLocks/>
            </p:cNvSpPr>
            <p:nvPr/>
          </p:nvSpPr>
          <p:spPr bwMode="auto">
            <a:xfrm>
              <a:off x="2266950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60 w 92"/>
                <a:gd name="T51" fmla="*/ 77 h 91"/>
                <a:gd name="T52" fmla="*/ 60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9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3" y="91"/>
                    <a:pt x="60" y="85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4" name="Freeform 308"/>
            <p:cNvSpPr>
              <a:spLocks/>
            </p:cNvSpPr>
            <p:nvPr/>
          </p:nvSpPr>
          <p:spPr bwMode="auto">
            <a:xfrm>
              <a:off x="2411413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3 h 91"/>
                <a:gd name="T14" fmla="*/ 59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59 w 92"/>
                <a:gd name="T51" fmla="*/ 77 h 91"/>
                <a:gd name="T52" fmla="*/ 59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5" name="Freeform 309"/>
            <p:cNvSpPr>
              <a:spLocks/>
            </p:cNvSpPr>
            <p:nvPr/>
          </p:nvSpPr>
          <p:spPr bwMode="auto">
            <a:xfrm>
              <a:off x="2555875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6" name="Freeform 310"/>
            <p:cNvSpPr>
              <a:spLocks/>
            </p:cNvSpPr>
            <p:nvPr/>
          </p:nvSpPr>
          <p:spPr bwMode="auto">
            <a:xfrm>
              <a:off x="2700338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" name="Freeform 311"/>
            <p:cNvSpPr>
              <a:spLocks/>
            </p:cNvSpPr>
            <p:nvPr/>
          </p:nvSpPr>
          <p:spPr bwMode="auto">
            <a:xfrm>
              <a:off x="2844800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" name="Freeform 312"/>
            <p:cNvSpPr>
              <a:spLocks/>
            </p:cNvSpPr>
            <p:nvPr/>
          </p:nvSpPr>
          <p:spPr bwMode="auto">
            <a:xfrm>
              <a:off x="2989263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" name="Freeform 313"/>
            <p:cNvSpPr>
              <a:spLocks/>
            </p:cNvSpPr>
            <p:nvPr/>
          </p:nvSpPr>
          <p:spPr bwMode="auto">
            <a:xfrm>
              <a:off x="3133725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" name="Freeform 314"/>
            <p:cNvSpPr>
              <a:spLocks/>
            </p:cNvSpPr>
            <p:nvPr/>
          </p:nvSpPr>
          <p:spPr bwMode="auto">
            <a:xfrm>
              <a:off x="3278188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" name="Freeform 315"/>
            <p:cNvSpPr>
              <a:spLocks/>
            </p:cNvSpPr>
            <p:nvPr/>
          </p:nvSpPr>
          <p:spPr bwMode="auto">
            <a:xfrm>
              <a:off x="3422650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5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" name="Freeform 316"/>
            <p:cNvSpPr>
              <a:spLocks/>
            </p:cNvSpPr>
            <p:nvPr/>
          </p:nvSpPr>
          <p:spPr bwMode="auto">
            <a:xfrm>
              <a:off x="3567113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" name="Freeform 317"/>
            <p:cNvSpPr>
              <a:spLocks/>
            </p:cNvSpPr>
            <p:nvPr/>
          </p:nvSpPr>
          <p:spPr bwMode="auto">
            <a:xfrm>
              <a:off x="3711575" y="5021263"/>
              <a:ext cx="74613" cy="73025"/>
            </a:xfrm>
            <a:custGeom>
              <a:avLst/>
              <a:gdLst>
                <a:gd name="T0" fmla="*/ 91 w 91"/>
                <a:gd name="T1" fmla="*/ 45 h 91"/>
                <a:gd name="T2" fmla="*/ 77 w 91"/>
                <a:gd name="T3" fmla="*/ 32 h 91"/>
                <a:gd name="T4" fmla="*/ 77 w 91"/>
                <a:gd name="T5" fmla="*/ 32 h 91"/>
                <a:gd name="T6" fmla="*/ 65 w 91"/>
                <a:gd name="T7" fmla="*/ 40 h 91"/>
                <a:gd name="T8" fmla="*/ 50 w 91"/>
                <a:gd name="T9" fmla="*/ 40 h 91"/>
                <a:gd name="T10" fmla="*/ 50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5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3 w 91"/>
                <a:gd name="T29" fmla="*/ 32 h 91"/>
                <a:gd name="T30" fmla="*/ 13 w 91"/>
                <a:gd name="T31" fmla="*/ 32 h 91"/>
                <a:gd name="T32" fmla="*/ 0 w 91"/>
                <a:gd name="T33" fmla="*/ 45 h 91"/>
                <a:gd name="T34" fmla="*/ 13 w 91"/>
                <a:gd name="T35" fmla="*/ 59 h 91"/>
                <a:gd name="T36" fmla="*/ 13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5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0 w 91"/>
                <a:gd name="T55" fmla="*/ 65 h 91"/>
                <a:gd name="T56" fmla="*/ 50 w 91"/>
                <a:gd name="T57" fmla="*/ 51 h 91"/>
                <a:gd name="T58" fmla="*/ 65 w 91"/>
                <a:gd name="T59" fmla="*/ 51 h 91"/>
                <a:gd name="T60" fmla="*/ 77 w 91"/>
                <a:gd name="T61" fmla="*/ 59 h 91"/>
                <a:gd name="T62" fmla="*/ 77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5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5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5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5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5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5" y="67"/>
                    <a:pt x="50" y="6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" name="Freeform 318"/>
            <p:cNvSpPr>
              <a:spLocks/>
            </p:cNvSpPr>
            <p:nvPr/>
          </p:nvSpPr>
          <p:spPr bwMode="auto">
            <a:xfrm>
              <a:off x="3856038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6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7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7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60 w 92"/>
                <a:gd name="T51" fmla="*/ 77 h 91"/>
                <a:gd name="T52" fmla="*/ 60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6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6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6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4" y="0"/>
                    <a:pt x="46" y="0"/>
                  </a:cubicBezTo>
                  <a:cubicBezTo>
                    <a:pt x="39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5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7" y="32"/>
                    <a:pt x="0" y="38"/>
                    <a:pt x="0" y="45"/>
                  </a:cubicBezTo>
                  <a:cubicBezTo>
                    <a:pt x="0" y="53"/>
                    <a:pt x="7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5" y="56"/>
                    <a:pt x="27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9" y="91"/>
                    <a:pt x="46" y="91"/>
                  </a:cubicBezTo>
                  <a:cubicBezTo>
                    <a:pt x="54" y="91"/>
                    <a:pt x="60" y="85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6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" name="Freeform 319"/>
            <p:cNvSpPr>
              <a:spLocks/>
            </p:cNvSpPr>
            <p:nvPr/>
          </p:nvSpPr>
          <p:spPr bwMode="auto">
            <a:xfrm>
              <a:off x="4000500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60 w 92"/>
                <a:gd name="T13" fmla="*/ 13 h 91"/>
                <a:gd name="T14" fmla="*/ 60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60 w 92"/>
                <a:gd name="T51" fmla="*/ 77 h 91"/>
                <a:gd name="T52" fmla="*/ 60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8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60" y="19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20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20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60" y="85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8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320"/>
            <p:cNvSpPr>
              <a:spLocks/>
            </p:cNvSpPr>
            <p:nvPr/>
          </p:nvSpPr>
          <p:spPr bwMode="auto">
            <a:xfrm>
              <a:off x="4144963" y="5021263"/>
              <a:ext cx="74613" cy="73025"/>
            </a:xfrm>
            <a:custGeom>
              <a:avLst/>
              <a:gdLst>
                <a:gd name="T0" fmla="*/ 92 w 92"/>
                <a:gd name="T1" fmla="*/ 45 h 91"/>
                <a:gd name="T2" fmla="*/ 78 w 92"/>
                <a:gd name="T3" fmla="*/ 32 h 91"/>
                <a:gd name="T4" fmla="*/ 78 w 92"/>
                <a:gd name="T5" fmla="*/ 32 h 91"/>
                <a:gd name="T6" fmla="*/ 65 w 92"/>
                <a:gd name="T7" fmla="*/ 40 h 91"/>
                <a:gd name="T8" fmla="*/ 51 w 92"/>
                <a:gd name="T9" fmla="*/ 40 h 91"/>
                <a:gd name="T10" fmla="*/ 51 w 92"/>
                <a:gd name="T11" fmla="*/ 26 h 91"/>
                <a:gd name="T12" fmla="*/ 59 w 92"/>
                <a:gd name="T13" fmla="*/ 13 h 91"/>
                <a:gd name="T14" fmla="*/ 59 w 92"/>
                <a:gd name="T15" fmla="*/ 13 h 91"/>
                <a:gd name="T16" fmla="*/ 46 w 92"/>
                <a:gd name="T17" fmla="*/ 0 h 91"/>
                <a:gd name="T18" fmla="*/ 32 w 92"/>
                <a:gd name="T19" fmla="*/ 13 h 91"/>
                <a:gd name="T20" fmla="*/ 32 w 92"/>
                <a:gd name="T21" fmla="*/ 13 h 91"/>
                <a:gd name="T22" fmla="*/ 41 w 92"/>
                <a:gd name="T23" fmla="*/ 26 h 91"/>
                <a:gd name="T24" fmla="*/ 41 w 92"/>
                <a:gd name="T25" fmla="*/ 40 h 91"/>
                <a:gd name="T26" fmla="*/ 26 w 92"/>
                <a:gd name="T27" fmla="*/ 40 h 91"/>
                <a:gd name="T28" fmla="*/ 14 w 92"/>
                <a:gd name="T29" fmla="*/ 32 h 91"/>
                <a:gd name="T30" fmla="*/ 14 w 92"/>
                <a:gd name="T31" fmla="*/ 32 h 91"/>
                <a:gd name="T32" fmla="*/ 0 w 92"/>
                <a:gd name="T33" fmla="*/ 45 h 91"/>
                <a:gd name="T34" fmla="*/ 14 w 92"/>
                <a:gd name="T35" fmla="*/ 59 h 91"/>
                <a:gd name="T36" fmla="*/ 14 w 92"/>
                <a:gd name="T37" fmla="*/ 59 h 91"/>
                <a:gd name="T38" fmla="*/ 26 w 92"/>
                <a:gd name="T39" fmla="*/ 51 h 91"/>
                <a:gd name="T40" fmla="*/ 41 w 92"/>
                <a:gd name="T41" fmla="*/ 51 h 91"/>
                <a:gd name="T42" fmla="*/ 41 w 92"/>
                <a:gd name="T43" fmla="*/ 65 h 91"/>
                <a:gd name="T44" fmla="*/ 32 w 92"/>
                <a:gd name="T45" fmla="*/ 77 h 91"/>
                <a:gd name="T46" fmla="*/ 32 w 92"/>
                <a:gd name="T47" fmla="*/ 77 h 91"/>
                <a:gd name="T48" fmla="*/ 46 w 92"/>
                <a:gd name="T49" fmla="*/ 91 h 91"/>
                <a:gd name="T50" fmla="*/ 59 w 92"/>
                <a:gd name="T51" fmla="*/ 77 h 91"/>
                <a:gd name="T52" fmla="*/ 59 w 92"/>
                <a:gd name="T53" fmla="*/ 77 h 91"/>
                <a:gd name="T54" fmla="*/ 51 w 92"/>
                <a:gd name="T55" fmla="*/ 65 h 91"/>
                <a:gd name="T56" fmla="*/ 51 w 92"/>
                <a:gd name="T57" fmla="*/ 51 h 91"/>
                <a:gd name="T58" fmla="*/ 65 w 92"/>
                <a:gd name="T59" fmla="*/ 51 h 91"/>
                <a:gd name="T60" fmla="*/ 78 w 92"/>
                <a:gd name="T61" fmla="*/ 59 h 91"/>
                <a:gd name="T62" fmla="*/ 78 w 92"/>
                <a:gd name="T63" fmla="*/ 59 h 91"/>
                <a:gd name="T64" fmla="*/ 92 w 92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91">
                  <a:moveTo>
                    <a:pt x="92" y="45"/>
                  </a:moveTo>
                  <a:cubicBezTo>
                    <a:pt x="92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2" y="53"/>
                    <a:pt x="9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321"/>
            <p:cNvSpPr>
              <a:spLocks/>
            </p:cNvSpPr>
            <p:nvPr/>
          </p:nvSpPr>
          <p:spPr bwMode="auto">
            <a:xfrm>
              <a:off x="4289425" y="5021263"/>
              <a:ext cx="73025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322"/>
            <p:cNvSpPr>
              <a:spLocks/>
            </p:cNvSpPr>
            <p:nvPr/>
          </p:nvSpPr>
          <p:spPr bwMode="auto">
            <a:xfrm>
              <a:off x="4433888" y="5021263"/>
              <a:ext cx="73025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1 w 91"/>
                <a:gd name="T23" fmla="*/ 26 h 91"/>
                <a:gd name="T24" fmla="*/ 41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1 w 91"/>
                <a:gd name="T41" fmla="*/ 51 h 91"/>
                <a:gd name="T42" fmla="*/ 41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1" y="26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323"/>
            <p:cNvSpPr>
              <a:spLocks/>
            </p:cNvSpPr>
            <p:nvPr/>
          </p:nvSpPr>
          <p:spPr bwMode="auto">
            <a:xfrm>
              <a:off x="4578350" y="5021263"/>
              <a:ext cx="73025" cy="73025"/>
            </a:xfrm>
            <a:custGeom>
              <a:avLst/>
              <a:gdLst>
                <a:gd name="T0" fmla="*/ 91 w 91"/>
                <a:gd name="T1" fmla="*/ 45 h 91"/>
                <a:gd name="T2" fmla="*/ 78 w 91"/>
                <a:gd name="T3" fmla="*/ 32 h 91"/>
                <a:gd name="T4" fmla="*/ 78 w 91"/>
                <a:gd name="T5" fmla="*/ 32 h 91"/>
                <a:gd name="T6" fmla="*/ 65 w 91"/>
                <a:gd name="T7" fmla="*/ 40 h 91"/>
                <a:gd name="T8" fmla="*/ 51 w 91"/>
                <a:gd name="T9" fmla="*/ 40 h 91"/>
                <a:gd name="T10" fmla="*/ 51 w 91"/>
                <a:gd name="T11" fmla="*/ 26 h 91"/>
                <a:gd name="T12" fmla="*/ 59 w 91"/>
                <a:gd name="T13" fmla="*/ 13 h 91"/>
                <a:gd name="T14" fmla="*/ 59 w 91"/>
                <a:gd name="T15" fmla="*/ 13 h 91"/>
                <a:gd name="T16" fmla="*/ 46 w 91"/>
                <a:gd name="T17" fmla="*/ 0 h 91"/>
                <a:gd name="T18" fmla="*/ 32 w 91"/>
                <a:gd name="T19" fmla="*/ 13 h 91"/>
                <a:gd name="T20" fmla="*/ 32 w 91"/>
                <a:gd name="T21" fmla="*/ 13 h 91"/>
                <a:gd name="T22" fmla="*/ 40 w 91"/>
                <a:gd name="T23" fmla="*/ 26 h 91"/>
                <a:gd name="T24" fmla="*/ 40 w 91"/>
                <a:gd name="T25" fmla="*/ 40 h 91"/>
                <a:gd name="T26" fmla="*/ 26 w 91"/>
                <a:gd name="T27" fmla="*/ 40 h 91"/>
                <a:gd name="T28" fmla="*/ 14 w 91"/>
                <a:gd name="T29" fmla="*/ 32 h 91"/>
                <a:gd name="T30" fmla="*/ 14 w 91"/>
                <a:gd name="T31" fmla="*/ 32 h 91"/>
                <a:gd name="T32" fmla="*/ 0 w 91"/>
                <a:gd name="T33" fmla="*/ 45 h 91"/>
                <a:gd name="T34" fmla="*/ 14 w 91"/>
                <a:gd name="T35" fmla="*/ 59 h 91"/>
                <a:gd name="T36" fmla="*/ 14 w 91"/>
                <a:gd name="T37" fmla="*/ 59 h 91"/>
                <a:gd name="T38" fmla="*/ 26 w 91"/>
                <a:gd name="T39" fmla="*/ 51 h 91"/>
                <a:gd name="T40" fmla="*/ 40 w 91"/>
                <a:gd name="T41" fmla="*/ 51 h 91"/>
                <a:gd name="T42" fmla="*/ 40 w 91"/>
                <a:gd name="T43" fmla="*/ 65 h 91"/>
                <a:gd name="T44" fmla="*/ 32 w 91"/>
                <a:gd name="T45" fmla="*/ 77 h 91"/>
                <a:gd name="T46" fmla="*/ 32 w 91"/>
                <a:gd name="T47" fmla="*/ 77 h 91"/>
                <a:gd name="T48" fmla="*/ 46 w 91"/>
                <a:gd name="T49" fmla="*/ 91 h 91"/>
                <a:gd name="T50" fmla="*/ 59 w 91"/>
                <a:gd name="T51" fmla="*/ 77 h 91"/>
                <a:gd name="T52" fmla="*/ 59 w 91"/>
                <a:gd name="T53" fmla="*/ 77 h 91"/>
                <a:gd name="T54" fmla="*/ 51 w 91"/>
                <a:gd name="T55" fmla="*/ 65 h 91"/>
                <a:gd name="T56" fmla="*/ 51 w 91"/>
                <a:gd name="T57" fmla="*/ 51 h 91"/>
                <a:gd name="T58" fmla="*/ 65 w 91"/>
                <a:gd name="T59" fmla="*/ 51 h 91"/>
                <a:gd name="T60" fmla="*/ 78 w 91"/>
                <a:gd name="T61" fmla="*/ 59 h 91"/>
                <a:gd name="T62" fmla="*/ 78 w 91"/>
                <a:gd name="T63" fmla="*/ 59 h 91"/>
                <a:gd name="T64" fmla="*/ 91 w 91"/>
                <a:gd name="T65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91">
                  <a:moveTo>
                    <a:pt x="91" y="45"/>
                  </a:moveTo>
                  <a:cubicBezTo>
                    <a:pt x="91" y="38"/>
                    <a:pt x="85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2" y="32"/>
                    <a:pt x="67" y="35"/>
                    <a:pt x="65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6" y="24"/>
                    <a:pt x="59" y="19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6"/>
                    <a:pt x="53" y="0"/>
                    <a:pt x="46" y="0"/>
                  </a:cubicBezTo>
                  <a:cubicBezTo>
                    <a:pt x="38" y="0"/>
                    <a:pt x="32" y="6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9"/>
                    <a:pt x="36" y="24"/>
                    <a:pt x="40" y="26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35"/>
                    <a:pt x="19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32"/>
                    <a:pt x="0" y="38"/>
                    <a:pt x="0" y="45"/>
                  </a:cubicBezTo>
                  <a:cubicBezTo>
                    <a:pt x="0" y="53"/>
                    <a:pt x="6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9" y="59"/>
                    <a:pt x="24" y="56"/>
                    <a:pt x="26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6" y="67"/>
                    <a:pt x="32" y="72"/>
                    <a:pt x="32" y="77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85"/>
                    <a:pt x="38" y="91"/>
                    <a:pt x="46" y="91"/>
                  </a:cubicBezTo>
                  <a:cubicBezTo>
                    <a:pt x="53" y="91"/>
                    <a:pt x="59" y="85"/>
                    <a:pt x="59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59" y="72"/>
                    <a:pt x="56" y="67"/>
                    <a:pt x="51" y="65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7" y="56"/>
                    <a:pt x="72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85" y="59"/>
                    <a:pt x="91" y="53"/>
                    <a:pt x="91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3101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de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 userDrawn="1"/>
        </p:nvSpPr>
        <p:spPr>
          <a:xfrm>
            <a:off x="9145588" y="4113212"/>
            <a:ext cx="3049588" cy="2744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 userDrawn="1"/>
        </p:nvSpPr>
        <p:spPr>
          <a:xfrm>
            <a:off x="9145588" y="1371599"/>
            <a:ext cx="3049588" cy="27416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5634678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4" name="Rectangle 63"/>
          <p:cNvSpPr/>
          <p:nvPr userDrawn="1"/>
        </p:nvSpPr>
        <p:spPr>
          <a:xfrm>
            <a:off x="6097588" y="1371600"/>
            <a:ext cx="3048000" cy="548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Picture Placeholder 276"/>
          <p:cNvSpPr>
            <a:spLocks noGrp="1"/>
          </p:cNvSpPr>
          <p:nvPr userDrawn="1">
            <p:ph type="pic" sz="quarter" idx="15"/>
          </p:nvPr>
        </p:nvSpPr>
        <p:spPr>
          <a:xfrm>
            <a:off x="6097975" y="1374774"/>
            <a:ext cx="3049200" cy="5480049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31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200" y="1752600"/>
            <a:ext cx="5638800" cy="3735387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 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100" name="Group 99"/>
          <p:cNvGrpSpPr/>
          <p:nvPr/>
        </p:nvGrpSpPr>
        <p:grpSpPr>
          <a:xfrm>
            <a:off x="9237261" y="1588031"/>
            <a:ext cx="2916690" cy="5160032"/>
            <a:chOff x="6146800" y="3298825"/>
            <a:chExt cx="1347788" cy="2384425"/>
          </a:xfrm>
        </p:grpSpPr>
        <p:sp>
          <p:nvSpPr>
            <p:cNvPr id="101" name="Freeform 328"/>
            <p:cNvSpPr>
              <a:spLocks/>
            </p:cNvSpPr>
            <p:nvPr/>
          </p:nvSpPr>
          <p:spPr bwMode="auto">
            <a:xfrm>
              <a:off x="6146800" y="4494213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329"/>
            <p:cNvSpPr>
              <a:spLocks/>
            </p:cNvSpPr>
            <p:nvPr/>
          </p:nvSpPr>
          <p:spPr bwMode="auto">
            <a:xfrm>
              <a:off x="6303963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330"/>
            <p:cNvSpPr>
              <a:spLocks/>
            </p:cNvSpPr>
            <p:nvPr/>
          </p:nvSpPr>
          <p:spPr bwMode="auto">
            <a:xfrm>
              <a:off x="6462713" y="4494213"/>
              <a:ext cx="80963" cy="80963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4 h 100"/>
                <a:gd name="T8" fmla="*/ 56 w 101"/>
                <a:gd name="T9" fmla="*/ 44 h 100"/>
                <a:gd name="T10" fmla="*/ 56 w 101"/>
                <a:gd name="T11" fmla="*/ 29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9 h 100"/>
                <a:gd name="T24" fmla="*/ 45 w 101"/>
                <a:gd name="T25" fmla="*/ 44 h 100"/>
                <a:gd name="T26" fmla="*/ 29 w 101"/>
                <a:gd name="T27" fmla="*/ 44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6 h 100"/>
                <a:gd name="T40" fmla="*/ 45 w 101"/>
                <a:gd name="T41" fmla="*/ 56 h 100"/>
                <a:gd name="T42" fmla="*/ 45 w 101"/>
                <a:gd name="T43" fmla="*/ 71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1 h 100"/>
                <a:gd name="T56" fmla="*/ 56 w 101"/>
                <a:gd name="T57" fmla="*/ 56 h 100"/>
                <a:gd name="T58" fmla="*/ 72 w 101"/>
                <a:gd name="T59" fmla="*/ 56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3"/>
                    <a:pt x="42" y="100"/>
                    <a:pt x="51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331"/>
            <p:cNvSpPr>
              <a:spLocks/>
            </p:cNvSpPr>
            <p:nvPr/>
          </p:nvSpPr>
          <p:spPr bwMode="auto">
            <a:xfrm>
              <a:off x="6621463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8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332"/>
            <p:cNvSpPr>
              <a:spLocks/>
            </p:cNvSpPr>
            <p:nvPr/>
          </p:nvSpPr>
          <p:spPr bwMode="auto">
            <a:xfrm>
              <a:off x="6780213" y="4494213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333"/>
            <p:cNvSpPr>
              <a:spLocks/>
            </p:cNvSpPr>
            <p:nvPr/>
          </p:nvSpPr>
          <p:spPr bwMode="auto">
            <a:xfrm>
              <a:off x="6937375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334"/>
            <p:cNvSpPr>
              <a:spLocks/>
            </p:cNvSpPr>
            <p:nvPr/>
          </p:nvSpPr>
          <p:spPr bwMode="auto">
            <a:xfrm>
              <a:off x="7096125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5 w 100"/>
                <a:gd name="T9" fmla="*/ 44 h 100"/>
                <a:gd name="T10" fmla="*/ 55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8 w 100"/>
                <a:gd name="T27" fmla="*/ 44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1 h 100"/>
                <a:gd name="T56" fmla="*/ 55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1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5" y="71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335"/>
            <p:cNvSpPr>
              <a:spLocks/>
            </p:cNvSpPr>
            <p:nvPr/>
          </p:nvSpPr>
          <p:spPr bwMode="auto">
            <a:xfrm>
              <a:off x="7254875" y="449421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336"/>
            <p:cNvSpPr>
              <a:spLocks/>
            </p:cNvSpPr>
            <p:nvPr/>
          </p:nvSpPr>
          <p:spPr bwMode="auto">
            <a:xfrm>
              <a:off x="7413625" y="4494213"/>
              <a:ext cx="80963" cy="80963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4 h 100"/>
                <a:gd name="T6" fmla="*/ 56 w 100"/>
                <a:gd name="T7" fmla="*/ 44 h 100"/>
                <a:gd name="T8" fmla="*/ 56 w 100"/>
                <a:gd name="T9" fmla="*/ 29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9 h 100"/>
                <a:gd name="T22" fmla="*/ 44 w 100"/>
                <a:gd name="T23" fmla="*/ 44 h 100"/>
                <a:gd name="T24" fmla="*/ 29 w 100"/>
                <a:gd name="T25" fmla="*/ 44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6 h 100"/>
                <a:gd name="T38" fmla="*/ 44 w 100"/>
                <a:gd name="T39" fmla="*/ 56 h 100"/>
                <a:gd name="T40" fmla="*/ 44 w 100"/>
                <a:gd name="T41" fmla="*/ 71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1 h 100"/>
                <a:gd name="T54" fmla="*/ 56 w 100"/>
                <a:gd name="T55" fmla="*/ 56 h 100"/>
                <a:gd name="T56" fmla="*/ 72 w 100"/>
                <a:gd name="T57" fmla="*/ 56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337"/>
            <p:cNvSpPr>
              <a:spLocks/>
            </p:cNvSpPr>
            <p:nvPr/>
          </p:nvSpPr>
          <p:spPr bwMode="auto">
            <a:xfrm>
              <a:off x="6146800" y="4652963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338"/>
            <p:cNvSpPr>
              <a:spLocks/>
            </p:cNvSpPr>
            <p:nvPr/>
          </p:nvSpPr>
          <p:spPr bwMode="auto">
            <a:xfrm>
              <a:off x="6303963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339"/>
            <p:cNvSpPr>
              <a:spLocks/>
            </p:cNvSpPr>
            <p:nvPr/>
          </p:nvSpPr>
          <p:spPr bwMode="auto">
            <a:xfrm>
              <a:off x="6462713" y="4652963"/>
              <a:ext cx="80963" cy="80963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5 h 100"/>
                <a:gd name="T8" fmla="*/ 56 w 101"/>
                <a:gd name="T9" fmla="*/ 45 h 100"/>
                <a:gd name="T10" fmla="*/ 56 w 101"/>
                <a:gd name="T11" fmla="*/ 29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9 h 100"/>
                <a:gd name="T24" fmla="*/ 45 w 101"/>
                <a:gd name="T25" fmla="*/ 45 h 100"/>
                <a:gd name="T26" fmla="*/ 29 w 101"/>
                <a:gd name="T27" fmla="*/ 45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6 h 100"/>
                <a:gd name="T40" fmla="*/ 45 w 101"/>
                <a:gd name="T41" fmla="*/ 56 h 100"/>
                <a:gd name="T42" fmla="*/ 45 w 101"/>
                <a:gd name="T43" fmla="*/ 72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2 h 100"/>
                <a:gd name="T56" fmla="*/ 56 w 101"/>
                <a:gd name="T57" fmla="*/ 56 h 100"/>
                <a:gd name="T58" fmla="*/ 72 w 101"/>
                <a:gd name="T59" fmla="*/ 56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4"/>
                    <a:pt x="42" y="100"/>
                    <a:pt x="51" y="100"/>
                  </a:cubicBezTo>
                  <a:cubicBezTo>
                    <a:pt x="59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340"/>
            <p:cNvSpPr>
              <a:spLocks/>
            </p:cNvSpPr>
            <p:nvPr/>
          </p:nvSpPr>
          <p:spPr bwMode="auto">
            <a:xfrm>
              <a:off x="6621463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8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341"/>
            <p:cNvSpPr>
              <a:spLocks/>
            </p:cNvSpPr>
            <p:nvPr/>
          </p:nvSpPr>
          <p:spPr bwMode="auto">
            <a:xfrm>
              <a:off x="6780213" y="4652963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342"/>
            <p:cNvSpPr>
              <a:spLocks/>
            </p:cNvSpPr>
            <p:nvPr/>
          </p:nvSpPr>
          <p:spPr bwMode="auto">
            <a:xfrm>
              <a:off x="6937375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9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343"/>
            <p:cNvSpPr>
              <a:spLocks/>
            </p:cNvSpPr>
            <p:nvPr/>
          </p:nvSpPr>
          <p:spPr bwMode="auto">
            <a:xfrm>
              <a:off x="7096125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5 w 100"/>
                <a:gd name="T9" fmla="*/ 45 h 100"/>
                <a:gd name="T10" fmla="*/ 55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8 w 100"/>
                <a:gd name="T27" fmla="*/ 45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2 h 100"/>
                <a:gd name="T56" fmla="*/ 55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1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5" y="7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344"/>
            <p:cNvSpPr>
              <a:spLocks/>
            </p:cNvSpPr>
            <p:nvPr/>
          </p:nvSpPr>
          <p:spPr bwMode="auto">
            <a:xfrm>
              <a:off x="7254875" y="4652963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345"/>
            <p:cNvSpPr>
              <a:spLocks/>
            </p:cNvSpPr>
            <p:nvPr/>
          </p:nvSpPr>
          <p:spPr bwMode="auto">
            <a:xfrm>
              <a:off x="7413625" y="4652963"/>
              <a:ext cx="80963" cy="80963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5 h 100"/>
                <a:gd name="T6" fmla="*/ 56 w 100"/>
                <a:gd name="T7" fmla="*/ 45 h 100"/>
                <a:gd name="T8" fmla="*/ 56 w 100"/>
                <a:gd name="T9" fmla="*/ 29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9 h 100"/>
                <a:gd name="T22" fmla="*/ 44 w 100"/>
                <a:gd name="T23" fmla="*/ 45 h 100"/>
                <a:gd name="T24" fmla="*/ 29 w 100"/>
                <a:gd name="T25" fmla="*/ 45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6 h 100"/>
                <a:gd name="T38" fmla="*/ 44 w 100"/>
                <a:gd name="T39" fmla="*/ 56 h 100"/>
                <a:gd name="T40" fmla="*/ 44 w 100"/>
                <a:gd name="T41" fmla="*/ 72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2 h 100"/>
                <a:gd name="T54" fmla="*/ 56 w 100"/>
                <a:gd name="T55" fmla="*/ 56 h 100"/>
                <a:gd name="T56" fmla="*/ 72 w 100"/>
                <a:gd name="T57" fmla="*/ 56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346"/>
            <p:cNvSpPr>
              <a:spLocks/>
            </p:cNvSpPr>
            <p:nvPr/>
          </p:nvSpPr>
          <p:spPr bwMode="auto">
            <a:xfrm>
              <a:off x="6146800" y="4810125"/>
              <a:ext cx="79375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347"/>
            <p:cNvSpPr>
              <a:spLocks/>
            </p:cNvSpPr>
            <p:nvPr/>
          </p:nvSpPr>
          <p:spPr bwMode="auto">
            <a:xfrm>
              <a:off x="6303963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2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5 w 100"/>
                <a:gd name="T23" fmla="*/ 29 h 101"/>
                <a:gd name="T24" fmla="*/ 45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5 w 100"/>
                <a:gd name="T41" fmla="*/ 56 h 101"/>
                <a:gd name="T42" fmla="*/ 45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2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4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348"/>
            <p:cNvSpPr>
              <a:spLocks/>
            </p:cNvSpPr>
            <p:nvPr/>
          </p:nvSpPr>
          <p:spPr bwMode="auto">
            <a:xfrm>
              <a:off x="6462713" y="4810125"/>
              <a:ext cx="80963" cy="82550"/>
            </a:xfrm>
            <a:custGeom>
              <a:avLst/>
              <a:gdLst>
                <a:gd name="T0" fmla="*/ 101 w 101"/>
                <a:gd name="T1" fmla="*/ 50 h 101"/>
                <a:gd name="T2" fmla="*/ 86 w 101"/>
                <a:gd name="T3" fmla="*/ 36 h 101"/>
                <a:gd name="T4" fmla="*/ 86 w 101"/>
                <a:gd name="T5" fmla="*/ 36 h 101"/>
                <a:gd name="T6" fmla="*/ 72 w 101"/>
                <a:gd name="T7" fmla="*/ 45 h 101"/>
                <a:gd name="T8" fmla="*/ 56 w 101"/>
                <a:gd name="T9" fmla="*/ 45 h 101"/>
                <a:gd name="T10" fmla="*/ 56 w 101"/>
                <a:gd name="T11" fmla="*/ 29 h 101"/>
                <a:gd name="T12" fmla="*/ 65 w 101"/>
                <a:gd name="T13" fmla="*/ 15 h 101"/>
                <a:gd name="T14" fmla="*/ 65 w 101"/>
                <a:gd name="T15" fmla="*/ 15 h 101"/>
                <a:gd name="T16" fmla="*/ 51 w 101"/>
                <a:gd name="T17" fmla="*/ 0 h 101"/>
                <a:gd name="T18" fmla="*/ 36 w 101"/>
                <a:gd name="T19" fmla="*/ 15 h 101"/>
                <a:gd name="T20" fmla="*/ 36 w 101"/>
                <a:gd name="T21" fmla="*/ 15 h 101"/>
                <a:gd name="T22" fmla="*/ 45 w 101"/>
                <a:gd name="T23" fmla="*/ 29 h 101"/>
                <a:gd name="T24" fmla="*/ 45 w 101"/>
                <a:gd name="T25" fmla="*/ 45 h 101"/>
                <a:gd name="T26" fmla="*/ 29 w 101"/>
                <a:gd name="T27" fmla="*/ 45 h 101"/>
                <a:gd name="T28" fmla="*/ 15 w 101"/>
                <a:gd name="T29" fmla="*/ 36 h 101"/>
                <a:gd name="T30" fmla="*/ 15 w 101"/>
                <a:gd name="T31" fmla="*/ 36 h 101"/>
                <a:gd name="T32" fmla="*/ 0 w 101"/>
                <a:gd name="T33" fmla="*/ 50 h 101"/>
                <a:gd name="T34" fmla="*/ 15 w 101"/>
                <a:gd name="T35" fmla="*/ 65 h 101"/>
                <a:gd name="T36" fmla="*/ 15 w 101"/>
                <a:gd name="T37" fmla="*/ 65 h 101"/>
                <a:gd name="T38" fmla="*/ 29 w 101"/>
                <a:gd name="T39" fmla="*/ 56 h 101"/>
                <a:gd name="T40" fmla="*/ 45 w 101"/>
                <a:gd name="T41" fmla="*/ 56 h 101"/>
                <a:gd name="T42" fmla="*/ 45 w 101"/>
                <a:gd name="T43" fmla="*/ 72 h 101"/>
                <a:gd name="T44" fmla="*/ 36 w 101"/>
                <a:gd name="T45" fmla="*/ 86 h 101"/>
                <a:gd name="T46" fmla="*/ 36 w 101"/>
                <a:gd name="T47" fmla="*/ 86 h 101"/>
                <a:gd name="T48" fmla="*/ 51 w 101"/>
                <a:gd name="T49" fmla="*/ 101 h 101"/>
                <a:gd name="T50" fmla="*/ 65 w 101"/>
                <a:gd name="T51" fmla="*/ 86 h 101"/>
                <a:gd name="T52" fmla="*/ 65 w 101"/>
                <a:gd name="T53" fmla="*/ 86 h 101"/>
                <a:gd name="T54" fmla="*/ 56 w 101"/>
                <a:gd name="T55" fmla="*/ 72 h 101"/>
                <a:gd name="T56" fmla="*/ 56 w 101"/>
                <a:gd name="T57" fmla="*/ 56 h 101"/>
                <a:gd name="T58" fmla="*/ 72 w 101"/>
                <a:gd name="T59" fmla="*/ 56 h 101"/>
                <a:gd name="T60" fmla="*/ 86 w 101"/>
                <a:gd name="T61" fmla="*/ 65 h 101"/>
                <a:gd name="T62" fmla="*/ 86 w 101"/>
                <a:gd name="T63" fmla="*/ 65 h 101"/>
                <a:gd name="T64" fmla="*/ 101 w 101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1">
                  <a:moveTo>
                    <a:pt x="101" y="50"/>
                  </a:moveTo>
                  <a:cubicBezTo>
                    <a:pt x="101" y="42"/>
                    <a:pt x="94" y="36"/>
                    <a:pt x="86" y="36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0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2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6" y="79"/>
                    <a:pt x="36" y="86"/>
                  </a:cubicBezTo>
                  <a:cubicBezTo>
                    <a:pt x="36" y="86"/>
                    <a:pt x="36" y="86"/>
                    <a:pt x="36" y="86"/>
                  </a:cubicBezTo>
                  <a:cubicBezTo>
                    <a:pt x="36" y="94"/>
                    <a:pt x="42" y="101"/>
                    <a:pt x="51" y="101"/>
                  </a:cubicBezTo>
                  <a:cubicBezTo>
                    <a:pt x="59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2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9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349"/>
            <p:cNvSpPr>
              <a:spLocks/>
            </p:cNvSpPr>
            <p:nvPr/>
          </p:nvSpPr>
          <p:spPr bwMode="auto">
            <a:xfrm>
              <a:off x="6621463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8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8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3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6" y="36"/>
                    <a:pt x="0" y="42"/>
                    <a:pt x="0" y="50"/>
                  </a:cubicBezTo>
                  <a:cubicBezTo>
                    <a:pt x="0" y="59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350"/>
            <p:cNvSpPr>
              <a:spLocks/>
            </p:cNvSpPr>
            <p:nvPr/>
          </p:nvSpPr>
          <p:spPr bwMode="auto">
            <a:xfrm>
              <a:off x="6780213" y="4810125"/>
              <a:ext cx="79375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351"/>
            <p:cNvSpPr>
              <a:spLocks/>
            </p:cNvSpPr>
            <p:nvPr/>
          </p:nvSpPr>
          <p:spPr bwMode="auto">
            <a:xfrm>
              <a:off x="6937375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2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5 w 100"/>
                <a:gd name="T23" fmla="*/ 29 h 101"/>
                <a:gd name="T24" fmla="*/ 45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5 w 100"/>
                <a:gd name="T41" fmla="*/ 56 h 101"/>
                <a:gd name="T42" fmla="*/ 45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2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4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9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352"/>
            <p:cNvSpPr>
              <a:spLocks/>
            </p:cNvSpPr>
            <p:nvPr/>
          </p:nvSpPr>
          <p:spPr bwMode="auto">
            <a:xfrm>
              <a:off x="7096125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5 w 100"/>
                <a:gd name="T9" fmla="*/ 45 h 101"/>
                <a:gd name="T10" fmla="*/ 55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8 w 100"/>
                <a:gd name="T27" fmla="*/ 45 h 101"/>
                <a:gd name="T28" fmla="*/ 14 w 100"/>
                <a:gd name="T29" fmla="*/ 36 h 101"/>
                <a:gd name="T30" fmla="*/ 14 w 100"/>
                <a:gd name="T31" fmla="*/ 36 h 101"/>
                <a:gd name="T32" fmla="*/ 0 w 100"/>
                <a:gd name="T33" fmla="*/ 50 h 101"/>
                <a:gd name="T34" fmla="*/ 14 w 100"/>
                <a:gd name="T35" fmla="*/ 65 h 101"/>
                <a:gd name="T36" fmla="*/ 14 w 100"/>
                <a:gd name="T37" fmla="*/ 65 h 101"/>
                <a:gd name="T38" fmla="*/ 28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5 w 100"/>
                <a:gd name="T55" fmla="*/ 72 h 101"/>
                <a:gd name="T56" fmla="*/ 55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3" y="39"/>
                    <a:pt x="71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6" y="36"/>
                    <a:pt x="0" y="42"/>
                    <a:pt x="0" y="50"/>
                  </a:cubicBezTo>
                  <a:cubicBezTo>
                    <a:pt x="0" y="59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2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1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5" y="7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353"/>
            <p:cNvSpPr>
              <a:spLocks/>
            </p:cNvSpPr>
            <p:nvPr/>
          </p:nvSpPr>
          <p:spPr bwMode="auto">
            <a:xfrm>
              <a:off x="7254875" y="4810125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354"/>
            <p:cNvSpPr>
              <a:spLocks/>
            </p:cNvSpPr>
            <p:nvPr/>
          </p:nvSpPr>
          <p:spPr bwMode="auto">
            <a:xfrm>
              <a:off x="7413625" y="4810125"/>
              <a:ext cx="80963" cy="82550"/>
            </a:xfrm>
            <a:custGeom>
              <a:avLst/>
              <a:gdLst>
                <a:gd name="T0" fmla="*/ 85 w 100"/>
                <a:gd name="T1" fmla="*/ 36 h 101"/>
                <a:gd name="T2" fmla="*/ 85 w 100"/>
                <a:gd name="T3" fmla="*/ 36 h 101"/>
                <a:gd name="T4" fmla="*/ 72 w 100"/>
                <a:gd name="T5" fmla="*/ 45 h 101"/>
                <a:gd name="T6" fmla="*/ 56 w 100"/>
                <a:gd name="T7" fmla="*/ 45 h 101"/>
                <a:gd name="T8" fmla="*/ 56 w 100"/>
                <a:gd name="T9" fmla="*/ 29 h 101"/>
                <a:gd name="T10" fmla="*/ 65 w 100"/>
                <a:gd name="T11" fmla="*/ 15 h 101"/>
                <a:gd name="T12" fmla="*/ 65 w 100"/>
                <a:gd name="T13" fmla="*/ 15 h 101"/>
                <a:gd name="T14" fmla="*/ 50 w 100"/>
                <a:gd name="T15" fmla="*/ 0 h 101"/>
                <a:gd name="T16" fmla="*/ 35 w 100"/>
                <a:gd name="T17" fmla="*/ 15 h 101"/>
                <a:gd name="T18" fmla="*/ 35 w 100"/>
                <a:gd name="T19" fmla="*/ 15 h 101"/>
                <a:gd name="T20" fmla="*/ 44 w 100"/>
                <a:gd name="T21" fmla="*/ 29 h 101"/>
                <a:gd name="T22" fmla="*/ 44 w 100"/>
                <a:gd name="T23" fmla="*/ 45 h 101"/>
                <a:gd name="T24" fmla="*/ 29 w 100"/>
                <a:gd name="T25" fmla="*/ 45 h 101"/>
                <a:gd name="T26" fmla="*/ 15 w 100"/>
                <a:gd name="T27" fmla="*/ 36 h 101"/>
                <a:gd name="T28" fmla="*/ 15 w 100"/>
                <a:gd name="T29" fmla="*/ 36 h 101"/>
                <a:gd name="T30" fmla="*/ 0 w 100"/>
                <a:gd name="T31" fmla="*/ 50 h 101"/>
                <a:gd name="T32" fmla="*/ 15 w 100"/>
                <a:gd name="T33" fmla="*/ 65 h 101"/>
                <a:gd name="T34" fmla="*/ 15 w 100"/>
                <a:gd name="T35" fmla="*/ 65 h 101"/>
                <a:gd name="T36" fmla="*/ 29 w 100"/>
                <a:gd name="T37" fmla="*/ 56 h 101"/>
                <a:gd name="T38" fmla="*/ 44 w 100"/>
                <a:gd name="T39" fmla="*/ 56 h 101"/>
                <a:gd name="T40" fmla="*/ 44 w 100"/>
                <a:gd name="T41" fmla="*/ 72 h 101"/>
                <a:gd name="T42" fmla="*/ 35 w 100"/>
                <a:gd name="T43" fmla="*/ 86 h 101"/>
                <a:gd name="T44" fmla="*/ 35 w 100"/>
                <a:gd name="T45" fmla="*/ 86 h 101"/>
                <a:gd name="T46" fmla="*/ 50 w 100"/>
                <a:gd name="T47" fmla="*/ 101 h 101"/>
                <a:gd name="T48" fmla="*/ 65 w 100"/>
                <a:gd name="T49" fmla="*/ 86 h 101"/>
                <a:gd name="T50" fmla="*/ 65 w 100"/>
                <a:gd name="T51" fmla="*/ 86 h 101"/>
                <a:gd name="T52" fmla="*/ 56 w 100"/>
                <a:gd name="T53" fmla="*/ 72 h 101"/>
                <a:gd name="T54" fmla="*/ 56 w 100"/>
                <a:gd name="T55" fmla="*/ 56 h 101"/>
                <a:gd name="T56" fmla="*/ 72 w 100"/>
                <a:gd name="T57" fmla="*/ 56 h 101"/>
                <a:gd name="T58" fmla="*/ 85 w 100"/>
                <a:gd name="T59" fmla="*/ 65 h 101"/>
                <a:gd name="T60" fmla="*/ 85 w 100"/>
                <a:gd name="T61" fmla="*/ 65 h 101"/>
                <a:gd name="T62" fmla="*/ 100 w 100"/>
                <a:gd name="T63" fmla="*/ 50 h 101"/>
                <a:gd name="T64" fmla="*/ 85 w 100"/>
                <a:gd name="T65" fmla="*/ 3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ubicBezTo>
                    <a:pt x="100" y="42"/>
                    <a:pt x="93" y="36"/>
                    <a:pt x="85" y="36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355"/>
            <p:cNvSpPr>
              <a:spLocks/>
            </p:cNvSpPr>
            <p:nvPr/>
          </p:nvSpPr>
          <p:spPr bwMode="auto">
            <a:xfrm>
              <a:off x="6146800" y="4970463"/>
              <a:ext cx="79375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356"/>
            <p:cNvSpPr>
              <a:spLocks/>
            </p:cNvSpPr>
            <p:nvPr/>
          </p:nvSpPr>
          <p:spPr bwMode="auto">
            <a:xfrm>
              <a:off x="6303963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8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5 w 100"/>
                <a:gd name="T41" fmla="*/ 55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2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357"/>
            <p:cNvSpPr>
              <a:spLocks/>
            </p:cNvSpPr>
            <p:nvPr/>
          </p:nvSpPr>
          <p:spPr bwMode="auto">
            <a:xfrm>
              <a:off x="6462713" y="4970463"/>
              <a:ext cx="80963" cy="79375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4 h 100"/>
                <a:gd name="T8" fmla="*/ 56 w 101"/>
                <a:gd name="T9" fmla="*/ 44 h 100"/>
                <a:gd name="T10" fmla="*/ 56 w 101"/>
                <a:gd name="T11" fmla="*/ 28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8 h 100"/>
                <a:gd name="T24" fmla="*/ 45 w 101"/>
                <a:gd name="T25" fmla="*/ 44 h 100"/>
                <a:gd name="T26" fmla="*/ 29 w 101"/>
                <a:gd name="T27" fmla="*/ 44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5 h 100"/>
                <a:gd name="T40" fmla="*/ 45 w 101"/>
                <a:gd name="T41" fmla="*/ 55 h 100"/>
                <a:gd name="T42" fmla="*/ 45 w 101"/>
                <a:gd name="T43" fmla="*/ 71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1 h 100"/>
                <a:gd name="T56" fmla="*/ 56 w 101"/>
                <a:gd name="T57" fmla="*/ 55 h 100"/>
                <a:gd name="T58" fmla="*/ 72 w 101"/>
                <a:gd name="T59" fmla="*/ 55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2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9" y="0"/>
                    <a:pt x="51" y="0"/>
                  </a:cubicBezTo>
                  <a:cubicBezTo>
                    <a:pt x="42" y="0"/>
                    <a:pt x="36" y="6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3"/>
                    <a:pt x="42" y="100"/>
                    <a:pt x="51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358"/>
            <p:cNvSpPr>
              <a:spLocks/>
            </p:cNvSpPr>
            <p:nvPr/>
          </p:nvSpPr>
          <p:spPr bwMode="auto">
            <a:xfrm>
              <a:off x="6621463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8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359"/>
            <p:cNvSpPr>
              <a:spLocks/>
            </p:cNvSpPr>
            <p:nvPr/>
          </p:nvSpPr>
          <p:spPr bwMode="auto">
            <a:xfrm>
              <a:off x="6780213" y="4970463"/>
              <a:ext cx="79375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360"/>
            <p:cNvSpPr>
              <a:spLocks/>
            </p:cNvSpPr>
            <p:nvPr/>
          </p:nvSpPr>
          <p:spPr bwMode="auto">
            <a:xfrm>
              <a:off x="6937375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8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5 w 100"/>
                <a:gd name="T41" fmla="*/ 55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2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9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361"/>
            <p:cNvSpPr>
              <a:spLocks/>
            </p:cNvSpPr>
            <p:nvPr/>
          </p:nvSpPr>
          <p:spPr bwMode="auto">
            <a:xfrm>
              <a:off x="7096125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5 w 100"/>
                <a:gd name="T9" fmla="*/ 44 h 100"/>
                <a:gd name="T10" fmla="*/ 55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8 w 100"/>
                <a:gd name="T27" fmla="*/ 44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1 h 100"/>
                <a:gd name="T56" fmla="*/ 55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1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1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5" y="71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362"/>
            <p:cNvSpPr>
              <a:spLocks/>
            </p:cNvSpPr>
            <p:nvPr/>
          </p:nvSpPr>
          <p:spPr bwMode="auto">
            <a:xfrm>
              <a:off x="7254875" y="4970463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363"/>
            <p:cNvSpPr>
              <a:spLocks/>
            </p:cNvSpPr>
            <p:nvPr/>
          </p:nvSpPr>
          <p:spPr bwMode="auto">
            <a:xfrm>
              <a:off x="7413625" y="4970463"/>
              <a:ext cx="80963" cy="79375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4 h 100"/>
                <a:gd name="T6" fmla="*/ 56 w 100"/>
                <a:gd name="T7" fmla="*/ 44 h 100"/>
                <a:gd name="T8" fmla="*/ 56 w 100"/>
                <a:gd name="T9" fmla="*/ 28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8 h 100"/>
                <a:gd name="T22" fmla="*/ 44 w 100"/>
                <a:gd name="T23" fmla="*/ 44 h 100"/>
                <a:gd name="T24" fmla="*/ 29 w 100"/>
                <a:gd name="T25" fmla="*/ 44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5 h 100"/>
                <a:gd name="T38" fmla="*/ 44 w 100"/>
                <a:gd name="T39" fmla="*/ 55 h 100"/>
                <a:gd name="T40" fmla="*/ 44 w 100"/>
                <a:gd name="T41" fmla="*/ 71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1 h 100"/>
                <a:gd name="T54" fmla="*/ 56 w 100"/>
                <a:gd name="T55" fmla="*/ 55 h 100"/>
                <a:gd name="T56" fmla="*/ 72 w 100"/>
                <a:gd name="T57" fmla="*/ 55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364"/>
            <p:cNvSpPr>
              <a:spLocks/>
            </p:cNvSpPr>
            <p:nvPr/>
          </p:nvSpPr>
          <p:spPr bwMode="auto">
            <a:xfrm>
              <a:off x="6146800" y="5127625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365"/>
            <p:cNvSpPr>
              <a:spLocks/>
            </p:cNvSpPr>
            <p:nvPr/>
          </p:nvSpPr>
          <p:spPr bwMode="auto">
            <a:xfrm>
              <a:off x="6303963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366"/>
            <p:cNvSpPr>
              <a:spLocks/>
            </p:cNvSpPr>
            <p:nvPr/>
          </p:nvSpPr>
          <p:spPr bwMode="auto">
            <a:xfrm>
              <a:off x="6462713" y="5127625"/>
              <a:ext cx="80963" cy="80963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4 h 100"/>
                <a:gd name="T8" fmla="*/ 56 w 101"/>
                <a:gd name="T9" fmla="*/ 44 h 100"/>
                <a:gd name="T10" fmla="*/ 56 w 101"/>
                <a:gd name="T11" fmla="*/ 29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9 h 100"/>
                <a:gd name="T24" fmla="*/ 45 w 101"/>
                <a:gd name="T25" fmla="*/ 44 h 100"/>
                <a:gd name="T26" fmla="*/ 29 w 101"/>
                <a:gd name="T27" fmla="*/ 44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6 h 100"/>
                <a:gd name="T40" fmla="*/ 45 w 101"/>
                <a:gd name="T41" fmla="*/ 56 h 100"/>
                <a:gd name="T42" fmla="*/ 45 w 101"/>
                <a:gd name="T43" fmla="*/ 71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1 h 100"/>
                <a:gd name="T56" fmla="*/ 56 w 101"/>
                <a:gd name="T57" fmla="*/ 56 h 100"/>
                <a:gd name="T58" fmla="*/ 72 w 101"/>
                <a:gd name="T59" fmla="*/ 56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3"/>
                    <a:pt x="42" y="100"/>
                    <a:pt x="51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367"/>
            <p:cNvSpPr>
              <a:spLocks/>
            </p:cNvSpPr>
            <p:nvPr/>
          </p:nvSpPr>
          <p:spPr bwMode="auto">
            <a:xfrm>
              <a:off x="6621463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8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368"/>
            <p:cNvSpPr>
              <a:spLocks/>
            </p:cNvSpPr>
            <p:nvPr/>
          </p:nvSpPr>
          <p:spPr bwMode="auto">
            <a:xfrm>
              <a:off x="6780213" y="5127625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369"/>
            <p:cNvSpPr>
              <a:spLocks/>
            </p:cNvSpPr>
            <p:nvPr/>
          </p:nvSpPr>
          <p:spPr bwMode="auto">
            <a:xfrm>
              <a:off x="6937375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9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370"/>
            <p:cNvSpPr>
              <a:spLocks/>
            </p:cNvSpPr>
            <p:nvPr/>
          </p:nvSpPr>
          <p:spPr bwMode="auto">
            <a:xfrm>
              <a:off x="7096125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5 w 100"/>
                <a:gd name="T9" fmla="*/ 44 h 100"/>
                <a:gd name="T10" fmla="*/ 55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8 w 100"/>
                <a:gd name="T27" fmla="*/ 44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1 h 100"/>
                <a:gd name="T56" fmla="*/ 55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1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5" y="71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371"/>
            <p:cNvSpPr>
              <a:spLocks/>
            </p:cNvSpPr>
            <p:nvPr/>
          </p:nvSpPr>
          <p:spPr bwMode="auto">
            <a:xfrm>
              <a:off x="7254875" y="512762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372"/>
            <p:cNvSpPr>
              <a:spLocks/>
            </p:cNvSpPr>
            <p:nvPr/>
          </p:nvSpPr>
          <p:spPr bwMode="auto">
            <a:xfrm>
              <a:off x="7413625" y="5127625"/>
              <a:ext cx="80963" cy="80963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4 h 100"/>
                <a:gd name="T6" fmla="*/ 56 w 100"/>
                <a:gd name="T7" fmla="*/ 44 h 100"/>
                <a:gd name="T8" fmla="*/ 56 w 100"/>
                <a:gd name="T9" fmla="*/ 29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9 h 100"/>
                <a:gd name="T22" fmla="*/ 44 w 100"/>
                <a:gd name="T23" fmla="*/ 44 h 100"/>
                <a:gd name="T24" fmla="*/ 29 w 100"/>
                <a:gd name="T25" fmla="*/ 44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6 h 100"/>
                <a:gd name="T38" fmla="*/ 44 w 100"/>
                <a:gd name="T39" fmla="*/ 56 h 100"/>
                <a:gd name="T40" fmla="*/ 44 w 100"/>
                <a:gd name="T41" fmla="*/ 71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1 h 100"/>
                <a:gd name="T54" fmla="*/ 56 w 100"/>
                <a:gd name="T55" fmla="*/ 56 h 100"/>
                <a:gd name="T56" fmla="*/ 72 w 100"/>
                <a:gd name="T57" fmla="*/ 56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1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373"/>
            <p:cNvSpPr>
              <a:spLocks/>
            </p:cNvSpPr>
            <p:nvPr/>
          </p:nvSpPr>
          <p:spPr bwMode="auto">
            <a:xfrm>
              <a:off x="6146800" y="5286375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374"/>
            <p:cNvSpPr>
              <a:spLocks/>
            </p:cNvSpPr>
            <p:nvPr/>
          </p:nvSpPr>
          <p:spPr bwMode="auto">
            <a:xfrm>
              <a:off x="6303963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375"/>
            <p:cNvSpPr>
              <a:spLocks/>
            </p:cNvSpPr>
            <p:nvPr/>
          </p:nvSpPr>
          <p:spPr bwMode="auto">
            <a:xfrm>
              <a:off x="6462713" y="5286375"/>
              <a:ext cx="80963" cy="80963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5 h 100"/>
                <a:gd name="T8" fmla="*/ 56 w 101"/>
                <a:gd name="T9" fmla="*/ 45 h 100"/>
                <a:gd name="T10" fmla="*/ 56 w 101"/>
                <a:gd name="T11" fmla="*/ 29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9 h 100"/>
                <a:gd name="T24" fmla="*/ 45 w 101"/>
                <a:gd name="T25" fmla="*/ 45 h 100"/>
                <a:gd name="T26" fmla="*/ 29 w 101"/>
                <a:gd name="T27" fmla="*/ 45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6 h 100"/>
                <a:gd name="T40" fmla="*/ 45 w 101"/>
                <a:gd name="T41" fmla="*/ 56 h 100"/>
                <a:gd name="T42" fmla="*/ 45 w 101"/>
                <a:gd name="T43" fmla="*/ 72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2 h 100"/>
                <a:gd name="T56" fmla="*/ 56 w 101"/>
                <a:gd name="T57" fmla="*/ 56 h 100"/>
                <a:gd name="T58" fmla="*/ 72 w 101"/>
                <a:gd name="T59" fmla="*/ 56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4"/>
                    <a:pt x="42" y="100"/>
                    <a:pt x="51" y="100"/>
                  </a:cubicBezTo>
                  <a:cubicBezTo>
                    <a:pt x="59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376"/>
            <p:cNvSpPr>
              <a:spLocks/>
            </p:cNvSpPr>
            <p:nvPr/>
          </p:nvSpPr>
          <p:spPr bwMode="auto">
            <a:xfrm>
              <a:off x="6621463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8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377"/>
            <p:cNvSpPr>
              <a:spLocks/>
            </p:cNvSpPr>
            <p:nvPr/>
          </p:nvSpPr>
          <p:spPr bwMode="auto">
            <a:xfrm>
              <a:off x="6780213" y="5286375"/>
              <a:ext cx="79375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378"/>
            <p:cNvSpPr>
              <a:spLocks/>
            </p:cNvSpPr>
            <p:nvPr/>
          </p:nvSpPr>
          <p:spPr bwMode="auto">
            <a:xfrm>
              <a:off x="6937375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9 h 100"/>
                <a:gd name="T24" fmla="*/ 45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5 w 100"/>
                <a:gd name="T41" fmla="*/ 56 h 100"/>
                <a:gd name="T42" fmla="*/ 45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2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9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379"/>
            <p:cNvSpPr>
              <a:spLocks/>
            </p:cNvSpPr>
            <p:nvPr/>
          </p:nvSpPr>
          <p:spPr bwMode="auto">
            <a:xfrm>
              <a:off x="7096125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5 w 100"/>
                <a:gd name="T9" fmla="*/ 45 h 100"/>
                <a:gd name="T10" fmla="*/ 55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8 w 100"/>
                <a:gd name="T27" fmla="*/ 45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2 h 100"/>
                <a:gd name="T56" fmla="*/ 55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1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5" y="7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380"/>
            <p:cNvSpPr>
              <a:spLocks/>
            </p:cNvSpPr>
            <p:nvPr/>
          </p:nvSpPr>
          <p:spPr bwMode="auto">
            <a:xfrm>
              <a:off x="7254875" y="5286375"/>
              <a:ext cx="80963" cy="80963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5 h 100"/>
                <a:gd name="T8" fmla="*/ 56 w 100"/>
                <a:gd name="T9" fmla="*/ 45 h 100"/>
                <a:gd name="T10" fmla="*/ 56 w 100"/>
                <a:gd name="T11" fmla="*/ 29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9 h 100"/>
                <a:gd name="T24" fmla="*/ 44 w 100"/>
                <a:gd name="T25" fmla="*/ 45 h 100"/>
                <a:gd name="T26" fmla="*/ 29 w 100"/>
                <a:gd name="T27" fmla="*/ 45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6 h 100"/>
                <a:gd name="T40" fmla="*/ 44 w 100"/>
                <a:gd name="T41" fmla="*/ 56 h 100"/>
                <a:gd name="T42" fmla="*/ 44 w 100"/>
                <a:gd name="T43" fmla="*/ 72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2 h 100"/>
                <a:gd name="T56" fmla="*/ 56 w 100"/>
                <a:gd name="T57" fmla="*/ 56 h 100"/>
                <a:gd name="T58" fmla="*/ 71 w 100"/>
                <a:gd name="T59" fmla="*/ 56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381"/>
            <p:cNvSpPr>
              <a:spLocks/>
            </p:cNvSpPr>
            <p:nvPr/>
          </p:nvSpPr>
          <p:spPr bwMode="auto">
            <a:xfrm>
              <a:off x="7413625" y="5286375"/>
              <a:ext cx="80963" cy="80963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5 h 100"/>
                <a:gd name="T6" fmla="*/ 56 w 100"/>
                <a:gd name="T7" fmla="*/ 45 h 100"/>
                <a:gd name="T8" fmla="*/ 56 w 100"/>
                <a:gd name="T9" fmla="*/ 29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9 h 100"/>
                <a:gd name="T22" fmla="*/ 44 w 100"/>
                <a:gd name="T23" fmla="*/ 45 h 100"/>
                <a:gd name="T24" fmla="*/ 29 w 100"/>
                <a:gd name="T25" fmla="*/ 45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6 h 100"/>
                <a:gd name="T38" fmla="*/ 44 w 100"/>
                <a:gd name="T39" fmla="*/ 56 h 100"/>
                <a:gd name="T40" fmla="*/ 44 w 100"/>
                <a:gd name="T41" fmla="*/ 72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2 h 100"/>
                <a:gd name="T54" fmla="*/ 56 w 100"/>
                <a:gd name="T55" fmla="*/ 56 h 100"/>
                <a:gd name="T56" fmla="*/ 72 w 100"/>
                <a:gd name="T57" fmla="*/ 56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4"/>
                    <a:pt x="42" y="100"/>
                    <a:pt x="50" y="100"/>
                  </a:cubicBezTo>
                  <a:cubicBezTo>
                    <a:pt x="58" y="100"/>
                    <a:pt x="65" y="94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382"/>
            <p:cNvSpPr>
              <a:spLocks/>
            </p:cNvSpPr>
            <p:nvPr/>
          </p:nvSpPr>
          <p:spPr bwMode="auto">
            <a:xfrm>
              <a:off x="6146800" y="5443538"/>
              <a:ext cx="79375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383"/>
            <p:cNvSpPr>
              <a:spLocks/>
            </p:cNvSpPr>
            <p:nvPr/>
          </p:nvSpPr>
          <p:spPr bwMode="auto">
            <a:xfrm>
              <a:off x="6303963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2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5 w 100"/>
                <a:gd name="T23" fmla="*/ 29 h 101"/>
                <a:gd name="T24" fmla="*/ 45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5 w 100"/>
                <a:gd name="T41" fmla="*/ 56 h 101"/>
                <a:gd name="T42" fmla="*/ 45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2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4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384"/>
            <p:cNvSpPr>
              <a:spLocks/>
            </p:cNvSpPr>
            <p:nvPr/>
          </p:nvSpPr>
          <p:spPr bwMode="auto">
            <a:xfrm>
              <a:off x="6462713" y="5443538"/>
              <a:ext cx="80963" cy="82550"/>
            </a:xfrm>
            <a:custGeom>
              <a:avLst/>
              <a:gdLst>
                <a:gd name="T0" fmla="*/ 101 w 101"/>
                <a:gd name="T1" fmla="*/ 50 h 101"/>
                <a:gd name="T2" fmla="*/ 86 w 101"/>
                <a:gd name="T3" fmla="*/ 36 h 101"/>
                <a:gd name="T4" fmla="*/ 86 w 101"/>
                <a:gd name="T5" fmla="*/ 36 h 101"/>
                <a:gd name="T6" fmla="*/ 72 w 101"/>
                <a:gd name="T7" fmla="*/ 45 h 101"/>
                <a:gd name="T8" fmla="*/ 56 w 101"/>
                <a:gd name="T9" fmla="*/ 45 h 101"/>
                <a:gd name="T10" fmla="*/ 56 w 101"/>
                <a:gd name="T11" fmla="*/ 29 h 101"/>
                <a:gd name="T12" fmla="*/ 65 w 101"/>
                <a:gd name="T13" fmla="*/ 15 h 101"/>
                <a:gd name="T14" fmla="*/ 65 w 101"/>
                <a:gd name="T15" fmla="*/ 15 h 101"/>
                <a:gd name="T16" fmla="*/ 51 w 101"/>
                <a:gd name="T17" fmla="*/ 0 h 101"/>
                <a:gd name="T18" fmla="*/ 36 w 101"/>
                <a:gd name="T19" fmla="*/ 15 h 101"/>
                <a:gd name="T20" fmla="*/ 36 w 101"/>
                <a:gd name="T21" fmla="*/ 15 h 101"/>
                <a:gd name="T22" fmla="*/ 45 w 101"/>
                <a:gd name="T23" fmla="*/ 29 h 101"/>
                <a:gd name="T24" fmla="*/ 45 w 101"/>
                <a:gd name="T25" fmla="*/ 45 h 101"/>
                <a:gd name="T26" fmla="*/ 29 w 101"/>
                <a:gd name="T27" fmla="*/ 45 h 101"/>
                <a:gd name="T28" fmla="*/ 15 w 101"/>
                <a:gd name="T29" fmla="*/ 36 h 101"/>
                <a:gd name="T30" fmla="*/ 15 w 101"/>
                <a:gd name="T31" fmla="*/ 36 h 101"/>
                <a:gd name="T32" fmla="*/ 0 w 101"/>
                <a:gd name="T33" fmla="*/ 50 h 101"/>
                <a:gd name="T34" fmla="*/ 15 w 101"/>
                <a:gd name="T35" fmla="*/ 65 h 101"/>
                <a:gd name="T36" fmla="*/ 15 w 101"/>
                <a:gd name="T37" fmla="*/ 65 h 101"/>
                <a:gd name="T38" fmla="*/ 29 w 101"/>
                <a:gd name="T39" fmla="*/ 56 h 101"/>
                <a:gd name="T40" fmla="*/ 45 w 101"/>
                <a:gd name="T41" fmla="*/ 56 h 101"/>
                <a:gd name="T42" fmla="*/ 45 w 101"/>
                <a:gd name="T43" fmla="*/ 72 h 101"/>
                <a:gd name="T44" fmla="*/ 36 w 101"/>
                <a:gd name="T45" fmla="*/ 86 h 101"/>
                <a:gd name="T46" fmla="*/ 36 w 101"/>
                <a:gd name="T47" fmla="*/ 86 h 101"/>
                <a:gd name="T48" fmla="*/ 51 w 101"/>
                <a:gd name="T49" fmla="*/ 101 h 101"/>
                <a:gd name="T50" fmla="*/ 65 w 101"/>
                <a:gd name="T51" fmla="*/ 86 h 101"/>
                <a:gd name="T52" fmla="*/ 65 w 101"/>
                <a:gd name="T53" fmla="*/ 86 h 101"/>
                <a:gd name="T54" fmla="*/ 56 w 101"/>
                <a:gd name="T55" fmla="*/ 72 h 101"/>
                <a:gd name="T56" fmla="*/ 56 w 101"/>
                <a:gd name="T57" fmla="*/ 56 h 101"/>
                <a:gd name="T58" fmla="*/ 72 w 101"/>
                <a:gd name="T59" fmla="*/ 56 h 101"/>
                <a:gd name="T60" fmla="*/ 86 w 101"/>
                <a:gd name="T61" fmla="*/ 65 h 101"/>
                <a:gd name="T62" fmla="*/ 86 w 101"/>
                <a:gd name="T63" fmla="*/ 65 h 101"/>
                <a:gd name="T64" fmla="*/ 101 w 101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1">
                  <a:moveTo>
                    <a:pt x="101" y="50"/>
                  </a:moveTo>
                  <a:cubicBezTo>
                    <a:pt x="101" y="42"/>
                    <a:pt x="94" y="36"/>
                    <a:pt x="86" y="36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0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2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1" y="0"/>
                  </a:cubicBezTo>
                  <a:cubicBezTo>
                    <a:pt x="42" y="0"/>
                    <a:pt x="36" y="7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2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6" y="79"/>
                    <a:pt x="36" y="86"/>
                  </a:cubicBezTo>
                  <a:cubicBezTo>
                    <a:pt x="36" y="86"/>
                    <a:pt x="36" y="86"/>
                    <a:pt x="36" y="86"/>
                  </a:cubicBezTo>
                  <a:cubicBezTo>
                    <a:pt x="36" y="94"/>
                    <a:pt x="42" y="101"/>
                    <a:pt x="51" y="101"/>
                  </a:cubicBezTo>
                  <a:cubicBezTo>
                    <a:pt x="59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2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9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385"/>
            <p:cNvSpPr>
              <a:spLocks/>
            </p:cNvSpPr>
            <p:nvPr/>
          </p:nvSpPr>
          <p:spPr bwMode="auto">
            <a:xfrm>
              <a:off x="6621463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8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8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3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6" y="36"/>
                    <a:pt x="0" y="42"/>
                    <a:pt x="0" y="50"/>
                  </a:cubicBezTo>
                  <a:cubicBezTo>
                    <a:pt x="0" y="59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Freeform 386"/>
            <p:cNvSpPr>
              <a:spLocks/>
            </p:cNvSpPr>
            <p:nvPr/>
          </p:nvSpPr>
          <p:spPr bwMode="auto">
            <a:xfrm>
              <a:off x="6780213" y="5443538"/>
              <a:ext cx="79375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Freeform 387"/>
            <p:cNvSpPr>
              <a:spLocks/>
            </p:cNvSpPr>
            <p:nvPr/>
          </p:nvSpPr>
          <p:spPr bwMode="auto">
            <a:xfrm>
              <a:off x="6937375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2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5 w 100"/>
                <a:gd name="T23" fmla="*/ 29 h 101"/>
                <a:gd name="T24" fmla="*/ 45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5 w 100"/>
                <a:gd name="T41" fmla="*/ 56 h 101"/>
                <a:gd name="T42" fmla="*/ 45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2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4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9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5" y="2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9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Freeform 388"/>
            <p:cNvSpPr>
              <a:spLocks/>
            </p:cNvSpPr>
            <p:nvPr/>
          </p:nvSpPr>
          <p:spPr bwMode="auto">
            <a:xfrm>
              <a:off x="7096125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5 w 100"/>
                <a:gd name="T9" fmla="*/ 45 h 101"/>
                <a:gd name="T10" fmla="*/ 55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8 w 100"/>
                <a:gd name="T27" fmla="*/ 45 h 101"/>
                <a:gd name="T28" fmla="*/ 14 w 100"/>
                <a:gd name="T29" fmla="*/ 36 h 101"/>
                <a:gd name="T30" fmla="*/ 14 w 100"/>
                <a:gd name="T31" fmla="*/ 36 h 101"/>
                <a:gd name="T32" fmla="*/ 0 w 100"/>
                <a:gd name="T33" fmla="*/ 50 h 101"/>
                <a:gd name="T34" fmla="*/ 14 w 100"/>
                <a:gd name="T35" fmla="*/ 65 h 101"/>
                <a:gd name="T36" fmla="*/ 14 w 100"/>
                <a:gd name="T37" fmla="*/ 65 h 101"/>
                <a:gd name="T38" fmla="*/ 28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5 w 100"/>
                <a:gd name="T55" fmla="*/ 72 h 101"/>
                <a:gd name="T56" fmla="*/ 55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3" y="39"/>
                    <a:pt x="71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1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6" y="39"/>
                    <a:pt x="21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6" y="36"/>
                    <a:pt x="0" y="42"/>
                    <a:pt x="0" y="50"/>
                  </a:cubicBezTo>
                  <a:cubicBezTo>
                    <a:pt x="0" y="59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2"/>
                    <a:pt x="28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1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5" y="7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3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Freeform 389"/>
            <p:cNvSpPr>
              <a:spLocks/>
            </p:cNvSpPr>
            <p:nvPr/>
          </p:nvSpPr>
          <p:spPr bwMode="auto">
            <a:xfrm>
              <a:off x="7254875" y="5443538"/>
              <a:ext cx="80963" cy="82550"/>
            </a:xfrm>
            <a:custGeom>
              <a:avLst/>
              <a:gdLst>
                <a:gd name="T0" fmla="*/ 100 w 100"/>
                <a:gd name="T1" fmla="*/ 50 h 101"/>
                <a:gd name="T2" fmla="*/ 85 w 100"/>
                <a:gd name="T3" fmla="*/ 36 h 101"/>
                <a:gd name="T4" fmla="*/ 85 w 100"/>
                <a:gd name="T5" fmla="*/ 36 h 101"/>
                <a:gd name="T6" fmla="*/ 71 w 100"/>
                <a:gd name="T7" fmla="*/ 45 h 101"/>
                <a:gd name="T8" fmla="*/ 56 w 100"/>
                <a:gd name="T9" fmla="*/ 45 h 101"/>
                <a:gd name="T10" fmla="*/ 56 w 100"/>
                <a:gd name="T11" fmla="*/ 29 h 101"/>
                <a:gd name="T12" fmla="*/ 65 w 100"/>
                <a:gd name="T13" fmla="*/ 15 h 101"/>
                <a:gd name="T14" fmla="*/ 65 w 100"/>
                <a:gd name="T15" fmla="*/ 15 h 101"/>
                <a:gd name="T16" fmla="*/ 50 w 100"/>
                <a:gd name="T17" fmla="*/ 0 h 101"/>
                <a:gd name="T18" fmla="*/ 35 w 100"/>
                <a:gd name="T19" fmla="*/ 15 h 101"/>
                <a:gd name="T20" fmla="*/ 35 w 100"/>
                <a:gd name="T21" fmla="*/ 15 h 101"/>
                <a:gd name="T22" fmla="*/ 44 w 100"/>
                <a:gd name="T23" fmla="*/ 29 h 101"/>
                <a:gd name="T24" fmla="*/ 44 w 100"/>
                <a:gd name="T25" fmla="*/ 45 h 101"/>
                <a:gd name="T26" fmla="*/ 29 w 100"/>
                <a:gd name="T27" fmla="*/ 45 h 101"/>
                <a:gd name="T28" fmla="*/ 15 w 100"/>
                <a:gd name="T29" fmla="*/ 36 h 101"/>
                <a:gd name="T30" fmla="*/ 15 w 100"/>
                <a:gd name="T31" fmla="*/ 36 h 101"/>
                <a:gd name="T32" fmla="*/ 0 w 100"/>
                <a:gd name="T33" fmla="*/ 50 h 101"/>
                <a:gd name="T34" fmla="*/ 15 w 100"/>
                <a:gd name="T35" fmla="*/ 65 h 101"/>
                <a:gd name="T36" fmla="*/ 15 w 100"/>
                <a:gd name="T37" fmla="*/ 65 h 101"/>
                <a:gd name="T38" fmla="*/ 29 w 100"/>
                <a:gd name="T39" fmla="*/ 56 h 101"/>
                <a:gd name="T40" fmla="*/ 44 w 100"/>
                <a:gd name="T41" fmla="*/ 56 h 101"/>
                <a:gd name="T42" fmla="*/ 44 w 100"/>
                <a:gd name="T43" fmla="*/ 72 h 101"/>
                <a:gd name="T44" fmla="*/ 35 w 100"/>
                <a:gd name="T45" fmla="*/ 86 h 101"/>
                <a:gd name="T46" fmla="*/ 35 w 100"/>
                <a:gd name="T47" fmla="*/ 86 h 101"/>
                <a:gd name="T48" fmla="*/ 50 w 100"/>
                <a:gd name="T49" fmla="*/ 101 h 101"/>
                <a:gd name="T50" fmla="*/ 65 w 100"/>
                <a:gd name="T51" fmla="*/ 86 h 101"/>
                <a:gd name="T52" fmla="*/ 65 w 100"/>
                <a:gd name="T53" fmla="*/ 86 h 101"/>
                <a:gd name="T54" fmla="*/ 56 w 100"/>
                <a:gd name="T55" fmla="*/ 72 h 101"/>
                <a:gd name="T56" fmla="*/ 56 w 100"/>
                <a:gd name="T57" fmla="*/ 56 h 101"/>
                <a:gd name="T58" fmla="*/ 71 w 100"/>
                <a:gd name="T59" fmla="*/ 56 h 101"/>
                <a:gd name="T60" fmla="*/ 85 w 100"/>
                <a:gd name="T61" fmla="*/ 65 h 101"/>
                <a:gd name="T62" fmla="*/ 85 w 100"/>
                <a:gd name="T63" fmla="*/ 65 h 101"/>
                <a:gd name="T64" fmla="*/ 100 w 100"/>
                <a:gd name="T65" fmla="*/ 5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100" y="50"/>
                  </a:moveTo>
                  <a:cubicBezTo>
                    <a:pt x="100" y="42"/>
                    <a:pt x="93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1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Freeform 390"/>
            <p:cNvSpPr>
              <a:spLocks/>
            </p:cNvSpPr>
            <p:nvPr/>
          </p:nvSpPr>
          <p:spPr bwMode="auto">
            <a:xfrm>
              <a:off x="7413625" y="5443538"/>
              <a:ext cx="80963" cy="82550"/>
            </a:xfrm>
            <a:custGeom>
              <a:avLst/>
              <a:gdLst>
                <a:gd name="T0" fmla="*/ 85 w 100"/>
                <a:gd name="T1" fmla="*/ 36 h 101"/>
                <a:gd name="T2" fmla="*/ 85 w 100"/>
                <a:gd name="T3" fmla="*/ 36 h 101"/>
                <a:gd name="T4" fmla="*/ 72 w 100"/>
                <a:gd name="T5" fmla="*/ 45 h 101"/>
                <a:gd name="T6" fmla="*/ 56 w 100"/>
                <a:gd name="T7" fmla="*/ 45 h 101"/>
                <a:gd name="T8" fmla="*/ 56 w 100"/>
                <a:gd name="T9" fmla="*/ 29 h 101"/>
                <a:gd name="T10" fmla="*/ 65 w 100"/>
                <a:gd name="T11" fmla="*/ 15 h 101"/>
                <a:gd name="T12" fmla="*/ 65 w 100"/>
                <a:gd name="T13" fmla="*/ 15 h 101"/>
                <a:gd name="T14" fmla="*/ 50 w 100"/>
                <a:gd name="T15" fmla="*/ 0 h 101"/>
                <a:gd name="T16" fmla="*/ 35 w 100"/>
                <a:gd name="T17" fmla="*/ 15 h 101"/>
                <a:gd name="T18" fmla="*/ 35 w 100"/>
                <a:gd name="T19" fmla="*/ 15 h 101"/>
                <a:gd name="T20" fmla="*/ 44 w 100"/>
                <a:gd name="T21" fmla="*/ 29 h 101"/>
                <a:gd name="T22" fmla="*/ 44 w 100"/>
                <a:gd name="T23" fmla="*/ 45 h 101"/>
                <a:gd name="T24" fmla="*/ 29 w 100"/>
                <a:gd name="T25" fmla="*/ 45 h 101"/>
                <a:gd name="T26" fmla="*/ 15 w 100"/>
                <a:gd name="T27" fmla="*/ 36 h 101"/>
                <a:gd name="T28" fmla="*/ 15 w 100"/>
                <a:gd name="T29" fmla="*/ 36 h 101"/>
                <a:gd name="T30" fmla="*/ 0 w 100"/>
                <a:gd name="T31" fmla="*/ 50 h 101"/>
                <a:gd name="T32" fmla="*/ 15 w 100"/>
                <a:gd name="T33" fmla="*/ 65 h 101"/>
                <a:gd name="T34" fmla="*/ 15 w 100"/>
                <a:gd name="T35" fmla="*/ 65 h 101"/>
                <a:gd name="T36" fmla="*/ 29 w 100"/>
                <a:gd name="T37" fmla="*/ 56 h 101"/>
                <a:gd name="T38" fmla="*/ 44 w 100"/>
                <a:gd name="T39" fmla="*/ 56 h 101"/>
                <a:gd name="T40" fmla="*/ 44 w 100"/>
                <a:gd name="T41" fmla="*/ 72 h 101"/>
                <a:gd name="T42" fmla="*/ 35 w 100"/>
                <a:gd name="T43" fmla="*/ 86 h 101"/>
                <a:gd name="T44" fmla="*/ 35 w 100"/>
                <a:gd name="T45" fmla="*/ 86 h 101"/>
                <a:gd name="T46" fmla="*/ 50 w 100"/>
                <a:gd name="T47" fmla="*/ 101 h 101"/>
                <a:gd name="T48" fmla="*/ 65 w 100"/>
                <a:gd name="T49" fmla="*/ 86 h 101"/>
                <a:gd name="T50" fmla="*/ 65 w 100"/>
                <a:gd name="T51" fmla="*/ 86 h 101"/>
                <a:gd name="T52" fmla="*/ 56 w 100"/>
                <a:gd name="T53" fmla="*/ 72 h 101"/>
                <a:gd name="T54" fmla="*/ 56 w 100"/>
                <a:gd name="T55" fmla="*/ 56 h 101"/>
                <a:gd name="T56" fmla="*/ 72 w 100"/>
                <a:gd name="T57" fmla="*/ 56 h 101"/>
                <a:gd name="T58" fmla="*/ 85 w 100"/>
                <a:gd name="T59" fmla="*/ 65 h 101"/>
                <a:gd name="T60" fmla="*/ 85 w 100"/>
                <a:gd name="T61" fmla="*/ 65 h 101"/>
                <a:gd name="T62" fmla="*/ 100 w 100"/>
                <a:gd name="T63" fmla="*/ 50 h 101"/>
                <a:gd name="T64" fmla="*/ 85 w 100"/>
                <a:gd name="T65" fmla="*/ 3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1"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9" y="36"/>
                    <a:pt x="74" y="39"/>
                    <a:pt x="72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61" y="27"/>
                    <a:pt x="65" y="22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7"/>
                    <a:pt x="58" y="0"/>
                    <a:pt x="50" y="0"/>
                  </a:cubicBezTo>
                  <a:cubicBezTo>
                    <a:pt x="42" y="0"/>
                    <a:pt x="35" y="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2"/>
                    <a:pt x="39" y="27"/>
                    <a:pt x="44" y="29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39"/>
                    <a:pt x="21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7" y="36"/>
                    <a:pt x="0" y="42"/>
                    <a:pt x="0" y="50"/>
                  </a:cubicBezTo>
                  <a:cubicBezTo>
                    <a:pt x="0" y="59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2"/>
                    <a:pt x="2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39" y="74"/>
                    <a:pt x="35" y="79"/>
                    <a:pt x="35" y="86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94"/>
                    <a:pt x="42" y="101"/>
                    <a:pt x="50" y="101"/>
                  </a:cubicBezTo>
                  <a:cubicBezTo>
                    <a:pt x="58" y="101"/>
                    <a:pt x="65" y="94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79"/>
                    <a:pt x="61" y="74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4" y="62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9"/>
                    <a:pt x="100" y="50"/>
                  </a:cubicBezTo>
                  <a:cubicBezTo>
                    <a:pt x="100" y="42"/>
                    <a:pt x="93" y="36"/>
                    <a:pt x="85" y="36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391"/>
            <p:cNvSpPr>
              <a:spLocks/>
            </p:cNvSpPr>
            <p:nvPr/>
          </p:nvSpPr>
          <p:spPr bwMode="auto">
            <a:xfrm>
              <a:off x="6146800" y="5603875"/>
              <a:ext cx="79375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Freeform 392"/>
            <p:cNvSpPr>
              <a:spLocks/>
            </p:cNvSpPr>
            <p:nvPr/>
          </p:nvSpPr>
          <p:spPr bwMode="auto">
            <a:xfrm>
              <a:off x="6303963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8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5 w 100"/>
                <a:gd name="T41" fmla="*/ 55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2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Freeform 393"/>
            <p:cNvSpPr>
              <a:spLocks/>
            </p:cNvSpPr>
            <p:nvPr/>
          </p:nvSpPr>
          <p:spPr bwMode="auto">
            <a:xfrm>
              <a:off x="6462713" y="5603875"/>
              <a:ext cx="80963" cy="79375"/>
            </a:xfrm>
            <a:custGeom>
              <a:avLst/>
              <a:gdLst>
                <a:gd name="T0" fmla="*/ 101 w 101"/>
                <a:gd name="T1" fmla="*/ 50 h 100"/>
                <a:gd name="T2" fmla="*/ 86 w 101"/>
                <a:gd name="T3" fmla="*/ 35 h 100"/>
                <a:gd name="T4" fmla="*/ 86 w 101"/>
                <a:gd name="T5" fmla="*/ 35 h 100"/>
                <a:gd name="T6" fmla="*/ 72 w 101"/>
                <a:gd name="T7" fmla="*/ 44 h 100"/>
                <a:gd name="T8" fmla="*/ 56 w 101"/>
                <a:gd name="T9" fmla="*/ 44 h 100"/>
                <a:gd name="T10" fmla="*/ 56 w 101"/>
                <a:gd name="T11" fmla="*/ 28 h 100"/>
                <a:gd name="T12" fmla="*/ 65 w 101"/>
                <a:gd name="T13" fmla="*/ 15 h 100"/>
                <a:gd name="T14" fmla="*/ 65 w 101"/>
                <a:gd name="T15" fmla="*/ 15 h 100"/>
                <a:gd name="T16" fmla="*/ 51 w 101"/>
                <a:gd name="T17" fmla="*/ 0 h 100"/>
                <a:gd name="T18" fmla="*/ 36 w 101"/>
                <a:gd name="T19" fmla="*/ 15 h 100"/>
                <a:gd name="T20" fmla="*/ 36 w 101"/>
                <a:gd name="T21" fmla="*/ 15 h 100"/>
                <a:gd name="T22" fmla="*/ 45 w 101"/>
                <a:gd name="T23" fmla="*/ 28 h 100"/>
                <a:gd name="T24" fmla="*/ 45 w 101"/>
                <a:gd name="T25" fmla="*/ 44 h 100"/>
                <a:gd name="T26" fmla="*/ 29 w 101"/>
                <a:gd name="T27" fmla="*/ 44 h 100"/>
                <a:gd name="T28" fmla="*/ 15 w 101"/>
                <a:gd name="T29" fmla="*/ 35 h 100"/>
                <a:gd name="T30" fmla="*/ 15 w 101"/>
                <a:gd name="T31" fmla="*/ 35 h 100"/>
                <a:gd name="T32" fmla="*/ 0 w 101"/>
                <a:gd name="T33" fmla="*/ 50 h 100"/>
                <a:gd name="T34" fmla="*/ 15 w 101"/>
                <a:gd name="T35" fmla="*/ 65 h 100"/>
                <a:gd name="T36" fmla="*/ 15 w 101"/>
                <a:gd name="T37" fmla="*/ 65 h 100"/>
                <a:gd name="T38" fmla="*/ 29 w 101"/>
                <a:gd name="T39" fmla="*/ 55 h 100"/>
                <a:gd name="T40" fmla="*/ 45 w 101"/>
                <a:gd name="T41" fmla="*/ 55 h 100"/>
                <a:gd name="T42" fmla="*/ 45 w 101"/>
                <a:gd name="T43" fmla="*/ 71 h 100"/>
                <a:gd name="T44" fmla="*/ 36 w 101"/>
                <a:gd name="T45" fmla="*/ 85 h 100"/>
                <a:gd name="T46" fmla="*/ 36 w 101"/>
                <a:gd name="T47" fmla="*/ 85 h 100"/>
                <a:gd name="T48" fmla="*/ 51 w 101"/>
                <a:gd name="T49" fmla="*/ 100 h 100"/>
                <a:gd name="T50" fmla="*/ 65 w 101"/>
                <a:gd name="T51" fmla="*/ 85 h 100"/>
                <a:gd name="T52" fmla="*/ 65 w 101"/>
                <a:gd name="T53" fmla="*/ 85 h 100"/>
                <a:gd name="T54" fmla="*/ 56 w 101"/>
                <a:gd name="T55" fmla="*/ 71 h 100"/>
                <a:gd name="T56" fmla="*/ 56 w 101"/>
                <a:gd name="T57" fmla="*/ 55 h 100"/>
                <a:gd name="T58" fmla="*/ 72 w 101"/>
                <a:gd name="T59" fmla="*/ 55 h 100"/>
                <a:gd name="T60" fmla="*/ 86 w 101"/>
                <a:gd name="T61" fmla="*/ 65 h 100"/>
                <a:gd name="T62" fmla="*/ 86 w 101"/>
                <a:gd name="T63" fmla="*/ 65 h 100"/>
                <a:gd name="T64" fmla="*/ 101 w 101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100">
                  <a:moveTo>
                    <a:pt x="101" y="50"/>
                  </a:moveTo>
                  <a:cubicBezTo>
                    <a:pt x="101" y="42"/>
                    <a:pt x="94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0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2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9" y="0"/>
                    <a:pt x="51" y="0"/>
                  </a:cubicBezTo>
                  <a:cubicBezTo>
                    <a:pt x="42" y="0"/>
                    <a:pt x="36" y="6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2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2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6" y="79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93"/>
                    <a:pt x="42" y="100"/>
                    <a:pt x="51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2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80" y="65"/>
                    <a:pt x="86" y="65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4" y="65"/>
                    <a:pt x="101" y="58"/>
                    <a:pt x="101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Freeform 394"/>
            <p:cNvSpPr>
              <a:spLocks/>
            </p:cNvSpPr>
            <p:nvPr/>
          </p:nvSpPr>
          <p:spPr bwMode="auto">
            <a:xfrm>
              <a:off x="6621463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8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8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8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395"/>
            <p:cNvSpPr>
              <a:spLocks/>
            </p:cNvSpPr>
            <p:nvPr/>
          </p:nvSpPr>
          <p:spPr bwMode="auto">
            <a:xfrm>
              <a:off x="6780213" y="5603875"/>
              <a:ext cx="79375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Freeform 396"/>
            <p:cNvSpPr>
              <a:spLocks/>
            </p:cNvSpPr>
            <p:nvPr/>
          </p:nvSpPr>
          <p:spPr bwMode="auto">
            <a:xfrm>
              <a:off x="6937375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2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5 w 100"/>
                <a:gd name="T23" fmla="*/ 28 h 100"/>
                <a:gd name="T24" fmla="*/ 45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5 w 100"/>
                <a:gd name="T41" fmla="*/ 55 h 100"/>
                <a:gd name="T42" fmla="*/ 45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2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4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9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5" y="28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9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4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Freeform 397"/>
            <p:cNvSpPr>
              <a:spLocks/>
            </p:cNvSpPr>
            <p:nvPr/>
          </p:nvSpPr>
          <p:spPr bwMode="auto">
            <a:xfrm>
              <a:off x="7096125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5 w 100"/>
                <a:gd name="T9" fmla="*/ 44 h 100"/>
                <a:gd name="T10" fmla="*/ 55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8 w 100"/>
                <a:gd name="T27" fmla="*/ 44 h 100"/>
                <a:gd name="T28" fmla="*/ 14 w 100"/>
                <a:gd name="T29" fmla="*/ 35 h 100"/>
                <a:gd name="T30" fmla="*/ 14 w 100"/>
                <a:gd name="T31" fmla="*/ 35 h 100"/>
                <a:gd name="T32" fmla="*/ 0 w 100"/>
                <a:gd name="T33" fmla="*/ 50 h 100"/>
                <a:gd name="T34" fmla="*/ 14 w 100"/>
                <a:gd name="T35" fmla="*/ 65 h 100"/>
                <a:gd name="T36" fmla="*/ 14 w 100"/>
                <a:gd name="T37" fmla="*/ 65 h 100"/>
                <a:gd name="T38" fmla="*/ 28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5 w 100"/>
                <a:gd name="T55" fmla="*/ 71 h 100"/>
                <a:gd name="T56" fmla="*/ 55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3" y="39"/>
                    <a:pt x="71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1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6" y="39"/>
                    <a:pt x="21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6" y="35"/>
                    <a:pt x="0" y="42"/>
                    <a:pt x="0" y="50"/>
                  </a:cubicBezTo>
                  <a:cubicBezTo>
                    <a:pt x="0" y="58"/>
                    <a:pt x="6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21" y="65"/>
                    <a:pt x="26" y="61"/>
                    <a:pt x="28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1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5" y="71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3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398"/>
            <p:cNvSpPr>
              <a:spLocks/>
            </p:cNvSpPr>
            <p:nvPr/>
          </p:nvSpPr>
          <p:spPr bwMode="auto">
            <a:xfrm>
              <a:off x="7254875" y="5603875"/>
              <a:ext cx="80963" cy="79375"/>
            </a:xfrm>
            <a:custGeom>
              <a:avLst/>
              <a:gdLst>
                <a:gd name="T0" fmla="*/ 100 w 100"/>
                <a:gd name="T1" fmla="*/ 50 h 100"/>
                <a:gd name="T2" fmla="*/ 85 w 100"/>
                <a:gd name="T3" fmla="*/ 35 h 100"/>
                <a:gd name="T4" fmla="*/ 85 w 100"/>
                <a:gd name="T5" fmla="*/ 35 h 100"/>
                <a:gd name="T6" fmla="*/ 71 w 100"/>
                <a:gd name="T7" fmla="*/ 44 h 100"/>
                <a:gd name="T8" fmla="*/ 56 w 100"/>
                <a:gd name="T9" fmla="*/ 44 h 100"/>
                <a:gd name="T10" fmla="*/ 56 w 100"/>
                <a:gd name="T11" fmla="*/ 28 h 100"/>
                <a:gd name="T12" fmla="*/ 65 w 100"/>
                <a:gd name="T13" fmla="*/ 15 h 100"/>
                <a:gd name="T14" fmla="*/ 65 w 100"/>
                <a:gd name="T15" fmla="*/ 15 h 100"/>
                <a:gd name="T16" fmla="*/ 50 w 100"/>
                <a:gd name="T17" fmla="*/ 0 h 100"/>
                <a:gd name="T18" fmla="*/ 35 w 100"/>
                <a:gd name="T19" fmla="*/ 15 h 100"/>
                <a:gd name="T20" fmla="*/ 35 w 100"/>
                <a:gd name="T21" fmla="*/ 15 h 100"/>
                <a:gd name="T22" fmla="*/ 44 w 100"/>
                <a:gd name="T23" fmla="*/ 28 h 100"/>
                <a:gd name="T24" fmla="*/ 44 w 100"/>
                <a:gd name="T25" fmla="*/ 44 h 100"/>
                <a:gd name="T26" fmla="*/ 29 w 100"/>
                <a:gd name="T27" fmla="*/ 44 h 100"/>
                <a:gd name="T28" fmla="*/ 15 w 100"/>
                <a:gd name="T29" fmla="*/ 35 h 100"/>
                <a:gd name="T30" fmla="*/ 15 w 100"/>
                <a:gd name="T31" fmla="*/ 35 h 100"/>
                <a:gd name="T32" fmla="*/ 0 w 100"/>
                <a:gd name="T33" fmla="*/ 50 h 100"/>
                <a:gd name="T34" fmla="*/ 15 w 100"/>
                <a:gd name="T35" fmla="*/ 65 h 100"/>
                <a:gd name="T36" fmla="*/ 15 w 100"/>
                <a:gd name="T37" fmla="*/ 65 h 100"/>
                <a:gd name="T38" fmla="*/ 29 w 100"/>
                <a:gd name="T39" fmla="*/ 55 h 100"/>
                <a:gd name="T40" fmla="*/ 44 w 100"/>
                <a:gd name="T41" fmla="*/ 55 h 100"/>
                <a:gd name="T42" fmla="*/ 44 w 100"/>
                <a:gd name="T43" fmla="*/ 71 h 100"/>
                <a:gd name="T44" fmla="*/ 35 w 100"/>
                <a:gd name="T45" fmla="*/ 85 h 100"/>
                <a:gd name="T46" fmla="*/ 35 w 100"/>
                <a:gd name="T47" fmla="*/ 85 h 100"/>
                <a:gd name="T48" fmla="*/ 50 w 100"/>
                <a:gd name="T49" fmla="*/ 100 h 100"/>
                <a:gd name="T50" fmla="*/ 65 w 100"/>
                <a:gd name="T51" fmla="*/ 85 h 100"/>
                <a:gd name="T52" fmla="*/ 65 w 100"/>
                <a:gd name="T53" fmla="*/ 85 h 100"/>
                <a:gd name="T54" fmla="*/ 56 w 100"/>
                <a:gd name="T55" fmla="*/ 71 h 100"/>
                <a:gd name="T56" fmla="*/ 56 w 100"/>
                <a:gd name="T57" fmla="*/ 55 h 100"/>
                <a:gd name="T58" fmla="*/ 71 w 100"/>
                <a:gd name="T59" fmla="*/ 55 h 100"/>
                <a:gd name="T60" fmla="*/ 85 w 100"/>
                <a:gd name="T61" fmla="*/ 65 h 100"/>
                <a:gd name="T62" fmla="*/ 85 w 100"/>
                <a:gd name="T63" fmla="*/ 65 h 100"/>
                <a:gd name="T64" fmla="*/ 100 w 100"/>
                <a:gd name="T65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100" y="50"/>
                  </a:moveTo>
                  <a:cubicBezTo>
                    <a:pt x="100" y="42"/>
                    <a:pt x="93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1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6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6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399"/>
            <p:cNvSpPr>
              <a:spLocks/>
            </p:cNvSpPr>
            <p:nvPr/>
          </p:nvSpPr>
          <p:spPr bwMode="auto">
            <a:xfrm>
              <a:off x="7413625" y="5603875"/>
              <a:ext cx="80963" cy="79375"/>
            </a:xfrm>
            <a:custGeom>
              <a:avLst/>
              <a:gdLst>
                <a:gd name="T0" fmla="*/ 85 w 100"/>
                <a:gd name="T1" fmla="*/ 35 h 100"/>
                <a:gd name="T2" fmla="*/ 85 w 100"/>
                <a:gd name="T3" fmla="*/ 35 h 100"/>
                <a:gd name="T4" fmla="*/ 72 w 100"/>
                <a:gd name="T5" fmla="*/ 44 h 100"/>
                <a:gd name="T6" fmla="*/ 56 w 100"/>
                <a:gd name="T7" fmla="*/ 44 h 100"/>
                <a:gd name="T8" fmla="*/ 56 w 100"/>
                <a:gd name="T9" fmla="*/ 28 h 100"/>
                <a:gd name="T10" fmla="*/ 65 w 100"/>
                <a:gd name="T11" fmla="*/ 15 h 100"/>
                <a:gd name="T12" fmla="*/ 65 w 100"/>
                <a:gd name="T13" fmla="*/ 15 h 100"/>
                <a:gd name="T14" fmla="*/ 50 w 100"/>
                <a:gd name="T15" fmla="*/ 0 h 100"/>
                <a:gd name="T16" fmla="*/ 35 w 100"/>
                <a:gd name="T17" fmla="*/ 15 h 100"/>
                <a:gd name="T18" fmla="*/ 35 w 100"/>
                <a:gd name="T19" fmla="*/ 15 h 100"/>
                <a:gd name="T20" fmla="*/ 44 w 100"/>
                <a:gd name="T21" fmla="*/ 28 h 100"/>
                <a:gd name="T22" fmla="*/ 44 w 100"/>
                <a:gd name="T23" fmla="*/ 44 h 100"/>
                <a:gd name="T24" fmla="*/ 29 w 100"/>
                <a:gd name="T25" fmla="*/ 44 h 100"/>
                <a:gd name="T26" fmla="*/ 15 w 100"/>
                <a:gd name="T27" fmla="*/ 35 h 100"/>
                <a:gd name="T28" fmla="*/ 15 w 100"/>
                <a:gd name="T29" fmla="*/ 35 h 100"/>
                <a:gd name="T30" fmla="*/ 0 w 100"/>
                <a:gd name="T31" fmla="*/ 50 h 100"/>
                <a:gd name="T32" fmla="*/ 15 w 100"/>
                <a:gd name="T33" fmla="*/ 65 h 100"/>
                <a:gd name="T34" fmla="*/ 15 w 100"/>
                <a:gd name="T35" fmla="*/ 65 h 100"/>
                <a:gd name="T36" fmla="*/ 29 w 100"/>
                <a:gd name="T37" fmla="*/ 55 h 100"/>
                <a:gd name="T38" fmla="*/ 44 w 100"/>
                <a:gd name="T39" fmla="*/ 55 h 100"/>
                <a:gd name="T40" fmla="*/ 44 w 100"/>
                <a:gd name="T41" fmla="*/ 71 h 100"/>
                <a:gd name="T42" fmla="*/ 35 w 100"/>
                <a:gd name="T43" fmla="*/ 85 h 100"/>
                <a:gd name="T44" fmla="*/ 35 w 100"/>
                <a:gd name="T45" fmla="*/ 85 h 100"/>
                <a:gd name="T46" fmla="*/ 50 w 100"/>
                <a:gd name="T47" fmla="*/ 100 h 100"/>
                <a:gd name="T48" fmla="*/ 65 w 100"/>
                <a:gd name="T49" fmla="*/ 85 h 100"/>
                <a:gd name="T50" fmla="*/ 65 w 100"/>
                <a:gd name="T51" fmla="*/ 85 h 100"/>
                <a:gd name="T52" fmla="*/ 56 w 100"/>
                <a:gd name="T53" fmla="*/ 71 h 100"/>
                <a:gd name="T54" fmla="*/ 56 w 100"/>
                <a:gd name="T55" fmla="*/ 55 h 100"/>
                <a:gd name="T56" fmla="*/ 72 w 100"/>
                <a:gd name="T57" fmla="*/ 55 h 100"/>
                <a:gd name="T58" fmla="*/ 85 w 100"/>
                <a:gd name="T59" fmla="*/ 65 h 100"/>
                <a:gd name="T60" fmla="*/ 85 w 100"/>
                <a:gd name="T61" fmla="*/ 65 h 100"/>
                <a:gd name="T62" fmla="*/ 100 w 100"/>
                <a:gd name="T63" fmla="*/ 50 h 100"/>
                <a:gd name="T64" fmla="*/ 85 w 100"/>
                <a:gd name="T65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100">
                  <a:moveTo>
                    <a:pt x="85" y="35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79" y="35"/>
                    <a:pt x="74" y="39"/>
                    <a:pt x="72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1" y="26"/>
                    <a:pt x="65" y="21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6"/>
                    <a:pt x="58" y="0"/>
                    <a:pt x="50" y="0"/>
                  </a:cubicBezTo>
                  <a:cubicBezTo>
                    <a:pt x="42" y="0"/>
                    <a:pt x="35" y="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21"/>
                    <a:pt x="39" y="26"/>
                    <a:pt x="44" y="28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7" y="39"/>
                    <a:pt x="21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" y="35"/>
                    <a:pt x="0" y="42"/>
                    <a:pt x="0" y="50"/>
                  </a:cubicBezTo>
                  <a:cubicBezTo>
                    <a:pt x="0" y="58"/>
                    <a:pt x="7" y="65"/>
                    <a:pt x="15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21" y="65"/>
                    <a:pt x="27" y="61"/>
                    <a:pt x="29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9" y="73"/>
                    <a:pt x="35" y="79"/>
                    <a:pt x="35" y="85"/>
                  </a:cubicBezTo>
                  <a:cubicBezTo>
                    <a:pt x="35" y="85"/>
                    <a:pt x="35" y="85"/>
                    <a:pt x="35" y="85"/>
                  </a:cubicBezTo>
                  <a:cubicBezTo>
                    <a:pt x="35" y="93"/>
                    <a:pt x="42" y="100"/>
                    <a:pt x="50" y="100"/>
                  </a:cubicBezTo>
                  <a:cubicBezTo>
                    <a:pt x="58" y="100"/>
                    <a:pt x="65" y="93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79"/>
                    <a:pt x="61" y="73"/>
                    <a:pt x="56" y="7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4" y="61"/>
                    <a:pt x="79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93" y="65"/>
                    <a:pt x="100" y="58"/>
                    <a:pt x="100" y="50"/>
                  </a:cubicBezTo>
                  <a:cubicBezTo>
                    <a:pt x="100" y="42"/>
                    <a:pt x="93" y="35"/>
                    <a:pt x="85" y="35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74" name="Group 173"/>
            <p:cNvGrpSpPr/>
            <p:nvPr/>
          </p:nvGrpSpPr>
          <p:grpSpPr>
            <a:xfrm>
              <a:off x="6257926" y="3298825"/>
              <a:ext cx="1101725" cy="1101726"/>
              <a:chOff x="6205538" y="3298825"/>
              <a:chExt cx="1101725" cy="1101726"/>
            </a:xfrm>
            <a:solidFill>
              <a:srgbClr val="FFFFFF">
                <a:alpha val="20000"/>
              </a:srgbClr>
            </a:solidFill>
          </p:grpSpPr>
          <p:sp>
            <p:nvSpPr>
              <p:cNvPr id="175" name="Freeform 324"/>
              <p:cNvSpPr>
                <a:spLocks/>
              </p:cNvSpPr>
              <p:nvPr/>
            </p:nvSpPr>
            <p:spPr bwMode="auto">
              <a:xfrm>
                <a:off x="6205538" y="3298825"/>
                <a:ext cx="371475" cy="373063"/>
              </a:xfrm>
              <a:custGeom>
                <a:avLst/>
                <a:gdLst>
                  <a:gd name="T0" fmla="*/ 461 w 461"/>
                  <a:gd name="T1" fmla="*/ 230 h 461"/>
                  <a:gd name="T2" fmla="*/ 392 w 461"/>
                  <a:gd name="T3" fmla="*/ 162 h 461"/>
                  <a:gd name="T4" fmla="*/ 392 w 461"/>
                  <a:gd name="T5" fmla="*/ 162 h 461"/>
                  <a:gd name="T6" fmla="*/ 329 w 461"/>
                  <a:gd name="T7" fmla="*/ 204 h 461"/>
                  <a:gd name="T8" fmla="*/ 257 w 461"/>
                  <a:gd name="T9" fmla="*/ 204 h 461"/>
                  <a:gd name="T10" fmla="*/ 257 w 461"/>
                  <a:gd name="T11" fmla="*/ 132 h 461"/>
                  <a:gd name="T12" fmla="*/ 299 w 461"/>
                  <a:gd name="T13" fmla="*/ 68 h 461"/>
                  <a:gd name="T14" fmla="*/ 299 w 461"/>
                  <a:gd name="T15" fmla="*/ 68 h 461"/>
                  <a:gd name="T16" fmla="*/ 230 w 461"/>
                  <a:gd name="T17" fmla="*/ 0 h 461"/>
                  <a:gd name="T18" fmla="*/ 162 w 461"/>
                  <a:gd name="T19" fmla="*/ 68 h 461"/>
                  <a:gd name="T20" fmla="*/ 162 w 461"/>
                  <a:gd name="T21" fmla="*/ 68 h 461"/>
                  <a:gd name="T22" fmla="*/ 204 w 461"/>
                  <a:gd name="T23" fmla="*/ 132 h 461"/>
                  <a:gd name="T24" fmla="*/ 204 w 461"/>
                  <a:gd name="T25" fmla="*/ 204 h 461"/>
                  <a:gd name="T26" fmla="*/ 132 w 461"/>
                  <a:gd name="T27" fmla="*/ 204 h 461"/>
                  <a:gd name="T28" fmla="*/ 69 w 461"/>
                  <a:gd name="T29" fmla="*/ 162 h 461"/>
                  <a:gd name="T30" fmla="*/ 69 w 461"/>
                  <a:gd name="T31" fmla="*/ 162 h 461"/>
                  <a:gd name="T32" fmla="*/ 0 w 461"/>
                  <a:gd name="T33" fmla="*/ 230 h 461"/>
                  <a:gd name="T34" fmla="*/ 69 w 461"/>
                  <a:gd name="T35" fmla="*/ 299 h 461"/>
                  <a:gd name="T36" fmla="*/ 69 w 461"/>
                  <a:gd name="T37" fmla="*/ 299 h 461"/>
                  <a:gd name="T38" fmla="*/ 132 w 461"/>
                  <a:gd name="T39" fmla="*/ 257 h 461"/>
                  <a:gd name="T40" fmla="*/ 204 w 461"/>
                  <a:gd name="T41" fmla="*/ 257 h 461"/>
                  <a:gd name="T42" fmla="*/ 204 w 461"/>
                  <a:gd name="T43" fmla="*/ 329 h 461"/>
                  <a:gd name="T44" fmla="*/ 162 w 461"/>
                  <a:gd name="T45" fmla="*/ 392 h 461"/>
                  <a:gd name="T46" fmla="*/ 162 w 461"/>
                  <a:gd name="T47" fmla="*/ 392 h 461"/>
                  <a:gd name="T48" fmla="*/ 230 w 461"/>
                  <a:gd name="T49" fmla="*/ 461 h 461"/>
                  <a:gd name="T50" fmla="*/ 299 w 461"/>
                  <a:gd name="T51" fmla="*/ 392 h 461"/>
                  <a:gd name="T52" fmla="*/ 299 w 461"/>
                  <a:gd name="T53" fmla="*/ 392 h 461"/>
                  <a:gd name="T54" fmla="*/ 257 w 461"/>
                  <a:gd name="T55" fmla="*/ 329 h 461"/>
                  <a:gd name="T56" fmla="*/ 257 w 461"/>
                  <a:gd name="T57" fmla="*/ 257 h 461"/>
                  <a:gd name="T58" fmla="*/ 329 w 461"/>
                  <a:gd name="T59" fmla="*/ 257 h 461"/>
                  <a:gd name="T60" fmla="*/ 392 w 461"/>
                  <a:gd name="T61" fmla="*/ 299 h 461"/>
                  <a:gd name="T62" fmla="*/ 392 w 461"/>
                  <a:gd name="T63" fmla="*/ 299 h 461"/>
                  <a:gd name="T64" fmla="*/ 461 w 461"/>
                  <a:gd name="T65" fmla="*/ 230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1" h="461">
                    <a:moveTo>
                      <a:pt x="461" y="230"/>
                    </a:moveTo>
                    <a:cubicBezTo>
                      <a:pt x="461" y="193"/>
                      <a:pt x="430" y="162"/>
                      <a:pt x="392" y="162"/>
                    </a:cubicBezTo>
                    <a:cubicBezTo>
                      <a:pt x="392" y="162"/>
                      <a:pt x="392" y="162"/>
                      <a:pt x="392" y="162"/>
                    </a:cubicBezTo>
                    <a:cubicBezTo>
                      <a:pt x="364" y="162"/>
                      <a:pt x="339" y="179"/>
                      <a:pt x="329" y="204"/>
                    </a:cubicBezTo>
                    <a:cubicBezTo>
                      <a:pt x="257" y="204"/>
                      <a:pt x="257" y="204"/>
                      <a:pt x="257" y="204"/>
                    </a:cubicBezTo>
                    <a:cubicBezTo>
                      <a:pt x="257" y="132"/>
                      <a:pt x="257" y="132"/>
                      <a:pt x="257" y="132"/>
                    </a:cubicBezTo>
                    <a:cubicBezTo>
                      <a:pt x="282" y="121"/>
                      <a:pt x="299" y="97"/>
                      <a:pt x="299" y="68"/>
                    </a:cubicBezTo>
                    <a:cubicBezTo>
                      <a:pt x="299" y="68"/>
                      <a:pt x="299" y="68"/>
                      <a:pt x="299" y="68"/>
                    </a:cubicBezTo>
                    <a:cubicBezTo>
                      <a:pt x="299" y="31"/>
                      <a:pt x="268" y="0"/>
                      <a:pt x="230" y="0"/>
                    </a:cubicBezTo>
                    <a:cubicBezTo>
                      <a:pt x="193" y="0"/>
                      <a:pt x="162" y="31"/>
                      <a:pt x="162" y="68"/>
                    </a:cubicBezTo>
                    <a:cubicBezTo>
                      <a:pt x="162" y="68"/>
                      <a:pt x="162" y="68"/>
                      <a:pt x="162" y="68"/>
                    </a:cubicBezTo>
                    <a:cubicBezTo>
                      <a:pt x="162" y="97"/>
                      <a:pt x="179" y="121"/>
                      <a:pt x="204" y="132"/>
                    </a:cubicBezTo>
                    <a:cubicBezTo>
                      <a:pt x="204" y="204"/>
                      <a:pt x="204" y="204"/>
                      <a:pt x="204" y="204"/>
                    </a:cubicBezTo>
                    <a:cubicBezTo>
                      <a:pt x="132" y="204"/>
                      <a:pt x="132" y="204"/>
                      <a:pt x="132" y="204"/>
                    </a:cubicBezTo>
                    <a:cubicBezTo>
                      <a:pt x="122" y="179"/>
                      <a:pt x="97" y="162"/>
                      <a:pt x="69" y="162"/>
                    </a:cubicBezTo>
                    <a:cubicBezTo>
                      <a:pt x="69" y="162"/>
                      <a:pt x="69" y="162"/>
                      <a:pt x="69" y="162"/>
                    </a:cubicBezTo>
                    <a:cubicBezTo>
                      <a:pt x="31" y="162"/>
                      <a:pt x="0" y="193"/>
                      <a:pt x="0" y="230"/>
                    </a:cubicBezTo>
                    <a:cubicBezTo>
                      <a:pt x="0" y="268"/>
                      <a:pt x="31" y="299"/>
                      <a:pt x="69" y="299"/>
                    </a:cubicBezTo>
                    <a:cubicBezTo>
                      <a:pt x="69" y="299"/>
                      <a:pt x="69" y="299"/>
                      <a:pt x="69" y="299"/>
                    </a:cubicBezTo>
                    <a:cubicBezTo>
                      <a:pt x="97" y="299"/>
                      <a:pt x="122" y="281"/>
                      <a:pt x="132" y="257"/>
                    </a:cubicBezTo>
                    <a:cubicBezTo>
                      <a:pt x="204" y="257"/>
                      <a:pt x="204" y="257"/>
                      <a:pt x="204" y="257"/>
                    </a:cubicBezTo>
                    <a:cubicBezTo>
                      <a:pt x="204" y="329"/>
                      <a:pt x="204" y="329"/>
                      <a:pt x="204" y="329"/>
                    </a:cubicBezTo>
                    <a:cubicBezTo>
                      <a:pt x="179" y="339"/>
                      <a:pt x="162" y="364"/>
                      <a:pt x="162" y="392"/>
                    </a:cubicBezTo>
                    <a:cubicBezTo>
                      <a:pt x="162" y="392"/>
                      <a:pt x="162" y="392"/>
                      <a:pt x="162" y="392"/>
                    </a:cubicBezTo>
                    <a:cubicBezTo>
                      <a:pt x="162" y="430"/>
                      <a:pt x="193" y="461"/>
                      <a:pt x="230" y="461"/>
                    </a:cubicBezTo>
                    <a:cubicBezTo>
                      <a:pt x="268" y="461"/>
                      <a:pt x="299" y="430"/>
                      <a:pt x="299" y="392"/>
                    </a:cubicBezTo>
                    <a:cubicBezTo>
                      <a:pt x="299" y="392"/>
                      <a:pt x="299" y="392"/>
                      <a:pt x="299" y="392"/>
                    </a:cubicBezTo>
                    <a:cubicBezTo>
                      <a:pt x="299" y="364"/>
                      <a:pt x="282" y="339"/>
                      <a:pt x="257" y="329"/>
                    </a:cubicBezTo>
                    <a:cubicBezTo>
                      <a:pt x="257" y="257"/>
                      <a:pt x="257" y="257"/>
                      <a:pt x="257" y="257"/>
                    </a:cubicBezTo>
                    <a:cubicBezTo>
                      <a:pt x="329" y="257"/>
                      <a:pt x="329" y="257"/>
                      <a:pt x="329" y="257"/>
                    </a:cubicBezTo>
                    <a:cubicBezTo>
                      <a:pt x="339" y="281"/>
                      <a:pt x="364" y="299"/>
                      <a:pt x="392" y="299"/>
                    </a:cubicBezTo>
                    <a:cubicBezTo>
                      <a:pt x="392" y="299"/>
                      <a:pt x="392" y="299"/>
                      <a:pt x="392" y="299"/>
                    </a:cubicBezTo>
                    <a:cubicBezTo>
                      <a:pt x="430" y="299"/>
                      <a:pt x="461" y="268"/>
                      <a:pt x="461" y="2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Freeform 325"/>
              <p:cNvSpPr>
                <a:spLocks/>
              </p:cNvSpPr>
              <p:nvPr/>
            </p:nvSpPr>
            <p:spPr bwMode="auto">
              <a:xfrm>
                <a:off x="6934200" y="3298825"/>
                <a:ext cx="373063" cy="373063"/>
              </a:xfrm>
              <a:custGeom>
                <a:avLst/>
                <a:gdLst>
                  <a:gd name="T0" fmla="*/ 461 w 461"/>
                  <a:gd name="T1" fmla="*/ 230 h 461"/>
                  <a:gd name="T2" fmla="*/ 392 w 461"/>
                  <a:gd name="T3" fmla="*/ 162 h 461"/>
                  <a:gd name="T4" fmla="*/ 392 w 461"/>
                  <a:gd name="T5" fmla="*/ 162 h 461"/>
                  <a:gd name="T6" fmla="*/ 329 w 461"/>
                  <a:gd name="T7" fmla="*/ 204 h 461"/>
                  <a:gd name="T8" fmla="*/ 256 w 461"/>
                  <a:gd name="T9" fmla="*/ 204 h 461"/>
                  <a:gd name="T10" fmla="*/ 256 w 461"/>
                  <a:gd name="T11" fmla="*/ 132 h 461"/>
                  <a:gd name="T12" fmla="*/ 299 w 461"/>
                  <a:gd name="T13" fmla="*/ 68 h 461"/>
                  <a:gd name="T14" fmla="*/ 299 w 461"/>
                  <a:gd name="T15" fmla="*/ 68 h 461"/>
                  <a:gd name="T16" fmla="*/ 230 w 461"/>
                  <a:gd name="T17" fmla="*/ 0 h 461"/>
                  <a:gd name="T18" fmla="*/ 162 w 461"/>
                  <a:gd name="T19" fmla="*/ 68 h 461"/>
                  <a:gd name="T20" fmla="*/ 162 w 461"/>
                  <a:gd name="T21" fmla="*/ 68 h 461"/>
                  <a:gd name="T22" fmla="*/ 204 w 461"/>
                  <a:gd name="T23" fmla="*/ 132 h 461"/>
                  <a:gd name="T24" fmla="*/ 204 w 461"/>
                  <a:gd name="T25" fmla="*/ 204 h 461"/>
                  <a:gd name="T26" fmla="*/ 132 w 461"/>
                  <a:gd name="T27" fmla="*/ 204 h 461"/>
                  <a:gd name="T28" fmla="*/ 68 w 461"/>
                  <a:gd name="T29" fmla="*/ 162 h 461"/>
                  <a:gd name="T30" fmla="*/ 68 w 461"/>
                  <a:gd name="T31" fmla="*/ 162 h 461"/>
                  <a:gd name="T32" fmla="*/ 0 w 461"/>
                  <a:gd name="T33" fmla="*/ 230 h 461"/>
                  <a:gd name="T34" fmla="*/ 68 w 461"/>
                  <a:gd name="T35" fmla="*/ 299 h 461"/>
                  <a:gd name="T36" fmla="*/ 68 w 461"/>
                  <a:gd name="T37" fmla="*/ 299 h 461"/>
                  <a:gd name="T38" fmla="*/ 132 w 461"/>
                  <a:gd name="T39" fmla="*/ 257 h 461"/>
                  <a:gd name="T40" fmla="*/ 204 w 461"/>
                  <a:gd name="T41" fmla="*/ 257 h 461"/>
                  <a:gd name="T42" fmla="*/ 204 w 461"/>
                  <a:gd name="T43" fmla="*/ 329 h 461"/>
                  <a:gd name="T44" fmla="*/ 162 w 461"/>
                  <a:gd name="T45" fmla="*/ 392 h 461"/>
                  <a:gd name="T46" fmla="*/ 162 w 461"/>
                  <a:gd name="T47" fmla="*/ 392 h 461"/>
                  <a:gd name="T48" fmla="*/ 230 w 461"/>
                  <a:gd name="T49" fmla="*/ 461 h 461"/>
                  <a:gd name="T50" fmla="*/ 299 w 461"/>
                  <a:gd name="T51" fmla="*/ 392 h 461"/>
                  <a:gd name="T52" fmla="*/ 299 w 461"/>
                  <a:gd name="T53" fmla="*/ 392 h 461"/>
                  <a:gd name="T54" fmla="*/ 256 w 461"/>
                  <a:gd name="T55" fmla="*/ 329 h 461"/>
                  <a:gd name="T56" fmla="*/ 256 w 461"/>
                  <a:gd name="T57" fmla="*/ 257 h 461"/>
                  <a:gd name="T58" fmla="*/ 329 w 461"/>
                  <a:gd name="T59" fmla="*/ 257 h 461"/>
                  <a:gd name="T60" fmla="*/ 392 w 461"/>
                  <a:gd name="T61" fmla="*/ 299 h 461"/>
                  <a:gd name="T62" fmla="*/ 392 w 461"/>
                  <a:gd name="T63" fmla="*/ 299 h 461"/>
                  <a:gd name="T64" fmla="*/ 461 w 461"/>
                  <a:gd name="T65" fmla="*/ 230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1" h="461">
                    <a:moveTo>
                      <a:pt x="461" y="230"/>
                    </a:moveTo>
                    <a:cubicBezTo>
                      <a:pt x="461" y="193"/>
                      <a:pt x="430" y="162"/>
                      <a:pt x="392" y="162"/>
                    </a:cubicBezTo>
                    <a:cubicBezTo>
                      <a:pt x="392" y="162"/>
                      <a:pt x="392" y="162"/>
                      <a:pt x="392" y="162"/>
                    </a:cubicBezTo>
                    <a:cubicBezTo>
                      <a:pt x="364" y="162"/>
                      <a:pt x="339" y="179"/>
                      <a:pt x="329" y="204"/>
                    </a:cubicBezTo>
                    <a:cubicBezTo>
                      <a:pt x="256" y="204"/>
                      <a:pt x="256" y="204"/>
                      <a:pt x="256" y="204"/>
                    </a:cubicBezTo>
                    <a:cubicBezTo>
                      <a:pt x="256" y="132"/>
                      <a:pt x="256" y="132"/>
                      <a:pt x="256" y="132"/>
                    </a:cubicBezTo>
                    <a:cubicBezTo>
                      <a:pt x="281" y="121"/>
                      <a:pt x="299" y="97"/>
                      <a:pt x="299" y="68"/>
                    </a:cubicBezTo>
                    <a:cubicBezTo>
                      <a:pt x="299" y="68"/>
                      <a:pt x="299" y="68"/>
                      <a:pt x="299" y="68"/>
                    </a:cubicBezTo>
                    <a:cubicBezTo>
                      <a:pt x="299" y="31"/>
                      <a:pt x="268" y="0"/>
                      <a:pt x="230" y="0"/>
                    </a:cubicBezTo>
                    <a:cubicBezTo>
                      <a:pt x="192" y="0"/>
                      <a:pt x="162" y="31"/>
                      <a:pt x="162" y="68"/>
                    </a:cubicBezTo>
                    <a:cubicBezTo>
                      <a:pt x="162" y="68"/>
                      <a:pt x="162" y="68"/>
                      <a:pt x="162" y="68"/>
                    </a:cubicBezTo>
                    <a:cubicBezTo>
                      <a:pt x="162" y="97"/>
                      <a:pt x="179" y="121"/>
                      <a:pt x="204" y="132"/>
                    </a:cubicBezTo>
                    <a:cubicBezTo>
                      <a:pt x="204" y="204"/>
                      <a:pt x="204" y="204"/>
                      <a:pt x="204" y="204"/>
                    </a:cubicBezTo>
                    <a:cubicBezTo>
                      <a:pt x="132" y="204"/>
                      <a:pt x="132" y="204"/>
                      <a:pt x="132" y="204"/>
                    </a:cubicBezTo>
                    <a:cubicBezTo>
                      <a:pt x="121" y="179"/>
                      <a:pt x="97" y="162"/>
                      <a:pt x="68" y="162"/>
                    </a:cubicBezTo>
                    <a:cubicBezTo>
                      <a:pt x="68" y="162"/>
                      <a:pt x="68" y="162"/>
                      <a:pt x="68" y="162"/>
                    </a:cubicBezTo>
                    <a:cubicBezTo>
                      <a:pt x="31" y="162"/>
                      <a:pt x="0" y="193"/>
                      <a:pt x="0" y="230"/>
                    </a:cubicBezTo>
                    <a:cubicBezTo>
                      <a:pt x="0" y="268"/>
                      <a:pt x="31" y="299"/>
                      <a:pt x="68" y="299"/>
                    </a:cubicBezTo>
                    <a:cubicBezTo>
                      <a:pt x="68" y="299"/>
                      <a:pt x="68" y="299"/>
                      <a:pt x="68" y="299"/>
                    </a:cubicBezTo>
                    <a:cubicBezTo>
                      <a:pt x="97" y="299"/>
                      <a:pt x="121" y="281"/>
                      <a:pt x="132" y="257"/>
                    </a:cubicBezTo>
                    <a:cubicBezTo>
                      <a:pt x="204" y="257"/>
                      <a:pt x="204" y="257"/>
                      <a:pt x="204" y="257"/>
                    </a:cubicBezTo>
                    <a:cubicBezTo>
                      <a:pt x="204" y="329"/>
                      <a:pt x="204" y="329"/>
                      <a:pt x="204" y="329"/>
                    </a:cubicBezTo>
                    <a:cubicBezTo>
                      <a:pt x="179" y="339"/>
                      <a:pt x="162" y="364"/>
                      <a:pt x="162" y="392"/>
                    </a:cubicBezTo>
                    <a:cubicBezTo>
                      <a:pt x="162" y="392"/>
                      <a:pt x="162" y="392"/>
                      <a:pt x="162" y="392"/>
                    </a:cubicBezTo>
                    <a:cubicBezTo>
                      <a:pt x="162" y="430"/>
                      <a:pt x="192" y="461"/>
                      <a:pt x="230" y="461"/>
                    </a:cubicBezTo>
                    <a:cubicBezTo>
                      <a:pt x="268" y="461"/>
                      <a:pt x="299" y="430"/>
                      <a:pt x="299" y="392"/>
                    </a:cubicBezTo>
                    <a:cubicBezTo>
                      <a:pt x="299" y="392"/>
                      <a:pt x="299" y="392"/>
                      <a:pt x="299" y="392"/>
                    </a:cubicBezTo>
                    <a:cubicBezTo>
                      <a:pt x="299" y="364"/>
                      <a:pt x="281" y="339"/>
                      <a:pt x="256" y="329"/>
                    </a:cubicBezTo>
                    <a:cubicBezTo>
                      <a:pt x="256" y="257"/>
                      <a:pt x="256" y="257"/>
                      <a:pt x="256" y="257"/>
                    </a:cubicBezTo>
                    <a:cubicBezTo>
                      <a:pt x="329" y="257"/>
                      <a:pt x="329" y="257"/>
                      <a:pt x="329" y="257"/>
                    </a:cubicBezTo>
                    <a:cubicBezTo>
                      <a:pt x="339" y="281"/>
                      <a:pt x="364" y="299"/>
                      <a:pt x="392" y="299"/>
                    </a:cubicBezTo>
                    <a:cubicBezTo>
                      <a:pt x="392" y="299"/>
                      <a:pt x="392" y="299"/>
                      <a:pt x="392" y="299"/>
                    </a:cubicBezTo>
                    <a:cubicBezTo>
                      <a:pt x="430" y="299"/>
                      <a:pt x="461" y="268"/>
                      <a:pt x="461" y="2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Freeform 326"/>
              <p:cNvSpPr>
                <a:spLocks/>
              </p:cNvSpPr>
              <p:nvPr/>
            </p:nvSpPr>
            <p:spPr bwMode="auto">
              <a:xfrm>
                <a:off x="6205538" y="4027488"/>
                <a:ext cx="371475" cy="373063"/>
              </a:xfrm>
              <a:custGeom>
                <a:avLst/>
                <a:gdLst>
                  <a:gd name="T0" fmla="*/ 461 w 461"/>
                  <a:gd name="T1" fmla="*/ 231 h 461"/>
                  <a:gd name="T2" fmla="*/ 392 w 461"/>
                  <a:gd name="T3" fmla="*/ 162 h 461"/>
                  <a:gd name="T4" fmla="*/ 392 w 461"/>
                  <a:gd name="T5" fmla="*/ 162 h 461"/>
                  <a:gd name="T6" fmla="*/ 329 w 461"/>
                  <a:gd name="T7" fmla="*/ 205 h 461"/>
                  <a:gd name="T8" fmla="*/ 257 w 461"/>
                  <a:gd name="T9" fmla="*/ 205 h 461"/>
                  <a:gd name="T10" fmla="*/ 257 w 461"/>
                  <a:gd name="T11" fmla="*/ 133 h 461"/>
                  <a:gd name="T12" fmla="*/ 299 w 461"/>
                  <a:gd name="T13" fmla="*/ 69 h 461"/>
                  <a:gd name="T14" fmla="*/ 299 w 461"/>
                  <a:gd name="T15" fmla="*/ 69 h 461"/>
                  <a:gd name="T16" fmla="*/ 230 w 461"/>
                  <a:gd name="T17" fmla="*/ 0 h 461"/>
                  <a:gd name="T18" fmla="*/ 162 w 461"/>
                  <a:gd name="T19" fmla="*/ 69 h 461"/>
                  <a:gd name="T20" fmla="*/ 162 w 461"/>
                  <a:gd name="T21" fmla="*/ 69 h 461"/>
                  <a:gd name="T22" fmla="*/ 204 w 461"/>
                  <a:gd name="T23" fmla="*/ 133 h 461"/>
                  <a:gd name="T24" fmla="*/ 204 w 461"/>
                  <a:gd name="T25" fmla="*/ 205 h 461"/>
                  <a:gd name="T26" fmla="*/ 132 w 461"/>
                  <a:gd name="T27" fmla="*/ 205 h 461"/>
                  <a:gd name="T28" fmla="*/ 69 w 461"/>
                  <a:gd name="T29" fmla="*/ 162 h 461"/>
                  <a:gd name="T30" fmla="*/ 69 w 461"/>
                  <a:gd name="T31" fmla="*/ 162 h 461"/>
                  <a:gd name="T32" fmla="*/ 0 w 461"/>
                  <a:gd name="T33" fmla="*/ 231 h 461"/>
                  <a:gd name="T34" fmla="*/ 69 w 461"/>
                  <a:gd name="T35" fmla="*/ 300 h 461"/>
                  <a:gd name="T36" fmla="*/ 69 w 461"/>
                  <a:gd name="T37" fmla="*/ 300 h 461"/>
                  <a:gd name="T38" fmla="*/ 132 w 461"/>
                  <a:gd name="T39" fmla="*/ 257 h 461"/>
                  <a:gd name="T40" fmla="*/ 204 w 461"/>
                  <a:gd name="T41" fmla="*/ 257 h 461"/>
                  <a:gd name="T42" fmla="*/ 204 w 461"/>
                  <a:gd name="T43" fmla="*/ 329 h 461"/>
                  <a:gd name="T44" fmla="*/ 162 w 461"/>
                  <a:gd name="T45" fmla="*/ 393 h 461"/>
                  <a:gd name="T46" fmla="*/ 162 w 461"/>
                  <a:gd name="T47" fmla="*/ 393 h 461"/>
                  <a:gd name="T48" fmla="*/ 230 w 461"/>
                  <a:gd name="T49" fmla="*/ 461 h 461"/>
                  <a:gd name="T50" fmla="*/ 299 w 461"/>
                  <a:gd name="T51" fmla="*/ 393 h 461"/>
                  <a:gd name="T52" fmla="*/ 299 w 461"/>
                  <a:gd name="T53" fmla="*/ 393 h 461"/>
                  <a:gd name="T54" fmla="*/ 257 w 461"/>
                  <a:gd name="T55" fmla="*/ 329 h 461"/>
                  <a:gd name="T56" fmla="*/ 257 w 461"/>
                  <a:gd name="T57" fmla="*/ 257 h 461"/>
                  <a:gd name="T58" fmla="*/ 329 w 461"/>
                  <a:gd name="T59" fmla="*/ 257 h 461"/>
                  <a:gd name="T60" fmla="*/ 392 w 461"/>
                  <a:gd name="T61" fmla="*/ 300 h 461"/>
                  <a:gd name="T62" fmla="*/ 392 w 461"/>
                  <a:gd name="T63" fmla="*/ 300 h 461"/>
                  <a:gd name="T64" fmla="*/ 461 w 461"/>
                  <a:gd name="T65" fmla="*/ 231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1" h="461">
                    <a:moveTo>
                      <a:pt x="461" y="231"/>
                    </a:moveTo>
                    <a:cubicBezTo>
                      <a:pt x="461" y="193"/>
                      <a:pt x="430" y="162"/>
                      <a:pt x="392" y="162"/>
                    </a:cubicBezTo>
                    <a:cubicBezTo>
                      <a:pt x="392" y="162"/>
                      <a:pt x="392" y="162"/>
                      <a:pt x="392" y="162"/>
                    </a:cubicBezTo>
                    <a:cubicBezTo>
                      <a:pt x="364" y="162"/>
                      <a:pt x="339" y="180"/>
                      <a:pt x="329" y="205"/>
                    </a:cubicBezTo>
                    <a:cubicBezTo>
                      <a:pt x="257" y="205"/>
                      <a:pt x="257" y="205"/>
                      <a:pt x="257" y="205"/>
                    </a:cubicBezTo>
                    <a:cubicBezTo>
                      <a:pt x="257" y="133"/>
                      <a:pt x="257" y="133"/>
                      <a:pt x="257" y="133"/>
                    </a:cubicBezTo>
                    <a:cubicBezTo>
                      <a:pt x="282" y="122"/>
                      <a:pt x="299" y="98"/>
                      <a:pt x="299" y="69"/>
                    </a:cubicBezTo>
                    <a:cubicBezTo>
                      <a:pt x="299" y="69"/>
                      <a:pt x="299" y="69"/>
                      <a:pt x="299" y="69"/>
                    </a:cubicBezTo>
                    <a:cubicBezTo>
                      <a:pt x="299" y="31"/>
                      <a:pt x="268" y="0"/>
                      <a:pt x="230" y="0"/>
                    </a:cubicBezTo>
                    <a:cubicBezTo>
                      <a:pt x="193" y="0"/>
                      <a:pt x="162" y="31"/>
                      <a:pt x="162" y="69"/>
                    </a:cubicBezTo>
                    <a:cubicBezTo>
                      <a:pt x="162" y="69"/>
                      <a:pt x="162" y="69"/>
                      <a:pt x="162" y="69"/>
                    </a:cubicBezTo>
                    <a:cubicBezTo>
                      <a:pt x="162" y="98"/>
                      <a:pt x="179" y="122"/>
                      <a:pt x="204" y="133"/>
                    </a:cubicBezTo>
                    <a:cubicBezTo>
                      <a:pt x="204" y="205"/>
                      <a:pt x="204" y="205"/>
                      <a:pt x="204" y="205"/>
                    </a:cubicBezTo>
                    <a:cubicBezTo>
                      <a:pt x="132" y="205"/>
                      <a:pt x="132" y="205"/>
                      <a:pt x="132" y="205"/>
                    </a:cubicBezTo>
                    <a:cubicBezTo>
                      <a:pt x="122" y="180"/>
                      <a:pt x="97" y="162"/>
                      <a:pt x="69" y="162"/>
                    </a:cubicBezTo>
                    <a:cubicBezTo>
                      <a:pt x="69" y="162"/>
                      <a:pt x="69" y="162"/>
                      <a:pt x="69" y="162"/>
                    </a:cubicBezTo>
                    <a:cubicBezTo>
                      <a:pt x="31" y="162"/>
                      <a:pt x="0" y="193"/>
                      <a:pt x="0" y="231"/>
                    </a:cubicBezTo>
                    <a:cubicBezTo>
                      <a:pt x="0" y="269"/>
                      <a:pt x="31" y="300"/>
                      <a:pt x="69" y="300"/>
                    </a:cubicBezTo>
                    <a:cubicBezTo>
                      <a:pt x="69" y="300"/>
                      <a:pt x="69" y="300"/>
                      <a:pt x="69" y="300"/>
                    </a:cubicBezTo>
                    <a:cubicBezTo>
                      <a:pt x="97" y="300"/>
                      <a:pt x="122" y="282"/>
                      <a:pt x="132" y="257"/>
                    </a:cubicBezTo>
                    <a:cubicBezTo>
                      <a:pt x="204" y="257"/>
                      <a:pt x="204" y="257"/>
                      <a:pt x="204" y="257"/>
                    </a:cubicBezTo>
                    <a:cubicBezTo>
                      <a:pt x="204" y="329"/>
                      <a:pt x="204" y="329"/>
                      <a:pt x="204" y="329"/>
                    </a:cubicBezTo>
                    <a:cubicBezTo>
                      <a:pt x="179" y="340"/>
                      <a:pt x="162" y="364"/>
                      <a:pt x="162" y="393"/>
                    </a:cubicBezTo>
                    <a:cubicBezTo>
                      <a:pt x="162" y="393"/>
                      <a:pt x="162" y="393"/>
                      <a:pt x="162" y="393"/>
                    </a:cubicBezTo>
                    <a:cubicBezTo>
                      <a:pt x="162" y="430"/>
                      <a:pt x="193" y="461"/>
                      <a:pt x="230" y="461"/>
                    </a:cubicBezTo>
                    <a:cubicBezTo>
                      <a:pt x="268" y="461"/>
                      <a:pt x="299" y="430"/>
                      <a:pt x="299" y="393"/>
                    </a:cubicBezTo>
                    <a:cubicBezTo>
                      <a:pt x="299" y="393"/>
                      <a:pt x="299" y="393"/>
                      <a:pt x="299" y="393"/>
                    </a:cubicBezTo>
                    <a:cubicBezTo>
                      <a:pt x="299" y="364"/>
                      <a:pt x="282" y="340"/>
                      <a:pt x="257" y="329"/>
                    </a:cubicBezTo>
                    <a:cubicBezTo>
                      <a:pt x="257" y="257"/>
                      <a:pt x="257" y="257"/>
                      <a:pt x="257" y="257"/>
                    </a:cubicBezTo>
                    <a:cubicBezTo>
                      <a:pt x="329" y="257"/>
                      <a:pt x="329" y="257"/>
                      <a:pt x="329" y="257"/>
                    </a:cubicBezTo>
                    <a:cubicBezTo>
                      <a:pt x="339" y="282"/>
                      <a:pt x="364" y="300"/>
                      <a:pt x="392" y="300"/>
                    </a:cubicBezTo>
                    <a:cubicBezTo>
                      <a:pt x="392" y="300"/>
                      <a:pt x="392" y="300"/>
                      <a:pt x="392" y="300"/>
                    </a:cubicBezTo>
                    <a:cubicBezTo>
                      <a:pt x="430" y="300"/>
                      <a:pt x="461" y="269"/>
                      <a:pt x="461" y="2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Freeform 327"/>
              <p:cNvSpPr>
                <a:spLocks/>
              </p:cNvSpPr>
              <p:nvPr/>
            </p:nvSpPr>
            <p:spPr bwMode="auto">
              <a:xfrm>
                <a:off x="6934200" y="4027488"/>
                <a:ext cx="373063" cy="373063"/>
              </a:xfrm>
              <a:custGeom>
                <a:avLst/>
                <a:gdLst>
                  <a:gd name="T0" fmla="*/ 461 w 461"/>
                  <a:gd name="T1" fmla="*/ 231 h 461"/>
                  <a:gd name="T2" fmla="*/ 392 w 461"/>
                  <a:gd name="T3" fmla="*/ 162 h 461"/>
                  <a:gd name="T4" fmla="*/ 392 w 461"/>
                  <a:gd name="T5" fmla="*/ 162 h 461"/>
                  <a:gd name="T6" fmla="*/ 329 w 461"/>
                  <a:gd name="T7" fmla="*/ 205 h 461"/>
                  <a:gd name="T8" fmla="*/ 256 w 461"/>
                  <a:gd name="T9" fmla="*/ 205 h 461"/>
                  <a:gd name="T10" fmla="*/ 256 w 461"/>
                  <a:gd name="T11" fmla="*/ 133 h 461"/>
                  <a:gd name="T12" fmla="*/ 299 w 461"/>
                  <a:gd name="T13" fmla="*/ 69 h 461"/>
                  <a:gd name="T14" fmla="*/ 299 w 461"/>
                  <a:gd name="T15" fmla="*/ 69 h 461"/>
                  <a:gd name="T16" fmla="*/ 230 w 461"/>
                  <a:gd name="T17" fmla="*/ 0 h 461"/>
                  <a:gd name="T18" fmla="*/ 162 w 461"/>
                  <a:gd name="T19" fmla="*/ 69 h 461"/>
                  <a:gd name="T20" fmla="*/ 162 w 461"/>
                  <a:gd name="T21" fmla="*/ 69 h 461"/>
                  <a:gd name="T22" fmla="*/ 204 w 461"/>
                  <a:gd name="T23" fmla="*/ 133 h 461"/>
                  <a:gd name="T24" fmla="*/ 204 w 461"/>
                  <a:gd name="T25" fmla="*/ 205 h 461"/>
                  <a:gd name="T26" fmla="*/ 132 w 461"/>
                  <a:gd name="T27" fmla="*/ 205 h 461"/>
                  <a:gd name="T28" fmla="*/ 68 w 461"/>
                  <a:gd name="T29" fmla="*/ 162 h 461"/>
                  <a:gd name="T30" fmla="*/ 68 w 461"/>
                  <a:gd name="T31" fmla="*/ 162 h 461"/>
                  <a:gd name="T32" fmla="*/ 0 w 461"/>
                  <a:gd name="T33" fmla="*/ 231 h 461"/>
                  <a:gd name="T34" fmla="*/ 68 w 461"/>
                  <a:gd name="T35" fmla="*/ 300 h 461"/>
                  <a:gd name="T36" fmla="*/ 68 w 461"/>
                  <a:gd name="T37" fmla="*/ 300 h 461"/>
                  <a:gd name="T38" fmla="*/ 132 w 461"/>
                  <a:gd name="T39" fmla="*/ 257 h 461"/>
                  <a:gd name="T40" fmla="*/ 204 w 461"/>
                  <a:gd name="T41" fmla="*/ 257 h 461"/>
                  <a:gd name="T42" fmla="*/ 204 w 461"/>
                  <a:gd name="T43" fmla="*/ 329 h 461"/>
                  <a:gd name="T44" fmla="*/ 162 w 461"/>
                  <a:gd name="T45" fmla="*/ 393 h 461"/>
                  <a:gd name="T46" fmla="*/ 162 w 461"/>
                  <a:gd name="T47" fmla="*/ 393 h 461"/>
                  <a:gd name="T48" fmla="*/ 230 w 461"/>
                  <a:gd name="T49" fmla="*/ 461 h 461"/>
                  <a:gd name="T50" fmla="*/ 299 w 461"/>
                  <a:gd name="T51" fmla="*/ 393 h 461"/>
                  <a:gd name="T52" fmla="*/ 299 w 461"/>
                  <a:gd name="T53" fmla="*/ 393 h 461"/>
                  <a:gd name="T54" fmla="*/ 256 w 461"/>
                  <a:gd name="T55" fmla="*/ 329 h 461"/>
                  <a:gd name="T56" fmla="*/ 256 w 461"/>
                  <a:gd name="T57" fmla="*/ 257 h 461"/>
                  <a:gd name="T58" fmla="*/ 329 w 461"/>
                  <a:gd name="T59" fmla="*/ 257 h 461"/>
                  <a:gd name="T60" fmla="*/ 392 w 461"/>
                  <a:gd name="T61" fmla="*/ 300 h 461"/>
                  <a:gd name="T62" fmla="*/ 392 w 461"/>
                  <a:gd name="T63" fmla="*/ 300 h 461"/>
                  <a:gd name="T64" fmla="*/ 461 w 461"/>
                  <a:gd name="T65" fmla="*/ 231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1" h="461">
                    <a:moveTo>
                      <a:pt x="461" y="231"/>
                    </a:moveTo>
                    <a:cubicBezTo>
                      <a:pt x="461" y="193"/>
                      <a:pt x="430" y="162"/>
                      <a:pt x="392" y="162"/>
                    </a:cubicBezTo>
                    <a:cubicBezTo>
                      <a:pt x="392" y="162"/>
                      <a:pt x="392" y="162"/>
                      <a:pt x="392" y="162"/>
                    </a:cubicBezTo>
                    <a:cubicBezTo>
                      <a:pt x="364" y="162"/>
                      <a:pt x="339" y="180"/>
                      <a:pt x="329" y="205"/>
                    </a:cubicBezTo>
                    <a:cubicBezTo>
                      <a:pt x="256" y="205"/>
                      <a:pt x="256" y="205"/>
                      <a:pt x="256" y="205"/>
                    </a:cubicBezTo>
                    <a:cubicBezTo>
                      <a:pt x="256" y="133"/>
                      <a:pt x="256" y="133"/>
                      <a:pt x="256" y="133"/>
                    </a:cubicBezTo>
                    <a:cubicBezTo>
                      <a:pt x="281" y="122"/>
                      <a:pt x="299" y="98"/>
                      <a:pt x="299" y="69"/>
                    </a:cubicBezTo>
                    <a:cubicBezTo>
                      <a:pt x="299" y="69"/>
                      <a:pt x="299" y="69"/>
                      <a:pt x="299" y="69"/>
                    </a:cubicBezTo>
                    <a:cubicBezTo>
                      <a:pt x="299" y="31"/>
                      <a:pt x="268" y="0"/>
                      <a:pt x="230" y="0"/>
                    </a:cubicBezTo>
                    <a:cubicBezTo>
                      <a:pt x="192" y="0"/>
                      <a:pt x="162" y="31"/>
                      <a:pt x="162" y="69"/>
                    </a:cubicBezTo>
                    <a:cubicBezTo>
                      <a:pt x="162" y="69"/>
                      <a:pt x="162" y="69"/>
                      <a:pt x="162" y="69"/>
                    </a:cubicBezTo>
                    <a:cubicBezTo>
                      <a:pt x="162" y="98"/>
                      <a:pt x="179" y="122"/>
                      <a:pt x="204" y="133"/>
                    </a:cubicBezTo>
                    <a:cubicBezTo>
                      <a:pt x="204" y="205"/>
                      <a:pt x="204" y="205"/>
                      <a:pt x="204" y="205"/>
                    </a:cubicBezTo>
                    <a:cubicBezTo>
                      <a:pt x="132" y="205"/>
                      <a:pt x="132" y="205"/>
                      <a:pt x="132" y="205"/>
                    </a:cubicBezTo>
                    <a:cubicBezTo>
                      <a:pt x="121" y="180"/>
                      <a:pt x="97" y="162"/>
                      <a:pt x="68" y="162"/>
                    </a:cubicBezTo>
                    <a:cubicBezTo>
                      <a:pt x="68" y="162"/>
                      <a:pt x="68" y="162"/>
                      <a:pt x="68" y="162"/>
                    </a:cubicBezTo>
                    <a:cubicBezTo>
                      <a:pt x="31" y="162"/>
                      <a:pt x="0" y="193"/>
                      <a:pt x="0" y="231"/>
                    </a:cubicBezTo>
                    <a:cubicBezTo>
                      <a:pt x="0" y="269"/>
                      <a:pt x="31" y="300"/>
                      <a:pt x="68" y="300"/>
                    </a:cubicBezTo>
                    <a:cubicBezTo>
                      <a:pt x="68" y="300"/>
                      <a:pt x="68" y="300"/>
                      <a:pt x="68" y="300"/>
                    </a:cubicBezTo>
                    <a:cubicBezTo>
                      <a:pt x="97" y="300"/>
                      <a:pt x="121" y="282"/>
                      <a:pt x="132" y="257"/>
                    </a:cubicBezTo>
                    <a:cubicBezTo>
                      <a:pt x="204" y="257"/>
                      <a:pt x="204" y="257"/>
                      <a:pt x="204" y="257"/>
                    </a:cubicBezTo>
                    <a:cubicBezTo>
                      <a:pt x="204" y="329"/>
                      <a:pt x="204" y="329"/>
                      <a:pt x="204" y="329"/>
                    </a:cubicBezTo>
                    <a:cubicBezTo>
                      <a:pt x="179" y="340"/>
                      <a:pt x="162" y="364"/>
                      <a:pt x="162" y="393"/>
                    </a:cubicBezTo>
                    <a:cubicBezTo>
                      <a:pt x="162" y="393"/>
                      <a:pt x="162" y="393"/>
                      <a:pt x="162" y="393"/>
                    </a:cubicBezTo>
                    <a:cubicBezTo>
                      <a:pt x="162" y="430"/>
                      <a:pt x="192" y="461"/>
                      <a:pt x="230" y="461"/>
                    </a:cubicBezTo>
                    <a:cubicBezTo>
                      <a:pt x="268" y="461"/>
                      <a:pt x="299" y="430"/>
                      <a:pt x="299" y="393"/>
                    </a:cubicBezTo>
                    <a:cubicBezTo>
                      <a:pt x="299" y="393"/>
                      <a:pt x="299" y="393"/>
                      <a:pt x="299" y="393"/>
                    </a:cubicBezTo>
                    <a:cubicBezTo>
                      <a:pt x="299" y="364"/>
                      <a:pt x="281" y="340"/>
                      <a:pt x="256" y="329"/>
                    </a:cubicBezTo>
                    <a:cubicBezTo>
                      <a:pt x="256" y="257"/>
                      <a:pt x="256" y="257"/>
                      <a:pt x="256" y="257"/>
                    </a:cubicBezTo>
                    <a:cubicBezTo>
                      <a:pt x="329" y="257"/>
                      <a:pt x="329" y="257"/>
                      <a:pt x="329" y="257"/>
                    </a:cubicBezTo>
                    <a:cubicBezTo>
                      <a:pt x="339" y="282"/>
                      <a:pt x="364" y="300"/>
                      <a:pt x="392" y="300"/>
                    </a:cubicBezTo>
                    <a:cubicBezTo>
                      <a:pt x="392" y="300"/>
                      <a:pt x="392" y="300"/>
                      <a:pt x="392" y="300"/>
                    </a:cubicBezTo>
                    <a:cubicBezTo>
                      <a:pt x="430" y="300"/>
                      <a:pt x="461" y="269"/>
                      <a:pt x="461" y="2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27659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de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/>
          <p:cNvSpPr/>
          <p:nvPr userDrawn="1"/>
        </p:nvSpPr>
        <p:spPr>
          <a:xfrm>
            <a:off x="6097588" y="4113212"/>
            <a:ext cx="3048000" cy="2744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0669588" y="0"/>
            <a:ext cx="1522412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Text Placeholder 278"/>
          <p:cNvSpPr>
            <a:spLocks noGrp="1"/>
          </p:cNvSpPr>
          <p:nvPr>
            <p:ph type="body" sz="quarter" idx="11" hasCustomPrompt="1"/>
          </p:nvPr>
        </p:nvSpPr>
        <p:spPr>
          <a:xfrm>
            <a:off x="5618888" y="501480"/>
            <a:ext cx="4795111" cy="3672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 algn="r">
              <a:spcAft>
                <a:spcPts val="0"/>
              </a:spcAft>
              <a:buNone/>
              <a:defRPr lang="en-US" sz="2400" dirty="0" smtClean="0">
                <a:solidFill>
                  <a:srgbClr val="002B4C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GB" sz="1800" dirty="0"/>
            </a:lvl5pPr>
          </a:lstStyle>
          <a:p>
            <a:pPr marL="0" lvl="0" algn="r"/>
            <a:r>
              <a:rPr lang="en-US" sz="2400" dirty="0" smtClean="0">
                <a:solidFill>
                  <a:srgbClr val="002B4C"/>
                </a:solidFill>
              </a:rPr>
              <a:t>Click to add Presentation title signpost </a:t>
            </a:r>
            <a:endParaRPr lang="en-US" dirty="0" smtClean="0"/>
          </a:p>
        </p:txBody>
      </p:sp>
      <p:pic>
        <p:nvPicPr>
          <p:cNvPr id="280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6300"/>
            <a:ext cx="2995962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" name="Text Placeholder 28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487988"/>
            <a:ext cx="5634678" cy="982800"/>
          </a:xfr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accent4"/>
                </a:solidFill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 smtClean="0"/>
              <a:t>Click to add Name Surname</a:t>
            </a:r>
          </a:p>
          <a:p>
            <a:pPr lvl="1"/>
            <a:r>
              <a:rPr lang="en-US" dirty="0" smtClean="0"/>
              <a:t>Title/Date</a:t>
            </a:r>
            <a:endParaRPr lang="en-GB" dirty="0"/>
          </a:p>
        </p:txBody>
      </p:sp>
      <p:sp>
        <p:nvSpPr>
          <p:cNvPr id="290" name="Picture Placeholder 289"/>
          <p:cNvSpPr>
            <a:spLocks noGrp="1" noChangeAspect="1"/>
          </p:cNvSpPr>
          <p:nvPr>
            <p:ph type="pic" sz="quarter" idx="14"/>
          </p:nvPr>
        </p:nvSpPr>
        <p:spPr>
          <a:xfrm>
            <a:off x="10961688" y="190785"/>
            <a:ext cx="964800" cy="9648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3" name="Rectangle 62"/>
          <p:cNvSpPr/>
          <p:nvPr userDrawn="1"/>
        </p:nvSpPr>
        <p:spPr>
          <a:xfrm>
            <a:off x="6096000" y="1371599"/>
            <a:ext cx="3049588" cy="27416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 64"/>
          <p:cNvSpPr/>
          <p:nvPr userDrawn="1"/>
        </p:nvSpPr>
        <p:spPr>
          <a:xfrm>
            <a:off x="9145588" y="4113212"/>
            <a:ext cx="3049588" cy="27447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 userDrawn="1"/>
        </p:nvSpPr>
        <p:spPr>
          <a:xfrm>
            <a:off x="9145588" y="1371599"/>
            <a:ext cx="3049588" cy="27416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Picture Placeholder 276"/>
          <p:cNvSpPr>
            <a:spLocks noGrp="1"/>
          </p:cNvSpPr>
          <p:nvPr>
            <p:ph type="pic" sz="quarter" idx="10"/>
          </p:nvPr>
        </p:nvSpPr>
        <p:spPr>
          <a:xfrm>
            <a:off x="6096000" y="1371599"/>
            <a:ext cx="3049200" cy="27432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68" name="Picture Placeholder 276"/>
          <p:cNvSpPr>
            <a:spLocks noGrp="1"/>
          </p:cNvSpPr>
          <p:nvPr>
            <p:ph type="pic" sz="quarter" idx="15"/>
          </p:nvPr>
        </p:nvSpPr>
        <p:spPr>
          <a:xfrm>
            <a:off x="9145976" y="4114799"/>
            <a:ext cx="3049200" cy="27432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752600"/>
            <a:ext cx="5638800" cy="3735387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sz="4800"/>
            </a:lvl1pPr>
            <a:lvl2pPr marL="0" indent="0">
              <a:buFont typeface="Arial" panose="020B0604020202020204" pitchFamily="34" charset="0"/>
              <a:buNone/>
              <a:defRPr sz="3200"/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 smtClean="0"/>
              <a:t>Click to edit title  (Calibri 48pt)</a:t>
            </a:r>
          </a:p>
          <a:p>
            <a:pPr lvl="1"/>
            <a:r>
              <a:rPr lang="en-US" dirty="0" smtClean="0"/>
              <a:t>Presentation subtitle </a:t>
            </a:r>
            <a:br>
              <a:rPr lang="en-US" dirty="0" smtClean="0"/>
            </a:br>
            <a:r>
              <a:rPr lang="en-US" dirty="0" smtClean="0"/>
              <a:t>(Calibri 32pt)</a:t>
            </a:r>
          </a:p>
          <a:p>
            <a:pPr lvl="1"/>
            <a:endParaRPr lang="en-US" dirty="0" smtClean="0"/>
          </a:p>
        </p:txBody>
      </p:sp>
      <p:grpSp>
        <p:nvGrpSpPr>
          <p:cNvPr id="76" name="Group 75"/>
          <p:cNvGrpSpPr>
            <a:grpSpLocks noChangeAspect="1"/>
          </p:cNvGrpSpPr>
          <p:nvPr userDrawn="1"/>
        </p:nvGrpSpPr>
        <p:grpSpPr>
          <a:xfrm>
            <a:off x="6097588" y="4113212"/>
            <a:ext cx="3049200" cy="2743248"/>
            <a:chOff x="8489950" y="4483100"/>
            <a:chExt cx="1408113" cy="1266825"/>
          </a:xfrm>
          <a:solidFill>
            <a:srgbClr val="FFFFFF">
              <a:alpha val="25098"/>
            </a:srgbClr>
          </a:solidFill>
        </p:grpSpPr>
        <p:sp>
          <p:nvSpPr>
            <p:cNvPr id="78" name="Freeform 400"/>
            <p:cNvSpPr>
              <a:spLocks/>
            </p:cNvSpPr>
            <p:nvPr/>
          </p:nvSpPr>
          <p:spPr bwMode="auto">
            <a:xfrm>
              <a:off x="8489950" y="4483100"/>
              <a:ext cx="73025" cy="142875"/>
            </a:xfrm>
            <a:custGeom>
              <a:avLst/>
              <a:gdLst>
                <a:gd name="T0" fmla="*/ 28 w 90"/>
                <a:gd name="T1" fmla="*/ 151 h 177"/>
                <a:gd name="T2" fmla="*/ 28 w 90"/>
                <a:gd name="T3" fmla="*/ 151 h 177"/>
                <a:gd name="T4" fmla="*/ 11 w 90"/>
                <a:gd name="T5" fmla="*/ 126 h 177"/>
                <a:gd name="T6" fmla="*/ 11 w 90"/>
                <a:gd name="T7" fmla="*/ 99 h 177"/>
                <a:gd name="T8" fmla="*/ 39 w 90"/>
                <a:gd name="T9" fmla="*/ 99 h 177"/>
                <a:gd name="T10" fmla="*/ 64 w 90"/>
                <a:gd name="T11" fmla="*/ 115 h 177"/>
                <a:gd name="T12" fmla="*/ 90 w 90"/>
                <a:gd name="T13" fmla="*/ 89 h 177"/>
                <a:gd name="T14" fmla="*/ 64 w 90"/>
                <a:gd name="T15" fmla="*/ 62 h 177"/>
                <a:gd name="T16" fmla="*/ 39 w 90"/>
                <a:gd name="T17" fmla="*/ 78 h 177"/>
                <a:gd name="T18" fmla="*/ 11 w 90"/>
                <a:gd name="T19" fmla="*/ 78 h 177"/>
                <a:gd name="T20" fmla="*/ 11 w 90"/>
                <a:gd name="T21" fmla="*/ 51 h 177"/>
                <a:gd name="T22" fmla="*/ 28 w 90"/>
                <a:gd name="T23" fmla="*/ 26 h 177"/>
                <a:gd name="T24" fmla="*/ 1 w 90"/>
                <a:gd name="T25" fmla="*/ 0 h 177"/>
                <a:gd name="T26" fmla="*/ 0 w 90"/>
                <a:gd name="T27" fmla="*/ 0 h 177"/>
                <a:gd name="T28" fmla="*/ 0 w 90"/>
                <a:gd name="T29" fmla="*/ 177 h 177"/>
                <a:gd name="T30" fmla="*/ 1 w 90"/>
                <a:gd name="T31" fmla="*/ 177 h 177"/>
                <a:gd name="T32" fmla="*/ 28 w 90"/>
                <a:gd name="T33" fmla="*/ 15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177">
                  <a:moveTo>
                    <a:pt x="28" y="151"/>
                  </a:moveTo>
                  <a:cubicBezTo>
                    <a:pt x="28" y="151"/>
                    <a:pt x="28" y="151"/>
                    <a:pt x="28" y="151"/>
                  </a:cubicBezTo>
                  <a:cubicBezTo>
                    <a:pt x="28" y="140"/>
                    <a:pt x="21" y="130"/>
                    <a:pt x="11" y="126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8"/>
                    <a:pt x="53" y="115"/>
                    <a:pt x="64" y="115"/>
                  </a:cubicBezTo>
                  <a:cubicBezTo>
                    <a:pt x="78" y="115"/>
                    <a:pt x="90" y="103"/>
                    <a:pt x="90" y="89"/>
                  </a:cubicBezTo>
                  <a:cubicBezTo>
                    <a:pt x="90" y="74"/>
                    <a:pt x="78" y="62"/>
                    <a:pt x="64" y="62"/>
                  </a:cubicBezTo>
                  <a:cubicBezTo>
                    <a:pt x="53" y="62"/>
                    <a:pt x="43" y="69"/>
                    <a:pt x="39" y="78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7"/>
                    <a:pt x="28" y="26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1" y="177"/>
                    <a:pt x="1" y="177"/>
                  </a:cubicBezTo>
                  <a:cubicBezTo>
                    <a:pt x="16" y="177"/>
                    <a:pt x="28" y="165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401"/>
            <p:cNvSpPr>
              <a:spLocks/>
            </p:cNvSpPr>
            <p:nvPr/>
          </p:nvSpPr>
          <p:spPr bwMode="auto">
            <a:xfrm>
              <a:off x="8701088" y="4483100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89 w 178"/>
                <a:gd name="T11" fmla="*/ 0 h 177"/>
                <a:gd name="T12" fmla="*/ 62 w 178"/>
                <a:gd name="T13" fmla="*/ 26 h 177"/>
                <a:gd name="T14" fmla="*/ 79 w 178"/>
                <a:gd name="T15" fmla="*/ 51 h 177"/>
                <a:gd name="T16" fmla="*/ 79 w 178"/>
                <a:gd name="T17" fmla="*/ 78 h 177"/>
                <a:gd name="T18" fmla="*/ 51 w 178"/>
                <a:gd name="T19" fmla="*/ 78 h 177"/>
                <a:gd name="T20" fmla="*/ 26 w 178"/>
                <a:gd name="T21" fmla="*/ 62 h 177"/>
                <a:gd name="T22" fmla="*/ 0 w 178"/>
                <a:gd name="T23" fmla="*/ 89 h 177"/>
                <a:gd name="T24" fmla="*/ 26 w 178"/>
                <a:gd name="T25" fmla="*/ 115 h 177"/>
                <a:gd name="T26" fmla="*/ 51 w 178"/>
                <a:gd name="T27" fmla="*/ 99 h 177"/>
                <a:gd name="T28" fmla="*/ 79 w 178"/>
                <a:gd name="T29" fmla="*/ 99 h 177"/>
                <a:gd name="T30" fmla="*/ 79 w 178"/>
                <a:gd name="T31" fmla="*/ 126 h 177"/>
                <a:gd name="T32" fmla="*/ 62 w 178"/>
                <a:gd name="T33" fmla="*/ 151 h 177"/>
                <a:gd name="T34" fmla="*/ 62 w 178"/>
                <a:gd name="T35" fmla="*/ 151 h 177"/>
                <a:gd name="T36" fmla="*/ 89 w 178"/>
                <a:gd name="T37" fmla="*/ 177 h 177"/>
                <a:gd name="T38" fmla="*/ 115 w 178"/>
                <a:gd name="T39" fmla="*/ 151 h 177"/>
                <a:gd name="T40" fmla="*/ 115 w 178"/>
                <a:gd name="T41" fmla="*/ 151 h 177"/>
                <a:gd name="T42" fmla="*/ 99 w 178"/>
                <a:gd name="T43" fmla="*/ 126 h 177"/>
                <a:gd name="T44" fmla="*/ 99 w 178"/>
                <a:gd name="T45" fmla="*/ 99 h 177"/>
                <a:gd name="T46" fmla="*/ 127 w 178"/>
                <a:gd name="T47" fmla="*/ 99 h 177"/>
                <a:gd name="T48" fmla="*/ 151 w 178"/>
                <a:gd name="T49" fmla="*/ 115 h 177"/>
                <a:gd name="T50" fmla="*/ 178 w 178"/>
                <a:gd name="T51" fmla="*/ 89 h 177"/>
                <a:gd name="T52" fmla="*/ 151 w 178"/>
                <a:gd name="T53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5"/>
                    <a:pt x="74" y="177"/>
                    <a:pt x="89" y="177"/>
                  </a:cubicBezTo>
                  <a:cubicBezTo>
                    <a:pt x="103" y="177"/>
                    <a:pt x="115" y="165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402"/>
            <p:cNvSpPr>
              <a:spLocks/>
            </p:cNvSpPr>
            <p:nvPr/>
          </p:nvSpPr>
          <p:spPr bwMode="auto">
            <a:xfrm>
              <a:off x="8982075" y="4483100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6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88 w 177"/>
                <a:gd name="T11" fmla="*/ 0 h 177"/>
                <a:gd name="T12" fmla="*/ 62 w 177"/>
                <a:gd name="T13" fmla="*/ 26 h 177"/>
                <a:gd name="T14" fmla="*/ 78 w 177"/>
                <a:gd name="T15" fmla="*/ 51 h 177"/>
                <a:gd name="T16" fmla="*/ 78 w 177"/>
                <a:gd name="T17" fmla="*/ 78 h 177"/>
                <a:gd name="T18" fmla="*/ 50 w 177"/>
                <a:gd name="T19" fmla="*/ 78 h 177"/>
                <a:gd name="T20" fmla="*/ 26 w 177"/>
                <a:gd name="T21" fmla="*/ 62 h 177"/>
                <a:gd name="T22" fmla="*/ 0 w 177"/>
                <a:gd name="T23" fmla="*/ 89 h 177"/>
                <a:gd name="T24" fmla="*/ 26 w 177"/>
                <a:gd name="T25" fmla="*/ 115 h 177"/>
                <a:gd name="T26" fmla="*/ 50 w 177"/>
                <a:gd name="T27" fmla="*/ 99 h 177"/>
                <a:gd name="T28" fmla="*/ 78 w 177"/>
                <a:gd name="T29" fmla="*/ 99 h 177"/>
                <a:gd name="T30" fmla="*/ 78 w 177"/>
                <a:gd name="T31" fmla="*/ 126 h 177"/>
                <a:gd name="T32" fmla="*/ 62 w 177"/>
                <a:gd name="T33" fmla="*/ 151 h 177"/>
                <a:gd name="T34" fmla="*/ 62 w 177"/>
                <a:gd name="T35" fmla="*/ 151 h 177"/>
                <a:gd name="T36" fmla="*/ 88 w 177"/>
                <a:gd name="T37" fmla="*/ 177 h 177"/>
                <a:gd name="T38" fmla="*/ 115 w 177"/>
                <a:gd name="T39" fmla="*/ 151 h 177"/>
                <a:gd name="T40" fmla="*/ 115 w 177"/>
                <a:gd name="T41" fmla="*/ 151 h 177"/>
                <a:gd name="T42" fmla="*/ 99 w 177"/>
                <a:gd name="T43" fmla="*/ 126 h 177"/>
                <a:gd name="T44" fmla="*/ 99 w 177"/>
                <a:gd name="T45" fmla="*/ 99 h 177"/>
                <a:gd name="T46" fmla="*/ 126 w 177"/>
                <a:gd name="T47" fmla="*/ 99 h 177"/>
                <a:gd name="T48" fmla="*/ 151 w 177"/>
                <a:gd name="T49" fmla="*/ 115 h 177"/>
                <a:gd name="T50" fmla="*/ 177 w 177"/>
                <a:gd name="T51" fmla="*/ 89 h 177"/>
                <a:gd name="T52" fmla="*/ 151 w 177"/>
                <a:gd name="T53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0" y="69"/>
                    <a:pt x="126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0" y="78"/>
                    <a:pt x="50" y="78"/>
                    <a:pt x="50" y="78"/>
                  </a:cubicBezTo>
                  <a:cubicBezTo>
                    <a:pt x="46" y="69"/>
                    <a:pt x="37" y="62"/>
                    <a:pt x="26" y="62"/>
                  </a:cubicBezTo>
                  <a:cubicBezTo>
                    <a:pt x="11" y="62"/>
                    <a:pt x="0" y="74"/>
                    <a:pt x="0" y="89"/>
                  </a:cubicBezTo>
                  <a:cubicBezTo>
                    <a:pt x="0" y="103"/>
                    <a:pt x="11" y="115"/>
                    <a:pt x="26" y="115"/>
                  </a:cubicBezTo>
                  <a:cubicBezTo>
                    <a:pt x="37" y="115"/>
                    <a:pt x="46" y="108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5"/>
                    <a:pt x="74" y="177"/>
                    <a:pt x="88" y="177"/>
                  </a:cubicBezTo>
                  <a:cubicBezTo>
                    <a:pt x="103" y="177"/>
                    <a:pt x="115" y="165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8"/>
                    <a:pt x="140" y="115"/>
                    <a:pt x="151" y="115"/>
                  </a:cubicBezTo>
                  <a:cubicBezTo>
                    <a:pt x="165" y="115"/>
                    <a:pt x="177" y="103"/>
                    <a:pt x="177" y="89"/>
                  </a:cubicBezTo>
                  <a:cubicBezTo>
                    <a:pt x="177" y="74"/>
                    <a:pt x="165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403"/>
            <p:cNvSpPr>
              <a:spLocks/>
            </p:cNvSpPr>
            <p:nvPr/>
          </p:nvSpPr>
          <p:spPr bwMode="auto">
            <a:xfrm>
              <a:off x="9263063" y="4483100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89 w 178"/>
                <a:gd name="T11" fmla="*/ 0 h 177"/>
                <a:gd name="T12" fmla="*/ 63 w 178"/>
                <a:gd name="T13" fmla="*/ 26 h 177"/>
                <a:gd name="T14" fmla="*/ 79 w 178"/>
                <a:gd name="T15" fmla="*/ 51 h 177"/>
                <a:gd name="T16" fmla="*/ 79 w 178"/>
                <a:gd name="T17" fmla="*/ 78 h 177"/>
                <a:gd name="T18" fmla="*/ 51 w 178"/>
                <a:gd name="T19" fmla="*/ 78 h 177"/>
                <a:gd name="T20" fmla="*/ 27 w 178"/>
                <a:gd name="T21" fmla="*/ 62 h 177"/>
                <a:gd name="T22" fmla="*/ 0 w 178"/>
                <a:gd name="T23" fmla="*/ 89 h 177"/>
                <a:gd name="T24" fmla="*/ 27 w 178"/>
                <a:gd name="T25" fmla="*/ 115 h 177"/>
                <a:gd name="T26" fmla="*/ 51 w 178"/>
                <a:gd name="T27" fmla="*/ 99 h 177"/>
                <a:gd name="T28" fmla="*/ 79 w 178"/>
                <a:gd name="T29" fmla="*/ 99 h 177"/>
                <a:gd name="T30" fmla="*/ 79 w 178"/>
                <a:gd name="T31" fmla="*/ 126 h 177"/>
                <a:gd name="T32" fmla="*/ 63 w 178"/>
                <a:gd name="T33" fmla="*/ 151 h 177"/>
                <a:gd name="T34" fmla="*/ 63 w 178"/>
                <a:gd name="T35" fmla="*/ 151 h 177"/>
                <a:gd name="T36" fmla="*/ 89 w 178"/>
                <a:gd name="T37" fmla="*/ 177 h 177"/>
                <a:gd name="T38" fmla="*/ 115 w 178"/>
                <a:gd name="T39" fmla="*/ 151 h 177"/>
                <a:gd name="T40" fmla="*/ 115 w 178"/>
                <a:gd name="T41" fmla="*/ 151 h 177"/>
                <a:gd name="T42" fmla="*/ 99 w 178"/>
                <a:gd name="T43" fmla="*/ 126 h 177"/>
                <a:gd name="T44" fmla="*/ 99 w 178"/>
                <a:gd name="T45" fmla="*/ 99 h 177"/>
                <a:gd name="T46" fmla="*/ 127 w 178"/>
                <a:gd name="T47" fmla="*/ 99 h 177"/>
                <a:gd name="T48" fmla="*/ 151 w 178"/>
                <a:gd name="T49" fmla="*/ 115 h 177"/>
                <a:gd name="T50" fmla="*/ 178 w 178"/>
                <a:gd name="T51" fmla="*/ 89 h 177"/>
                <a:gd name="T52" fmla="*/ 151 w 178"/>
                <a:gd name="T53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6"/>
                  </a:cubicBez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5"/>
                    <a:pt x="74" y="177"/>
                    <a:pt x="89" y="177"/>
                  </a:cubicBezTo>
                  <a:cubicBezTo>
                    <a:pt x="104" y="177"/>
                    <a:pt x="115" y="165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404"/>
            <p:cNvSpPr>
              <a:spLocks/>
            </p:cNvSpPr>
            <p:nvPr/>
          </p:nvSpPr>
          <p:spPr bwMode="auto">
            <a:xfrm>
              <a:off x="9544050" y="4483100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7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89 w 177"/>
                <a:gd name="T11" fmla="*/ 0 h 177"/>
                <a:gd name="T12" fmla="*/ 62 w 177"/>
                <a:gd name="T13" fmla="*/ 26 h 177"/>
                <a:gd name="T14" fmla="*/ 78 w 177"/>
                <a:gd name="T15" fmla="*/ 51 h 177"/>
                <a:gd name="T16" fmla="*/ 78 w 177"/>
                <a:gd name="T17" fmla="*/ 78 h 177"/>
                <a:gd name="T18" fmla="*/ 51 w 177"/>
                <a:gd name="T19" fmla="*/ 78 h 177"/>
                <a:gd name="T20" fmla="*/ 26 w 177"/>
                <a:gd name="T21" fmla="*/ 62 h 177"/>
                <a:gd name="T22" fmla="*/ 0 w 177"/>
                <a:gd name="T23" fmla="*/ 89 h 177"/>
                <a:gd name="T24" fmla="*/ 26 w 177"/>
                <a:gd name="T25" fmla="*/ 115 h 177"/>
                <a:gd name="T26" fmla="*/ 51 w 177"/>
                <a:gd name="T27" fmla="*/ 99 h 177"/>
                <a:gd name="T28" fmla="*/ 78 w 177"/>
                <a:gd name="T29" fmla="*/ 99 h 177"/>
                <a:gd name="T30" fmla="*/ 78 w 177"/>
                <a:gd name="T31" fmla="*/ 126 h 177"/>
                <a:gd name="T32" fmla="*/ 62 w 177"/>
                <a:gd name="T33" fmla="*/ 151 h 177"/>
                <a:gd name="T34" fmla="*/ 62 w 177"/>
                <a:gd name="T35" fmla="*/ 151 h 177"/>
                <a:gd name="T36" fmla="*/ 89 w 177"/>
                <a:gd name="T37" fmla="*/ 177 h 177"/>
                <a:gd name="T38" fmla="*/ 115 w 177"/>
                <a:gd name="T39" fmla="*/ 151 h 177"/>
                <a:gd name="T40" fmla="*/ 115 w 177"/>
                <a:gd name="T41" fmla="*/ 151 h 177"/>
                <a:gd name="T42" fmla="*/ 99 w 177"/>
                <a:gd name="T43" fmla="*/ 126 h 177"/>
                <a:gd name="T44" fmla="*/ 99 w 177"/>
                <a:gd name="T45" fmla="*/ 99 h 177"/>
                <a:gd name="T46" fmla="*/ 127 w 177"/>
                <a:gd name="T47" fmla="*/ 99 h 177"/>
                <a:gd name="T48" fmla="*/ 151 w 177"/>
                <a:gd name="T49" fmla="*/ 115 h 177"/>
                <a:gd name="T50" fmla="*/ 177 w 177"/>
                <a:gd name="T51" fmla="*/ 89 h 177"/>
                <a:gd name="T52" fmla="*/ 151 w 177"/>
                <a:gd name="T53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5"/>
                    <a:pt x="74" y="177"/>
                    <a:pt x="89" y="177"/>
                  </a:cubicBezTo>
                  <a:cubicBezTo>
                    <a:pt x="103" y="177"/>
                    <a:pt x="115" y="165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7" y="103"/>
                    <a:pt x="177" y="89"/>
                  </a:cubicBezTo>
                  <a:cubicBezTo>
                    <a:pt x="177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405"/>
            <p:cNvSpPr>
              <a:spLocks/>
            </p:cNvSpPr>
            <p:nvPr/>
          </p:nvSpPr>
          <p:spPr bwMode="auto">
            <a:xfrm>
              <a:off x="8489950" y="4762500"/>
              <a:ext cx="73025" cy="144463"/>
            </a:xfrm>
            <a:custGeom>
              <a:avLst/>
              <a:gdLst>
                <a:gd name="T0" fmla="*/ 28 w 90"/>
                <a:gd name="T1" fmla="*/ 151 h 178"/>
                <a:gd name="T2" fmla="*/ 28 w 90"/>
                <a:gd name="T3" fmla="*/ 151 h 178"/>
                <a:gd name="T4" fmla="*/ 11 w 90"/>
                <a:gd name="T5" fmla="*/ 127 h 178"/>
                <a:gd name="T6" fmla="*/ 11 w 90"/>
                <a:gd name="T7" fmla="*/ 99 h 178"/>
                <a:gd name="T8" fmla="*/ 39 w 90"/>
                <a:gd name="T9" fmla="*/ 99 h 178"/>
                <a:gd name="T10" fmla="*/ 64 w 90"/>
                <a:gd name="T11" fmla="*/ 116 h 178"/>
                <a:gd name="T12" fmla="*/ 90 w 90"/>
                <a:gd name="T13" fmla="*/ 89 h 178"/>
                <a:gd name="T14" fmla="*/ 64 w 90"/>
                <a:gd name="T15" fmla="*/ 63 h 178"/>
                <a:gd name="T16" fmla="*/ 39 w 90"/>
                <a:gd name="T17" fmla="*/ 79 h 178"/>
                <a:gd name="T18" fmla="*/ 11 w 90"/>
                <a:gd name="T19" fmla="*/ 79 h 178"/>
                <a:gd name="T20" fmla="*/ 11 w 90"/>
                <a:gd name="T21" fmla="*/ 51 h 178"/>
                <a:gd name="T22" fmla="*/ 28 w 90"/>
                <a:gd name="T23" fmla="*/ 27 h 178"/>
                <a:gd name="T24" fmla="*/ 1 w 90"/>
                <a:gd name="T25" fmla="*/ 0 h 178"/>
                <a:gd name="T26" fmla="*/ 0 w 90"/>
                <a:gd name="T27" fmla="*/ 0 h 178"/>
                <a:gd name="T28" fmla="*/ 0 w 90"/>
                <a:gd name="T29" fmla="*/ 178 h 178"/>
                <a:gd name="T30" fmla="*/ 1 w 90"/>
                <a:gd name="T31" fmla="*/ 178 h 178"/>
                <a:gd name="T32" fmla="*/ 28 w 90"/>
                <a:gd name="T33" fmla="*/ 15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178">
                  <a:moveTo>
                    <a:pt x="28" y="151"/>
                  </a:moveTo>
                  <a:cubicBezTo>
                    <a:pt x="28" y="151"/>
                    <a:pt x="28" y="151"/>
                    <a:pt x="28" y="151"/>
                  </a:cubicBezTo>
                  <a:cubicBezTo>
                    <a:pt x="28" y="140"/>
                    <a:pt x="21" y="131"/>
                    <a:pt x="11" y="127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9"/>
                    <a:pt x="53" y="116"/>
                    <a:pt x="64" y="116"/>
                  </a:cubicBezTo>
                  <a:cubicBezTo>
                    <a:pt x="78" y="116"/>
                    <a:pt x="90" y="104"/>
                    <a:pt x="90" y="89"/>
                  </a:cubicBezTo>
                  <a:cubicBezTo>
                    <a:pt x="90" y="74"/>
                    <a:pt x="78" y="63"/>
                    <a:pt x="64" y="63"/>
                  </a:cubicBezTo>
                  <a:cubicBezTo>
                    <a:pt x="53" y="63"/>
                    <a:pt x="43" y="69"/>
                    <a:pt x="39" y="79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8"/>
                    <a:pt x="28" y="27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78"/>
                    <a:pt x="1" y="178"/>
                    <a:pt x="1" y="178"/>
                  </a:cubicBezTo>
                  <a:cubicBezTo>
                    <a:pt x="16" y="178"/>
                    <a:pt x="28" y="166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407"/>
            <p:cNvSpPr>
              <a:spLocks/>
            </p:cNvSpPr>
            <p:nvPr/>
          </p:nvSpPr>
          <p:spPr bwMode="auto">
            <a:xfrm>
              <a:off x="8701088" y="4762500"/>
              <a:ext cx="142875" cy="144463"/>
            </a:xfrm>
            <a:custGeom>
              <a:avLst/>
              <a:gdLst>
                <a:gd name="T0" fmla="*/ 151 w 178"/>
                <a:gd name="T1" fmla="*/ 63 h 178"/>
                <a:gd name="T2" fmla="*/ 127 w 178"/>
                <a:gd name="T3" fmla="*/ 79 h 178"/>
                <a:gd name="T4" fmla="*/ 99 w 178"/>
                <a:gd name="T5" fmla="*/ 79 h 178"/>
                <a:gd name="T6" fmla="*/ 99 w 178"/>
                <a:gd name="T7" fmla="*/ 51 h 178"/>
                <a:gd name="T8" fmla="*/ 115 w 178"/>
                <a:gd name="T9" fmla="*/ 27 h 178"/>
                <a:gd name="T10" fmla="*/ 89 w 178"/>
                <a:gd name="T11" fmla="*/ 0 h 178"/>
                <a:gd name="T12" fmla="*/ 62 w 178"/>
                <a:gd name="T13" fmla="*/ 27 h 178"/>
                <a:gd name="T14" fmla="*/ 79 w 178"/>
                <a:gd name="T15" fmla="*/ 51 h 178"/>
                <a:gd name="T16" fmla="*/ 79 w 178"/>
                <a:gd name="T17" fmla="*/ 79 h 178"/>
                <a:gd name="T18" fmla="*/ 51 w 178"/>
                <a:gd name="T19" fmla="*/ 79 h 178"/>
                <a:gd name="T20" fmla="*/ 26 w 178"/>
                <a:gd name="T21" fmla="*/ 63 h 178"/>
                <a:gd name="T22" fmla="*/ 0 w 178"/>
                <a:gd name="T23" fmla="*/ 89 h 178"/>
                <a:gd name="T24" fmla="*/ 26 w 178"/>
                <a:gd name="T25" fmla="*/ 116 h 178"/>
                <a:gd name="T26" fmla="*/ 51 w 178"/>
                <a:gd name="T27" fmla="*/ 99 h 178"/>
                <a:gd name="T28" fmla="*/ 79 w 178"/>
                <a:gd name="T29" fmla="*/ 99 h 178"/>
                <a:gd name="T30" fmla="*/ 79 w 178"/>
                <a:gd name="T31" fmla="*/ 127 h 178"/>
                <a:gd name="T32" fmla="*/ 62 w 178"/>
                <a:gd name="T33" fmla="*/ 151 h 178"/>
                <a:gd name="T34" fmla="*/ 62 w 178"/>
                <a:gd name="T35" fmla="*/ 151 h 178"/>
                <a:gd name="T36" fmla="*/ 89 w 178"/>
                <a:gd name="T37" fmla="*/ 178 h 178"/>
                <a:gd name="T38" fmla="*/ 115 w 178"/>
                <a:gd name="T39" fmla="*/ 151 h 178"/>
                <a:gd name="T40" fmla="*/ 115 w 178"/>
                <a:gd name="T41" fmla="*/ 151 h 178"/>
                <a:gd name="T42" fmla="*/ 99 w 178"/>
                <a:gd name="T43" fmla="*/ 127 h 178"/>
                <a:gd name="T44" fmla="*/ 99 w 178"/>
                <a:gd name="T45" fmla="*/ 99 h 178"/>
                <a:gd name="T46" fmla="*/ 127 w 178"/>
                <a:gd name="T47" fmla="*/ 99 h 178"/>
                <a:gd name="T48" fmla="*/ 151 w 178"/>
                <a:gd name="T49" fmla="*/ 116 h 178"/>
                <a:gd name="T50" fmla="*/ 178 w 178"/>
                <a:gd name="T51" fmla="*/ 89 h 178"/>
                <a:gd name="T52" fmla="*/ 151 w 178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8"/>
                    <a:pt x="115" y="27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7" y="63"/>
                    <a:pt x="26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6" y="116"/>
                  </a:cubicBezTo>
                  <a:cubicBezTo>
                    <a:pt x="37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8"/>
                    <a:pt x="89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8" y="104"/>
                    <a:pt x="178" y="89"/>
                  </a:cubicBezTo>
                  <a:cubicBezTo>
                    <a:pt x="178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408"/>
            <p:cNvSpPr>
              <a:spLocks/>
            </p:cNvSpPr>
            <p:nvPr/>
          </p:nvSpPr>
          <p:spPr bwMode="auto">
            <a:xfrm>
              <a:off x="8982075" y="4762500"/>
              <a:ext cx="142875" cy="144463"/>
            </a:xfrm>
            <a:custGeom>
              <a:avLst/>
              <a:gdLst>
                <a:gd name="T0" fmla="*/ 151 w 177"/>
                <a:gd name="T1" fmla="*/ 63 h 178"/>
                <a:gd name="T2" fmla="*/ 126 w 177"/>
                <a:gd name="T3" fmla="*/ 79 h 178"/>
                <a:gd name="T4" fmla="*/ 99 w 177"/>
                <a:gd name="T5" fmla="*/ 79 h 178"/>
                <a:gd name="T6" fmla="*/ 99 w 177"/>
                <a:gd name="T7" fmla="*/ 51 h 178"/>
                <a:gd name="T8" fmla="*/ 115 w 177"/>
                <a:gd name="T9" fmla="*/ 27 h 178"/>
                <a:gd name="T10" fmla="*/ 88 w 177"/>
                <a:gd name="T11" fmla="*/ 0 h 178"/>
                <a:gd name="T12" fmla="*/ 62 w 177"/>
                <a:gd name="T13" fmla="*/ 27 h 178"/>
                <a:gd name="T14" fmla="*/ 78 w 177"/>
                <a:gd name="T15" fmla="*/ 51 h 178"/>
                <a:gd name="T16" fmla="*/ 78 w 177"/>
                <a:gd name="T17" fmla="*/ 79 h 178"/>
                <a:gd name="T18" fmla="*/ 50 w 177"/>
                <a:gd name="T19" fmla="*/ 79 h 178"/>
                <a:gd name="T20" fmla="*/ 26 w 177"/>
                <a:gd name="T21" fmla="*/ 63 h 178"/>
                <a:gd name="T22" fmla="*/ 0 w 177"/>
                <a:gd name="T23" fmla="*/ 89 h 178"/>
                <a:gd name="T24" fmla="*/ 26 w 177"/>
                <a:gd name="T25" fmla="*/ 116 h 178"/>
                <a:gd name="T26" fmla="*/ 50 w 177"/>
                <a:gd name="T27" fmla="*/ 99 h 178"/>
                <a:gd name="T28" fmla="*/ 78 w 177"/>
                <a:gd name="T29" fmla="*/ 99 h 178"/>
                <a:gd name="T30" fmla="*/ 78 w 177"/>
                <a:gd name="T31" fmla="*/ 127 h 178"/>
                <a:gd name="T32" fmla="*/ 62 w 177"/>
                <a:gd name="T33" fmla="*/ 151 h 178"/>
                <a:gd name="T34" fmla="*/ 62 w 177"/>
                <a:gd name="T35" fmla="*/ 151 h 178"/>
                <a:gd name="T36" fmla="*/ 88 w 177"/>
                <a:gd name="T37" fmla="*/ 178 h 178"/>
                <a:gd name="T38" fmla="*/ 115 w 177"/>
                <a:gd name="T39" fmla="*/ 151 h 178"/>
                <a:gd name="T40" fmla="*/ 115 w 177"/>
                <a:gd name="T41" fmla="*/ 151 h 178"/>
                <a:gd name="T42" fmla="*/ 99 w 177"/>
                <a:gd name="T43" fmla="*/ 127 h 178"/>
                <a:gd name="T44" fmla="*/ 99 w 177"/>
                <a:gd name="T45" fmla="*/ 99 h 178"/>
                <a:gd name="T46" fmla="*/ 126 w 177"/>
                <a:gd name="T47" fmla="*/ 99 h 178"/>
                <a:gd name="T48" fmla="*/ 151 w 177"/>
                <a:gd name="T49" fmla="*/ 116 h 178"/>
                <a:gd name="T50" fmla="*/ 177 w 177"/>
                <a:gd name="T51" fmla="*/ 89 h 178"/>
                <a:gd name="T52" fmla="*/ 151 w 177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8">
                  <a:moveTo>
                    <a:pt x="151" y="63"/>
                  </a:moveTo>
                  <a:cubicBezTo>
                    <a:pt x="140" y="63"/>
                    <a:pt x="130" y="69"/>
                    <a:pt x="126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8"/>
                    <a:pt x="115" y="27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38"/>
                    <a:pt x="69" y="47"/>
                    <a:pt x="78" y="51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6" y="69"/>
                    <a:pt x="37" y="63"/>
                    <a:pt x="26" y="63"/>
                  </a:cubicBezTo>
                  <a:cubicBezTo>
                    <a:pt x="11" y="63"/>
                    <a:pt x="0" y="74"/>
                    <a:pt x="0" y="89"/>
                  </a:cubicBezTo>
                  <a:cubicBezTo>
                    <a:pt x="0" y="104"/>
                    <a:pt x="11" y="116"/>
                    <a:pt x="26" y="116"/>
                  </a:cubicBezTo>
                  <a:cubicBezTo>
                    <a:pt x="37" y="116"/>
                    <a:pt x="46" y="109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8"/>
                    <a:pt x="88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9"/>
                    <a:pt x="140" y="116"/>
                    <a:pt x="151" y="116"/>
                  </a:cubicBezTo>
                  <a:cubicBezTo>
                    <a:pt x="165" y="116"/>
                    <a:pt x="177" y="104"/>
                    <a:pt x="177" y="89"/>
                  </a:cubicBezTo>
                  <a:cubicBezTo>
                    <a:pt x="177" y="74"/>
                    <a:pt x="165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409"/>
            <p:cNvSpPr>
              <a:spLocks/>
            </p:cNvSpPr>
            <p:nvPr/>
          </p:nvSpPr>
          <p:spPr bwMode="auto">
            <a:xfrm>
              <a:off x="9263063" y="4762500"/>
              <a:ext cx="142875" cy="144463"/>
            </a:xfrm>
            <a:custGeom>
              <a:avLst/>
              <a:gdLst>
                <a:gd name="T0" fmla="*/ 151 w 178"/>
                <a:gd name="T1" fmla="*/ 63 h 178"/>
                <a:gd name="T2" fmla="*/ 127 w 178"/>
                <a:gd name="T3" fmla="*/ 79 h 178"/>
                <a:gd name="T4" fmla="*/ 99 w 178"/>
                <a:gd name="T5" fmla="*/ 79 h 178"/>
                <a:gd name="T6" fmla="*/ 99 w 178"/>
                <a:gd name="T7" fmla="*/ 51 h 178"/>
                <a:gd name="T8" fmla="*/ 115 w 178"/>
                <a:gd name="T9" fmla="*/ 27 h 178"/>
                <a:gd name="T10" fmla="*/ 89 w 178"/>
                <a:gd name="T11" fmla="*/ 0 h 178"/>
                <a:gd name="T12" fmla="*/ 63 w 178"/>
                <a:gd name="T13" fmla="*/ 27 h 178"/>
                <a:gd name="T14" fmla="*/ 79 w 178"/>
                <a:gd name="T15" fmla="*/ 51 h 178"/>
                <a:gd name="T16" fmla="*/ 79 w 178"/>
                <a:gd name="T17" fmla="*/ 79 h 178"/>
                <a:gd name="T18" fmla="*/ 51 w 178"/>
                <a:gd name="T19" fmla="*/ 79 h 178"/>
                <a:gd name="T20" fmla="*/ 27 w 178"/>
                <a:gd name="T21" fmla="*/ 63 h 178"/>
                <a:gd name="T22" fmla="*/ 0 w 178"/>
                <a:gd name="T23" fmla="*/ 89 h 178"/>
                <a:gd name="T24" fmla="*/ 27 w 178"/>
                <a:gd name="T25" fmla="*/ 116 h 178"/>
                <a:gd name="T26" fmla="*/ 51 w 178"/>
                <a:gd name="T27" fmla="*/ 99 h 178"/>
                <a:gd name="T28" fmla="*/ 79 w 178"/>
                <a:gd name="T29" fmla="*/ 99 h 178"/>
                <a:gd name="T30" fmla="*/ 79 w 178"/>
                <a:gd name="T31" fmla="*/ 127 h 178"/>
                <a:gd name="T32" fmla="*/ 63 w 178"/>
                <a:gd name="T33" fmla="*/ 151 h 178"/>
                <a:gd name="T34" fmla="*/ 63 w 178"/>
                <a:gd name="T35" fmla="*/ 151 h 178"/>
                <a:gd name="T36" fmla="*/ 89 w 178"/>
                <a:gd name="T37" fmla="*/ 178 h 178"/>
                <a:gd name="T38" fmla="*/ 115 w 178"/>
                <a:gd name="T39" fmla="*/ 151 h 178"/>
                <a:gd name="T40" fmla="*/ 115 w 178"/>
                <a:gd name="T41" fmla="*/ 151 h 178"/>
                <a:gd name="T42" fmla="*/ 99 w 178"/>
                <a:gd name="T43" fmla="*/ 127 h 178"/>
                <a:gd name="T44" fmla="*/ 99 w 178"/>
                <a:gd name="T45" fmla="*/ 99 h 178"/>
                <a:gd name="T46" fmla="*/ 127 w 178"/>
                <a:gd name="T47" fmla="*/ 99 h 178"/>
                <a:gd name="T48" fmla="*/ 151 w 178"/>
                <a:gd name="T49" fmla="*/ 116 h 178"/>
                <a:gd name="T50" fmla="*/ 178 w 178"/>
                <a:gd name="T51" fmla="*/ 89 h 178"/>
                <a:gd name="T52" fmla="*/ 151 w 178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8"/>
                    <a:pt x="115" y="27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7"/>
                  </a:cubicBezTo>
                  <a:cubicBezTo>
                    <a:pt x="63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8" y="63"/>
                    <a:pt x="27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7" y="116"/>
                  </a:cubicBezTo>
                  <a:cubicBezTo>
                    <a:pt x="38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6"/>
                    <a:pt x="74" y="178"/>
                    <a:pt x="89" y="178"/>
                  </a:cubicBezTo>
                  <a:cubicBezTo>
                    <a:pt x="104" y="178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8" y="104"/>
                    <a:pt x="178" y="89"/>
                  </a:cubicBezTo>
                  <a:cubicBezTo>
                    <a:pt x="178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410"/>
            <p:cNvSpPr>
              <a:spLocks/>
            </p:cNvSpPr>
            <p:nvPr/>
          </p:nvSpPr>
          <p:spPr bwMode="auto">
            <a:xfrm>
              <a:off x="9544050" y="4762500"/>
              <a:ext cx="142875" cy="144463"/>
            </a:xfrm>
            <a:custGeom>
              <a:avLst/>
              <a:gdLst>
                <a:gd name="T0" fmla="*/ 151 w 177"/>
                <a:gd name="T1" fmla="*/ 63 h 178"/>
                <a:gd name="T2" fmla="*/ 127 w 177"/>
                <a:gd name="T3" fmla="*/ 79 h 178"/>
                <a:gd name="T4" fmla="*/ 99 w 177"/>
                <a:gd name="T5" fmla="*/ 79 h 178"/>
                <a:gd name="T6" fmla="*/ 99 w 177"/>
                <a:gd name="T7" fmla="*/ 51 h 178"/>
                <a:gd name="T8" fmla="*/ 115 w 177"/>
                <a:gd name="T9" fmla="*/ 27 h 178"/>
                <a:gd name="T10" fmla="*/ 89 w 177"/>
                <a:gd name="T11" fmla="*/ 0 h 178"/>
                <a:gd name="T12" fmla="*/ 62 w 177"/>
                <a:gd name="T13" fmla="*/ 27 h 178"/>
                <a:gd name="T14" fmla="*/ 78 w 177"/>
                <a:gd name="T15" fmla="*/ 51 h 178"/>
                <a:gd name="T16" fmla="*/ 78 w 177"/>
                <a:gd name="T17" fmla="*/ 79 h 178"/>
                <a:gd name="T18" fmla="*/ 51 w 177"/>
                <a:gd name="T19" fmla="*/ 79 h 178"/>
                <a:gd name="T20" fmla="*/ 26 w 177"/>
                <a:gd name="T21" fmla="*/ 63 h 178"/>
                <a:gd name="T22" fmla="*/ 0 w 177"/>
                <a:gd name="T23" fmla="*/ 89 h 178"/>
                <a:gd name="T24" fmla="*/ 26 w 177"/>
                <a:gd name="T25" fmla="*/ 116 h 178"/>
                <a:gd name="T26" fmla="*/ 51 w 177"/>
                <a:gd name="T27" fmla="*/ 99 h 178"/>
                <a:gd name="T28" fmla="*/ 78 w 177"/>
                <a:gd name="T29" fmla="*/ 99 h 178"/>
                <a:gd name="T30" fmla="*/ 78 w 177"/>
                <a:gd name="T31" fmla="*/ 127 h 178"/>
                <a:gd name="T32" fmla="*/ 62 w 177"/>
                <a:gd name="T33" fmla="*/ 151 h 178"/>
                <a:gd name="T34" fmla="*/ 62 w 177"/>
                <a:gd name="T35" fmla="*/ 151 h 178"/>
                <a:gd name="T36" fmla="*/ 89 w 177"/>
                <a:gd name="T37" fmla="*/ 178 h 178"/>
                <a:gd name="T38" fmla="*/ 115 w 177"/>
                <a:gd name="T39" fmla="*/ 151 h 178"/>
                <a:gd name="T40" fmla="*/ 115 w 177"/>
                <a:gd name="T41" fmla="*/ 151 h 178"/>
                <a:gd name="T42" fmla="*/ 99 w 177"/>
                <a:gd name="T43" fmla="*/ 127 h 178"/>
                <a:gd name="T44" fmla="*/ 99 w 177"/>
                <a:gd name="T45" fmla="*/ 99 h 178"/>
                <a:gd name="T46" fmla="*/ 127 w 177"/>
                <a:gd name="T47" fmla="*/ 99 h 178"/>
                <a:gd name="T48" fmla="*/ 151 w 177"/>
                <a:gd name="T49" fmla="*/ 116 h 178"/>
                <a:gd name="T50" fmla="*/ 177 w 177"/>
                <a:gd name="T51" fmla="*/ 89 h 178"/>
                <a:gd name="T52" fmla="*/ 151 w 177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8"/>
                    <a:pt x="115" y="27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38"/>
                    <a:pt x="69" y="47"/>
                    <a:pt x="78" y="51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7" y="63"/>
                    <a:pt x="26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6" y="116"/>
                  </a:cubicBezTo>
                  <a:cubicBezTo>
                    <a:pt x="37" y="116"/>
                    <a:pt x="47" y="109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8"/>
                    <a:pt x="89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7" y="104"/>
                    <a:pt x="177" y="89"/>
                  </a:cubicBezTo>
                  <a:cubicBezTo>
                    <a:pt x="177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411"/>
            <p:cNvSpPr>
              <a:spLocks/>
            </p:cNvSpPr>
            <p:nvPr/>
          </p:nvSpPr>
          <p:spPr bwMode="auto">
            <a:xfrm>
              <a:off x="8489950" y="5045075"/>
              <a:ext cx="73025" cy="142875"/>
            </a:xfrm>
            <a:custGeom>
              <a:avLst/>
              <a:gdLst>
                <a:gd name="T0" fmla="*/ 28 w 90"/>
                <a:gd name="T1" fmla="*/ 151 h 177"/>
                <a:gd name="T2" fmla="*/ 28 w 90"/>
                <a:gd name="T3" fmla="*/ 151 h 177"/>
                <a:gd name="T4" fmla="*/ 11 w 90"/>
                <a:gd name="T5" fmla="*/ 126 h 177"/>
                <a:gd name="T6" fmla="*/ 11 w 90"/>
                <a:gd name="T7" fmla="*/ 99 h 177"/>
                <a:gd name="T8" fmla="*/ 39 w 90"/>
                <a:gd name="T9" fmla="*/ 99 h 177"/>
                <a:gd name="T10" fmla="*/ 64 w 90"/>
                <a:gd name="T11" fmla="*/ 115 h 177"/>
                <a:gd name="T12" fmla="*/ 90 w 90"/>
                <a:gd name="T13" fmla="*/ 89 h 177"/>
                <a:gd name="T14" fmla="*/ 64 w 90"/>
                <a:gd name="T15" fmla="*/ 62 h 177"/>
                <a:gd name="T16" fmla="*/ 39 w 90"/>
                <a:gd name="T17" fmla="*/ 78 h 177"/>
                <a:gd name="T18" fmla="*/ 11 w 90"/>
                <a:gd name="T19" fmla="*/ 78 h 177"/>
                <a:gd name="T20" fmla="*/ 11 w 90"/>
                <a:gd name="T21" fmla="*/ 51 h 177"/>
                <a:gd name="T22" fmla="*/ 28 w 90"/>
                <a:gd name="T23" fmla="*/ 26 h 177"/>
                <a:gd name="T24" fmla="*/ 28 w 90"/>
                <a:gd name="T25" fmla="*/ 26 h 177"/>
                <a:gd name="T26" fmla="*/ 1 w 90"/>
                <a:gd name="T27" fmla="*/ 0 h 177"/>
                <a:gd name="T28" fmla="*/ 0 w 90"/>
                <a:gd name="T29" fmla="*/ 0 h 177"/>
                <a:gd name="T30" fmla="*/ 0 w 90"/>
                <a:gd name="T31" fmla="*/ 177 h 177"/>
                <a:gd name="T32" fmla="*/ 1 w 90"/>
                <a:gd name="T33" fmla="*/ 177 h 177"/>
                <a:gd name="T34" fmla="*/ 28 w 90"/>
                <a:gd name="T35" fmla="*/ 15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177">
                  <a:moveTo>
                    <a:pt x="28" y="151"/>
                  </a:moveTo>
                  <a:cubicBezTo>
                    <a:pt x="28" y="151"/>
                    <a:pt x="28" y="151"/>
                    <a:pt x="28" y="151"/>
                  </a:cubicBezTo>
                  <a:cubicBezTo>
                    <a:pt x="28" y="140"/>
                    <a:pt x="21" y="130"/>
                    <a:pt x="11" y="126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8"/>
                    <a:pt x="53" y="115"/>
                    <a:pt x="64" y="115"/>
                  </a:cubicBezTo>
                  <a:cubicBezTo>
                    <a:pt x="78" y="115"/>
                    <a:pt x="90" y="103"/>
                    <a:pt x="90" y="89"/>
                  </a:cubicBezTo>
                  <a:cubicBezTo>
                    <a:pt x="90" y="74"/>
                    <a:pt x="78" y="62"/>
                    <a:pt x="64" y="62"/>
                  </a:cubicBezTo>
                  <a:cubicBezTo>
                    <a:pt x="53" y="62"/>
                    <a:pt x="43" y="69"/>
                    <a:pt x="39" y="78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7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1" y="177"/>
                    <a:pt x="1" y="177"/>
                  </a:cubicBezTo>
                  <a:cubicBezTo>
                    <a:pt x="16" y="177"/>
                    <a:pt x="28" y="166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412"/>
            <p:cNvSpPr>
              <a:spLocks/>
            </p:cNvSpPr>
            <p:nvPr/>
          </p:nvSpPr>
          <p:spPr bwMode="auto">
            <a:xfrm>
              <a:off x="8701088" y="5045075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115 w 178"/>
                <a:gd name="T11" fmla="*/ 26 h 177"/>
                <a:gd name="T12" fmla="*/ 89 w 178"/>
                <a:gd name="T13" fmla="*/ 0 h 177"/>
                <a:gd name="T14" fmla="*/ 62 w 178"/>
                <a:gd name="T15" fmla="*/ 26 h 177"/>
                <a:gd name="T16" fmla="*/ 62 w 178"/>
                <a:gd name="T17" fmla="*/ 26 h 177"/>
                <a:gd name="T18" fmla="*/ 79 w 178"/>
                <a:gd name="T19" fmla="*/ 51 h 177"/>
                <a:gd name="T20" fmla="*/ 79 w 178"/>
                <a:gd name="T21" fmla="*/ 78 h 177"/>
                <a:gd name="T22" fmla="*/ 51 w 178"/>
                <a:gd name="T23" fmla="*/ 78 h 177"/>
                <a:gd name="T24" fmla="*/ 26 w 178"/>
                <a:gd name="T25" fmla="*/ 62 h 177"/>
                <a:gd name="T26" fmla="*/ 0 w 178"/>
                <a:gd name="T27" fmla="*/ 89 h 177"/>
                <a:gd name="T28" fmla="*/ 26 w 178"/>
                <a:gd name="T29" fmla="*/ 115 h 177"/>
                <a:gd name="T30" fmla="*/ 51 w 178"/>
                <a:gd name="T31" fmla="*/ 99 h 177"/>
                <a:gd name="T32" fmla="*/ 79 w 178"/>
                <a:gd name="T33" fmla="*/ 99 h 177"/>
                <a:gd name="T34" fmla="*/ 79 w 178"/>
                <a:gd name="T35" fmla="*/ 126 h 177"/>
                <a:gd name="T36" fmla="*/ 62 w 178"/>
                <a:gd name="T37" fmla="*/ 151 h 177"/>
                <a:gd name="T38" fmla="*/ 62 w 178"/>
                <a:gd name="T39" fmla="*/ 151 h 177"/>
                <a:gd name="T40" fmla="*/ 89 w 178"/>
                <a:gd name="T41" fmla="*/ 177 h 177"/>
                <a:gd name="T42" fmla="*/ 115 w 178"/>
                <a:gd name="T43" fmla="*/ 151 h 177"/>
                <a:gd name="T44" fmla="*/ 115 w 178"/>
                <a:gd name="T45" fmla="*/ 151 h 177"/>
                <a:gd name="T46" fmla="*/ 99 w 178"/>
                <a:gd name="T47" fmla="*/ 126 h 177"/>
                <a:gd name="T48" fmla="*/ 99 w 178"/>
                <a:gd name="T49" fmla="*/ 99 h 177"/>
                <a:gd name="T50" fmla="*/ 127 w 178"/>
                <a:gd name="T51" fmla="*/ 99 h 177"/>
                <a:gd name="T52" fmla="*/ 151 w 178"/>
                <a:gd name="T53" fmla="*/ 115 h 177"/>
                <a:gd name="T54" fmla="*/ 178 w 178"/>
                <a:gd name="T55" fmla="*/ 89 h 177"/>
                <a:gd name="T56" fmla="*/ 151 w 178"/>
                <a:gd name="T57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2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7"/>
                    <a:pt x="89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413"/>
            <p:cNvSpPr>
              <a:spLocks/>
            </p:cNvSpPr>
            <p:nvPr/>
          </p:nvSpPr>
          <p:spPr bwMode="auto">
            <a:xfrm>
              <a:off x="8982075" y="5045075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6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115 w 177"/>
                <a:gd name="T11" fmla="*/ 26 h 177"/>
                <a:gd name="T12" fmla="*/ 88 w 177"/>
                <a:gd name="T13" fmla="*/ 0 h 177"/>
                <a:gd name="T14" fmla="*/ 62 w 177"/>
                <a:gd name="T15" fmla="*/ 26 h 177"/>
                <a:gd name="T16" fmla="*/ 62 w 177"/>
                <a:gd name="T17" fmla="*/ 26 h 177"/>
                <a:gd name="T18" fmla="*/ 78 w 177"/>
                <a:gd name="T19" fmla="*/ 51 h 177"/>
                <a:gd name="T20" fmla="*/ 78 w 177"/>
                <a:gd name="T21" fmla="*/ 78 h 177"/>
                <a:gd name="T22" fmla="*/ 50 w 177"/>
                <a:gd name="T23" fmla="*/ 78 h 177"/>
                <a:gd name="T24" fmla="*/ 26 w 177"/>
                <a:gd name="T25" fmla="*/ 62 h 177"/>
                <a:gd name="T26" fmla="*/ 0 w 177"/>
                <a:gd name="T27" fmla="*/ 89 h 177"/>
                <a:gd name="T28" fmla="*/ 26 w 177"/>
                <a:gd name="T29" fmla="*/ 115 h 177"/>
                <a:gd name="T30" fmla="*/ 50 w 177"/>
                <a:gd name="T31" fmla="*/ 99 h 177"/>
                <a:gd name="T32" fmla="*/ 78 w 177"/>
                <a:gd name="T33" fmla="*/ 99 h 177"/>
                <a:gd name="T34" fmla="*/ 78 w 177"/>
                <a:gd name="T35" fmla="*/ 126 h 177"/>
                <a:gd name="T36" fmla="*/ 62 w 177"/>
                <a:gd name="T37" fmla="*/ 151 h 177"/>
                <a:gd name="T38" fmla="*/ 62 w 177"/>
                <a:gd name="T39" fmla="*/ 151 h 177"/>
                <a:gd name="T40" fmla="*/ 88 w 177"/>
                <a:gd name="T41" fmla="*/ 177 h 177"/>
                <a:gd name="T42" fmla="*/ 115 w 177"/>
                <a:gd name="T43" fmla="*/ 151 h 177"/>
                <a:gd name="T44" fmla="*/ 115 w 177"/>
                <a:gd name="T45" fmla="*/ 151 h 177"/>
                <a:gd name="T46" fmla="*/ 99 w 177"/>
                <a:gd name="T47" fmla="*/ 126 h 177"/>
                <a:gd name="T48" fmla="*/ 99 w 177"/>
                <a:gd name="T49" fmla="*/ 99 h 177"/>
                <a:gd name="T50" fmla="*/ 126 w 177"/>
                <a:gd name="T51" fmla="*/ 99 h 177"/>
                <a:gd name="T52" fmla="*/ 151 w 177"/>
                <a:gd name="T53" fmla="*/ 115 h 177"/>
                <a:gd name="T54" fmla="*/ 177 w 177"/>
                <a:gd name="T55" fmla="*/ 89 h 177"/>
                <a:gd name="T56" fmla="*/ 151 w 177"/>
                <a:gd name="T57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0" y="69"/>
                    <a:pt x="126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0" y="78"/>
                    <a:pt x="50" y="78"/>
                    <a:pt x="50" y="78"/>
                  </a:cubicBezTo>
                  <a:cubicBezTo>
                    <a:pt x="46" y="69"/>
                    <a:pt x="37" y="62"/>
                    <a:pt x="26" y="62"/>
                  </a:cubicBezTo>
                  <a:cubicBezTo>
                    <a:pt x="11" y="62"/>
                    <a:pt x="0" y="74"/>
                    <a:pt x="0" y="89"/>
                  </a:cubicBezTo>
                  <a:cubicBezTo>
                    <a:pt x="0" y="103"/>
                    <a:pt x="11" y="115"/>
                    <a:pt x="26" y="115"/>
                  </a:cubicBezTo>
                  <a:cubicBezTo>
                    <a:pt x="37" y="115"/>
                    <a:pt x="46" y="108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7"/>
                    <a:pt x="88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8"/>
                    <a:pt x="140" y="115"/>
                    <a:pt x="151" y="115"/>
                  </a:cubicBezTo>
                  <a:cubicBezTo>
                    <a:pt x="165" y="115"/>
                    <a:pt x="177" y="103"/>
                    <a:pt x="177" y="89"/>
                  </a:cubicBezTo>
                  <a:cubicBezTo>
                    <a:pt x="177" y="74"/>
                    <a:pt x="165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414"/>
            <p:cNvSpPr>
              <a:spLocks/>
            </p:cNvSpPr>
            <p:nvPr/>
          </p:nvSpPr>
          <p:spPr bwMode="auto">
            <a:xfrm>
              <a:off x="9263063" y="5045075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115 w 178"/>
                <a:gd name="T11" fmla="*/ 26 h 177"/>
                <a:gd name="T12" fmla="*/ 89 w 178"/>
                <a:gd name="T13" fmla="*/ 0 h 177"/>
                <a:gd name="T14" fmla="*/ 63 w 178"/>
                <a:gd name="T15" fmla="*/ 26 h 177"/>
                <a:gd name="T16" fmla="*/ 63 w 178"/>
                <a:gd name="T17" fmla="*/ 26 h 177"/>
                <a:gd name="T18" fmla="*/ 79 w 178"/>
                <a:gd name="T19" fmla="*/ 51 h 177"/>
                <a:gd name="T20" fmla="*/ 79 w 178"/>
                <a:gd name="T21" fmla="*/ 78 h 177"/>
                <a:gd name="T22" fmla="*/ 51 w 178"/>
                <a:gd name="T23" fmla="*/ 78 h 177"/>
                <a:gd name="T24" fmla="*/ 27 w 178"/>
                <a:gd name="T25" fmla="*/ 62 h 177"/>
                <a:gd name="T26" fmla="*/ 0 w 178"/>
                <a:gd name="T27" fmla="*/ 89 h 177"/>
                <a:gd name="T28" fmla="*/ 27 w 178"/>
                <a:gd name="T29" fmla="*/ 115 h 177"/>
                <a:gd name="T30" fmla="*/ 51 w 178"/>
                <a:gd name="T31" fmla="*/ 99 h 177"/>
                <a:gd name="T32" fmla="*/ 79 w 178"/>
                <a:gd name="T33" fmla="*/ 99 h 177"/>
                <a:gd name="T34" fmla="*/ 79 w 178"/>
                <a:gd name="T35" fmla="*/ 126 h 177"/>
                <a:gd name="T36" fmla="*/ 63 w 178"/>
                <a:gd name="T37" fmla="*/ 151 h 177"/>
                <a:gd name="T38" fmla="*/ 63 w 178"/>
                <a:gd name="T39" fmla="*/ 151 h 177"/>
                <a:gd name="T40" fmla="*/ 89 w 178"/>
                <a:gd name="T41" fmla="*/ 177 h 177"/>
                <a:gd name="T42" fmla="*/ 115 w 178"/>
                <a:gd name="T43" fmla="*/ 151 h 177"/>
                <a:gd name="T44" fmla="*/ 115 w 178"/>
                <a:gd name="T45" fmla="*/ 151 h 177"/>
                <a:gd name="T46" fmla="*/ 99 w 178"/>
                <a:gd name="T47" fmla="*/ 126 h 177"/>
                <a:gd name="T48" fmla="*/ 99 w 178"/>
                <a:gd name="T49" fmla="*/ 99 h 177"/>
                <a:gd name="T50" fmla="*/ 127 w 178"/>
                <a:gd name="T51" fmla="*/ 99 h 177"/>
                <a:gd name="T52" fmla="*/ 151 w 178"/>
                <a:gd name="T53" fmla="*/ 115 h 177"/>
                <a:gd name="T54" fmla="*/ 178 w 178"/>
                <a:gd name="T55" fmla="*/ 89 h 177"/>
                <a:gd name="T56" fmla="*/ 151 w 178"/>
                <a:gd name="T57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6"/>
                    <a:pt x="74" y="177"/>
                    <a:pt x="89" y="177"/>
                  </a:cubicBezTo>
                  <a:cubicBezTo>
                    <a:pt x="104" y="177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9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415"/>
            <p:cNvSpPr>
              <a:spLocks/>
            </p:cNvSpPr>
            <p:nvPr/>
          </p:nvSpPr>
          <p:spPr bwMode="auto">
            <a:xfrm>
              <a:off x="9544050" y="5045075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7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115 w 177"/>
                <a:gd name="T11" fmla="*/ 26 h 177"/>
                <a:gd name="T12" fmla="*/ 89 w 177"/>
                <a:gd name="T13" fmla="*/ 0 h 177"/>
                <a:gd name="T14" fmla="*/ 62 w 177"/>
                <a:gd name="T15" fmla="*/ 26 h 177"/>
                <a:gd name="T16" fmla="*/ 62 w 177"/>
                <a:gd name="T17" fmla="*/ 26 h 177"/>
                <a:gd name="T18" fmla="*/ 78 w 177"/>
                <a:gd name="T19" fmla="*/ 51 h 177"/>
                <a:gd name="T20" fmla="*/ 78 w 177"/>
                <a:gd name="T21" fmla="*/ 78 h 177"/>
                <a:gd name="T22" fmla="*/ 51 w 177"/>
                <a:gd name="T23" fmla="*/ 78 h 177"/>
                <a:gd name="T24" fmla="*/ 26 w 177"/>
                <a:gd name="T25" fmla="*/ 62 h 177"/>
                <a:gd name="T26" fmla="*/ 0 w 177"/>
                <a:gd name="T27" fmla="*/ 89 h 177"/>
                <a:gd name="T28" fmla="*/ 26 w 177"/>
                <a:gd name="T29" fmla="*/ 115 h 177"/>
                <a:gd name="T30" fmla="*/ 51 w 177"/>
                <a:gd name="T31" fmla="*/ 99 h 177"/>
                <a:gd name="T32" fmla="*/ 78 w 177"/>
                <a:gd name="T33" fmla="*/ 99 h 177"/>
                <a:gd name="T34" fmla="*/ 78 w 177"/>
                <a:gd name="T35" fmla="*/ 126 h 177"/>
                <a:gd name="T36" fmla="*/ 62 w 177"/>
                <a:gd name="T37" fmla="*/ 151 h 177"/>
                <a:gd name="T38" fmla="*/ 62 w 177"/>
                <a:gd name="T39" fmla="*/ 151 h 177"/>
                <a:gd name="T40" fmla="*/ 89 w 177"/>
                <a:gd name="T41" fmla="*/ 177 h 177"/>
                <a:gd name="T42" fmla="*/ 115 w 177"/>
                <a:gd name="T43" fmla="*/ 151 h 177"/>
                <a:gd name="T44" fmla="*/ 115 w 177"/>
                <a:gd name="T45" fmla="*/ 151 h 177"/>
                <a:gd name="T46" fmla="*/ 99 w 177"/>
                <a:gd name="T47" fmla="*/ 126 h 177"/>
                <a:gd name="T48" fmla="*/ 99 w 177"/>
                <a:gd name="T49" fmla="*/ 99 h 177"/>
                <a:gd name="T50" fmla="*/ 127 w 177"/>
                <a:gd name="T51" fmla="*/ 99 h 177"/>
                <a:gd name="T52" fmla="*/ 151 w 177"/>
                <a:gd name="T53" fmla="*/ 115 h 177"/>
                <a:gd name="T54" fmla="*/ 177 w 177"/>
                <a:gd name="T55" fmla="*/ 89 h 177"/>
                <a:gd name="T56" fmla="*/ 151 w 177"/>
                <a:gd name="T57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69" y="130"/>
                    <a:pt x="62" y="140"/>
                    <a:pt x="62" y="151"/>
                  </a:cubicBezTo>
                  <a:cubicBezTo>
                    <a:pt x="62" y="151"/>
                    <a:pt x="62" y="151"/>
                    <a:pt x="62" y="151"/>
                  </a:cubicBezTo>
                  <a:cubicBezTo>
                    <a:pt x="62" y="166"/>
                    <a:pt x="74" y="177"/>
                    <a:pt x="89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40"/>
                    <a:pt x="108" y="130"/>
                    <a:pt x="99" y="126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7" y="103"/>
                    <a:pt x="177" y="89"/>
                  </a:cubicBezTo>
                  <a:cubicBezTo>
                    <a:pt x="177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416"/>
            <p:cNvSpPr>
              <a:spLocks/>
            </p:cNvSpPr>
            <p:nvPr/>
          </p:nvSpPr>
          <p:spPr bwMode="auto">
            <a:xfrm>
              <a:off x="8489950" y="5326063"/>
              <a:ext cx="73025" cy="142875"/>
            </a:xfrm>
            <a:custGeom>
              <a:avLst/>
              <a:gdLst>
                <a:gd name="T0" fmla="*/ 28 w 90"/>
                <a:gd name="T1" fmla="*/ 151 h 178"/>
                <a:gd name="T2" fmla="*/ 11 w 90"/>
                <a:gd name="T3" fmla="*/ 127 h 178"/>
                <a:gd name="T4" fmla="*/ 11 w 90"/>
                <a:gd name="T5" fmla="*/ 99 h 178"/>
                <a:gd name="T6" fmla="*/ 39 w 90"/>
                <a:gd name="T7" fmla="*/ 99 h 178"/>
                <a:gd name="T8" fmla="*/ 64 w 90"/>
                <a:gd name="T9" fmla="*/ 116 h 178"/>
                <a:gd name="T10" fmla="*/ 90 w 90"/>
                <a:gd name="T11" fmla="*/ 89 h 178"/>
                <a:gd name="T12" fmla="*/ 64 w 90"/>
                <a:gd name="T13" fmla="*/ 63 h 178"/>
                <a:gd name="T14" fmla="*/ 39 w 90"/>
                <a:gd name="T15" fmla="*/ 79 h 178"/>
                <a:gd name="T16" fmla="*/ 11 w 90"/>
                <a:gd name="T17" fmla="*/ 79 h 178"/>
                <a:gd name="T18" fmla="*/ 11 w 90"/>
                <a:gd name="T19" fmla="*/ 51 h 178"/>
                <a:gd name="T20" fmla="*/ 28 w 90"/>
                <a:gd name="T21" fmla="*/ 27 h 178"/>
                <a:gd name="T22" fmla="*/ 28 w 90"/>
                <a:gd name="T23" fmla="*/ 27 h 178"/>
                <a:gd name="T24" fmla="*/ 1 w 90"/>
                <a:gd name="T25" fmla="*/ 0 h 178"/>
                <a:gd name="T26" fmla="*/ 0 w 90"/>
                <a:gd name="T27" fmla="*/ 0 h 178"/>
                <a:gd name="T28" fmla="*/ 0 w 90"/>
                <a:gd name="T29" fmla="*/ 178 h 178"/>
                <a:gd name="T30" fmla="*/ 1 w 90"/>
                <a:gd name="T31" fmla="*/ 178 h 178"/>
                <a:gd name="T32" fmla="*/ 28 w 90"/>
                <a:gd name="T33" fmla="*/ 15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178">
                  <a:moveTo>
                    <a:pt x="28" y="151"/>
                  </a:moveTo>
                  <a:cubicBezTo>
                    <a:pt x="28" y="140"/>
                    <a:pt x="21" y="131"/>
                    <a:pt x="11" y="127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9"/>
                    <a:pt x="53" y="116"/>
                    <a:pt x="64" y="116"/>
                  </a:cubicBezTo>
                  <a:cubicBezTo>
                    <a:pt x="78" y="116"/>
                    <a:pt x="90" y="104"/>
                    <a:pt x="90" y="89"/>
                  </a:cubicBezTo>
                  <a:cubicBezTo>
                    <a:pt x="90" y="74"/>
                    <a:pt x="78" y="63"/>
                    <a:pt x="64" y="63"/>
                  </a:cubicBezTo>
                  <a:cubicBezTo>
                    <a:pt x="53" y="63"/>
                    <a:pt x="43" y="69"/>
                    <a:pt x="39" y="79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8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78"/>
                    <a:pt x="1" y="178"/>
                    <a:pt x="1" y="178"/>
                  </a:cubicBezTo>
                  <a:cubicBezTo>
                    <a:pt x="16" y="178"/>
                    <a:pt x="28" y="166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417"/>
            <p:cNvSpPr>
              <a:spLocks/>
            </p:cNvSpPr>
            <p:nvPr/>
          </p:nvSpPr>
          <p:spPr bwMode="auto">
            <a:xfrm>
              <a:off x="8701088" y="5326063"/>
              <a:ext cx="142875" cy="142875"/>
            </a:xfrm>
            <a:custGeom>
              <a:avLst/>
              <a:gdLst>
                <a:gd name="T0" fmla="*/ 151 w 178"/>
                <a:gd name="T1" fmla="*/ 63 h 178"/>
                <a:gd name="T2" fmla="*/ 127 w 178"/>
                <a:gd name="T3" fmla="*/ 79 h 178"/>
                <a:gd name="T4" fmla="*/ 99 w 178"/>
                <a:gd name="T5" fmla="*/ 79 h 178"/>
                <a:gd name="T6" fmla="*/ 99 w 178"/>
                <a:gd name="T7" fmla="*/ 51 h 178"/>
                <a:gd name="T8" fmla="*/ 115 w 178"/>
                <a:gd name="T9" fmla="*/ 27 h 178"/>
                <a:gd name="T10" fmla="*/ 115 w 178"/>
                <a:gd name="T11" fmla="*/ 27 h 178"/>
                <a:gd name="T12" fmla="*/ 89 w 178"/>
                <a:gd name="T13" fmla="*/ 0 h 178"/>
                <a:gd name="T14" fmla="*/ 62 w 178"/>
                <a:gd name="T15" fmla="*/ 27 h 178"/>
                <a:gd name="T16" fmla="*/ 62 w 178"/>
                <a:gd name="T17" fmla="*/ 27 h 178"/>
                <a:gd name="T18" fmla="*/ 79 w 178"/>
                <a:gd name="T19" fmla="*/ 51 h 178"/>
                <a:gd name="T20" fmla="*/ 79 w 178"/>
                <a:gd name="T21" fmla="*/ 79 h 178"/>
                <a:gd name="T22" fmla="*/ 51 w 178"/>
                <a:gd name="T23" fmla="*/ 79 h 178"/>
                <a:gd name="T24" fmla="*/ 26 w 178"/>
                <a:gd name="T25" fmla="*/ 63 h 178"/>
                <a:gd name="T26" fmla="*/ 0 w 178"/>
                <a:gd name="T27" fmla="*/ 89 h 178"/>
                <a:gd name="T28" fmla="*/ 26 w 178"/>
                <a:gd name="T29" fmla="*/ 116 h 178"/>
                <a:gd name="T30" fmla="*/ 51 w 178"/>
                <a:gd name="T31" fmla="*/ 99 h 178"/>
                <a:gd name="T32" fmla="*/ 79 w 178"/>
                <a:gd name="T33" fmla="*/ 99 h 178"/>
                <a:gd name="T34" fmla="*/ 79 w 178"/>
                <a:gd name="T35" fmla="*/ 127 h 178"/>
                <a:gd name="T36" fmla="*/ 62 w 178"/>
                <a:gd name="T37" fmla="*/ 151 h 178"/>
                <a:gd name="T38" fmla="*/ 89 w 178"/>
                <a:gd name="T39" fmla="*/ 178 h 178"/>
                <a:gd name="T40" fmla="*/ 115 w 178"/>
                <a:gd name="T41" fmla="*/ 151 h 178"/>
                <a:gd name="T42" fmla="*/ 99 w 178"/>
                <a:gd name="T43" fmla="*/ 127 h 178"/>
                <a:gd name="T44" fmla="*/ 99 w 178"/>
                <a:gd name="T45" fmla="*/ 99 h 178"/>
                <a:gd name="T46" fmla="*/ 127 w 178"/>
                <a:gd name="T47" fmla="*/ 99 h 178"/>
                <a:gd name="T48" fmla="*/ 151 w 178"/>
                <a:gd name="T49" fmla="*/ 116 h 178"/>
                <a:gd name="T50" fmla="*/ 178 w 178"/>
                <a:gd name="T51" fmla="*/ 89 h 178"/>
                <a:gd name="T52" fmla="*/ 151 w 178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8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7" y="63"/>
                    <a:pt x="26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6" y="116"/>
                  </a:cubicBezTo>
                  <a:cubicBezTo>
                    <a:pt x="37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8"/>
                    <a:pt x="89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8" y="104"/>
                    <a:pt x="178" y="89"/>
                  </a:cubicBezTo>
                  <a:cubicBezTo>
                    <a:pt x="178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418"/>
            <p:cNvSpPr>
              <a:spLocks/>
            </p:cNvSpPr>
            <p:nvPr/>
          </p:nvSpPr>
          <p:spPr bwMode="auto">
            <a:xfrm>
              <a:off x="8982075" y="5326063"/>
              <a:ext cx="142875" cy="142875"/>
            </a:xfrm>
            <a:custGeom>
              <a:avLst/>
              <a:gdLst>
                <a:gd name="T0" fmla="*/ 151 w 177"/>
                <a:gd name="T1" fmla="*/ 63 h 178"/>
                <a:gd name="T2" fmla="*/ 126 w 177"/>
                <a:gd name="T3" fmla="*/ 79 h 178"/>
                <a:gd name="T4" fmla="*/ 99 w 177"/>
                <a:gd name="T5" fmla="*/ 79 h 178"/>
                <a:gd name="T6" fmla="*/ 99 w 177"/>
                <a:gd name="T7" fmla="*/ 51 h 178"/>
                <a:gd name="T8" fmla="*/ 115 w 177"/>
                <a:gd name="T9" fmla="*/ 27 h 178"/>
                <a:gd name="T10" fmla="*/ 115 w 177"/>
                <a:gd name="T11" fmla="*/ 27 h 178"/>
                <a:gd name="T12" fmla="*/ 88 w 177"/>
                <a:gd name="T13" fmla="*/ 0 h 178"/>
                <a:gd name="T14" fmla="*/ 62 w 177"/>
                <a:gd name="T15" fmla="*/ 27 h 178"/>
                <a:gd name="T16" fmla="*/ 62 w 177"/>
                <a:gd name="T17" fmla="*/ 27 h 178"/>
                <a:gd name="T18" fmla="*/ 78 w 177"/>
                <a:gd name="T19" fmla="*/ 51 h 178"/>
                <a:gd name="T20" fmla="*/ 78 w 177"/>
                <a:gd name="T21" fmla="*/ 79 h 178"/>
                <a:gd name="T22" fmla="*/ 50 w 177"/>
                <a:gd name="T23" fmla="*/ 79 h 178"/>
                <a:gd name="T24" fmla="*/ 26 w 177"/>
                <a:gd name="T25" fmla="*/ 63 h 178"/>
                <a:gd name="T26" fmla="*/ 0 w 177"/>
                <a:gd name="T27" fmla="*/ 89 h 178"/>
                <a:gd name="T28" fmla="*/ 26 w 177"/>
                <a:gd name="T29" fmla="*/ 116 h 178"/>
                <a:gd name="T30" fmla="*/ 50 w 177"/>
                <a:gd name="T31" fmla="*/ 99 h 178"/>
                <a:gd name="T32" fmla="*/ 78 w 177"/>
                <a:gd name="T33" fmla="*/ 99 h 178"/>
                <a:gd name="T34" fmla="*/ 78 w 177"/>
                <a:gd name="T35" fmla="*/ 127 h 178"/>
                <a:gd name="T36" fmla="*/ 62 w 177"/>
                <a:gd name="T37" fmla="*/ 151 h 178"/>
                <a:gd name="T38" fmla="*/ 88 w 177"/>
                <a:gd name="T39" fmla="*/ 178 h 178"/>
                <a:gd name="T40" fmla="*/ 115 w 177"/>
                <a:gd name="T41" fmla="*/ 151 h 178"/>
                <a:gd name="T42" fmla="*/ 99 w 177"/>
                <a:gd name="T43" fmla="*/ 127 h 178"/>
                <a:gd name="T44" fmla="*/ 99 w 177"/>
                <a:gd name="T45" fmla="*/ 99 h 178"/>
                <a:gd name="T46" fmla="*/ 126 w 177"/>
                <a:gd name="T47" fmla="*/ 99 h 178"/>
                <a:gd name="T48" fmla="*/ 151 w 177"/>
                <a:gd name="T49" fmla="*/ 116 h 178"/>
                <a:gd name="T50" fmla="*/ 177 w 177"/>
                <a:gd name="T51" fmla="*/ 89 h 178"/>
                <a:gd name="T52" fmla="*/ 151 w 177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8">
                  <a:moveTo>
                    <a:pt x="151" y="63"/>
                  </a:moveTo>
                  <a:cubicBezTo>
                    <a:pt x="140" y="63"/>
                    <a:pt x="130" y="69"/>
                    <a:pt x="126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8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8"/>
                    <a:pt x="69" y="47"/>
                    <a:pt x="78" y="51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6" y="69"/>
                    <a:pt x="37" y="63"/>
                    <a:pt x="26" y="63"/>
                  </a:cubicBezTo>
                  <a:cubicBezTo>
                    <a:pt x="11" y="63"/>
                    <a:pt x="0" y="74"/>
                    <a:pt x="0" y="89"/>
                  </a:cubicBezTo>
                  <a:cubicBezTo>
                    <a:pt x="0" y="104"/>
                    <a:pt x="11" y="116"/>
                    <a:pt x="26" y="116"/>
                  </a:cubicBezTo>
                  <a:cubicBezTo>
                    <a:pt x="37" y="116"/>
                    <a:pt x="46" y="109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8"/>
                    <a:pt x="88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9"/>
                    <a:pt x="140" y="116"/>
                    <a:pt x="151" y="116"/>
                  </a:cubicBezTo>
                  <a:cubicBezTo>
                    <a:pt x="165" y="116"/>
                    <a:pt x="177" y="104"/>
                    <a:pt x="177" y="89"/>
                  </a:cubicBezTo>
                  <a:cubicBezTo>
                    <a:pt x="177" y="74"/>
                    <a:pt x="165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419"/>
            <p:cNvSpPr>
              <a:spLocks/>
            </p:cNvSpPr>
            <p:nvPr/>
          </p:nvSpPr>
          <p:spPr bwMode="auto">
            <a:xfrm>
              <a:off x="9263063" y="5326063"/>
              <a:ext cx="142875" cy="142875"/>
            </a:xfrm>
            <a:custGeom>
              <a:avLst/>
              <a:gdLst>
                <a:gd name="T0" fmla="*/ 151 w 178"/>
                <a:gd name="T1" fmla="*/ 63 h 178"/>
                <a:gd name="T2" fmla="*/ 127 w 178"/>
                <a:gd name="T3" fmla="*/ 79 h 178"/>
                <a:gd name="T4" fmla="*/ 99 w 178"/>
                <a:gd name="T5" fmla="*/ 79 h 178"/>
                <a:gd name="T6" fmla="*/ 99 w 178"/>
                <a:gd name="T7" fmla="*/ 51 h 178"/>
                <a:gd name="T8" fmla="*/ 115 w 178"/>
                <a:gd name="T9" fmla="*/ 27 h 178"/>
                <a:gd name="T10" fmla="*/ 115 w 178"/>
                <a:gd name="T11" fmla="*/ 27 h 178"/>
                <a:gd name="T12" fmla="*/ 89 w 178"/>
                <a:gd name="T13" fmla="*/ 0 h 178"/>
                <a:gd name="T14" fmla="*/ 63 w 178"/>
                <a:gd name="T15" fmla="*/ 27 h 178"/>
                <a:gd name="T16" fmla="*/ 63 w 178"/>
                <a:gd name="T17" fmla="*/ 27 h 178"/>
                <a:gd name="T18" fmla="*/ 79 w 178"/>
                <a:gd name="T19" fmla="*/ 51 h 178"/>
                <a:gd name="T20" fmla="*/ 79 w 178"/>
                <a:gd name="T21" fmla="*/ 79 h 178"/>
                <a:gd name="T22" fmla="*/ 51 w 178"/>
                <a:gd name="T23" fmla="*/ 79 h 178"/>
                <a:gd name="T24" fmla="*/ 27 w 178"/>
                <a:gd name="T25" fmla="*/ 63 h 178"/>
                <a:gd name="T26" fmla="*/ 0 w 178"/>
                <a:gd name="T27" fmla="*/ 89 h 178"/>
                <a:gd name="T28" fmla="*/ 27 w 178"/>
                <a:gd name="T29" fmla="*/ 116 h 178"/>
                <a:gd name="T30" fmla="*/ 51 w 178"/>
                <a:gd name="T31" fmla="*/ 99 h 178"/>
                <a:gd name="T32" fmla="*/ 79 w 178"/>
                <a:gd name="T33" fmla="*/ 99 h 178"/>
                <a:gd name="T34" fmla="*/ 79 w 178"/>
                <a:gd name="T35" fmla="*/ 127 h 178"/>
                <a:gd name="T36" fmla="*/ 63 w 178"/>
                <a:gd name="T37" fmla="*/ 151 h 178"/>
                <a:gd name="T38" fmla="*/ 89 w 178"/>
                <a:gd name="T39" fmla="*/ 178 h 178"/>
                <a:gd name="T40" fmla="*/ 115 w 178"/>
                <a:gd name="T41" fmla="*/ 151 h 178"/>
                <a:gd name="T42" fmla="*/ 99 w 178"/>
                <a:gd name="T43" fmla="*/ 127 h 178"/>
                <a:gd name="T44" fmla="*/ 99 w 178"/>
                <a:gd name="T45" fmla="*/ 99 h 178"/>
                <a:gd name="T46" fmla="*/ 127 w 178"/>
                <a:gd name="T47" fmla="*/ 99 h 178"/>
                <a:gd name="T48" fmla="*/ 151 w 178"/>
                <a:gd name="T49" fmla="*/ 116 h 178"/>
                <a:gd name="T50" fmla="*/ 178 w 178"/>
                <a:gd name="T51" fmla="*/ 89 h 178"/>
                <a:gd name="T52" fmla="*/ 151 w 178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8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8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8" y="63"/>
                    <a:pt x="27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7" y="116"/>
                  </a:cubicBezTo>
                  <a:cubicBezTo>
                    <a:pt x="38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66"/>
                    <a:pt x="74" y="178"/>
                    <a:pt x="89" y="178"/>
                  </a:cubicBezTo>
                  <a:cubicBezTo>
                    <a:pt x="104" y="178"/>
                    <a:pt x="115" y="166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8" y="104"/>
                    <a:pt x="178" y="89"/>
                  </a:cubicBezTo>
                  <a:cubicBezTo>
                    <a:pt x="178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420"/>
            <p:cNvSpPr>
              <a:spLocks/>
            </p:cNvSpPr>
            <p:nvPr/>
          </p:nvSpPr>
          <p:spPr bwMode="auto">
            <a:xfrm>
              <a:off x="9544050" y="5326063"/>
              <a:ext cx="142875" cy="142875"/>
            </a:xfrm>
            <a:custGeom>
              <a:avLst/>
              <a:gdLst>
                <a:gd name="T0" fmla="*/ 151 w 177"/>
                <a:gd name="T1" fmla="*/ 63 h 178"/>
                <a:gd name="T2" fmla="*/ 127 w 177"/>
                <a:gd name="T3" fmla="*/ 79 h 178"/>
                <a:gd name="T4" fmla="*/ 99 w 177"/>
                <a:gd name="T5" fmla="*/ 79 h 178"/>
                <a:gd name="T6" fmla="*/ 99 w 177"/>
                <a:gd name="T7" fmla="*/ 51 h 178"/>
                <a:gd name="T8" fmla="*/ 115 w 177"/>
                <a:gd name="T9" fmla="*/ 27 h 178"/>
                <a:gd name="T10" fmla="*/ 115 w 177"/>
                <a:gd name="T11" fmla="*/ 27 h 178"/>
                <a:gd name="T12" fmla="*/ 89 w 177"/>
                <a:gd name="T13" fmla="*/ 0 h 178"/>
                <a:gd name="T14" fmla="*/ 62 w 177"/>
                <a:gd name="T15" fmla="*/ 27 h 178"/>
                <a:gd name="T16" fmla="*/ 62 w 177"/>
                <a:gd name="T17" fmla="*/ 27 h 178"/>
                <a:gd name="T18" fmla="*/ 78 w 177"/>
                <a:gd name="T19" fmla="*/ 51 h 178"/>
                <a:gd name="T20" fmla="*/ 78 w 177"/>
                <a:gd name="T21" fmla="*/ 79 h 178"/>
                <a:gd name="T22" fmla="*/ 51 w 177"/>
                <a:gd name="T23" fmla="*/ 79 h 178"/>
                <a:gd name="T24" fmla="*/ 26 w 177"/>
                <a:gd name="T25" fmla="*/ 63 h 178"/>
                <a:gd name="T26" fmla="*/ 0 w 177"/>
                <a:gd name="T27" fmla="*/ 89 h 178"/>
                <a:gd name="T28" fmla="*/ 26 w 177"/>
                <a:gd name="T29" fmla="*/ 116 h 178"/>
                <a:gd name="T30" fmla="*/ 51 w 177"/>
                <a:gd name="T31" fmla="*/ 99 h 178"/>
                <a:gd name="T32" fmla="*/ 78 w 177"/>
                <a:gd name="T33" fmla="*/ 99 h 178"/>
                <a:gd name="T34" fmla="*/ 78 w 177"/>
                <a:gd name="T35" fmla="*/ 127 h 178"/>
                <a:gd name="T36" fmla="*/ 62 w 177"/>
                <a:gd name="T37" fmla="*/ 151 h 178"/>
                <a:gd name="T38" fmla="*/ 89 w 177"/>
                <a:gd name="T39" fmla="*/ 178 h 178"/>
                <a:gd name="T40" fmla="*/ 115 w 177"/>
                <a:gd name="T41" fmla="*/ 151 h 178"/>
                <a:gd name="T42" fmla="*/ 99 w 177"/>
                <a:gd name="T43" fmla="*/ 127 h 178"/>
                <a:gd name="T44" fmla="*/ 99 w 177"/>
                <a:gd name="T45" fmla="*/ 99 h 178"/>
                <a:gd name="T46" fmla="*/ 127 w 177"/>
                <a:gd name="T47" fmla="*/ 99 h 178"/>
                <a:gd name="T48" fmla="*/ 151 w 177"/>
                <a:gd name="T49" fmla="*/ 116 h 178"/>
                <a:gd name="T50" fmla="*/ 177 w 177"/>
                <a:gd name="T51" fmla="*/ 89 h 178"/>
                <a:gd name="T52" fmla="*/ 151 w 177"/>
                <a:gd name="T53" fmla="*/ 6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78">
                  <a:moveTo>
                    <a:pt x="151" y="63"/>
                  </a:moveTo>
                  <a:cubicBezTo>
                    <a:pt x="140" y="63"/>
                    <a:pt x="131" y="69"/>
                    <a:pt x="127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8"/>
                    <a:pt x="115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8"/>
                    <a:pt x="69" y="47"/>
                    <a:pt x="78" y="51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7" y="63"/>
                    <a:pt x="26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6" y="116"/>
                  </a:cubicBezTo>
                  <a:cubicBezTo>
                    <a:pt x="37" y="116"/>
                    <a:pt x="47" y="109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8"/>
                    <a:pt x="89" y="178"/>
                  </a:cubicBezTo>
                  <a:cubicBezTo>
                    <a:pt x="103" y="178"/>
                    <a:pt x="115" y="166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9"/>
                    <a:pt x="140" y="116"/>
                    <a:pt x="151" y="116"/>
                  </a:cubicBezTo>
                  <a:cubicBezTo>
                    <a:pt x="166" y="116"/>
                    <a:pt x="177" y="104"/>
                    <a:pt x="177" y="89"/>
                  </a:cubicBezTo>
                  <a:cubicBezTo>
                    <a:pt x="177" y="74"/>
                    <a:pt x="166" y="63"/>
                    <a:pt x="15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421"/>
            <p:cNvSpPr>
              <a:spLocks/>
            </p:cNvSpPr>
            <p:nvPr/>
          </p:nvSpPr>
          <p:spPr bwMode="auto">
            <a:xfrm>
              <a:off x="8489950" y="5607050"/>
              <a:ext cx="73025" cy="142875"/>
            </a:xfrm>
            <a:custGeom>
              <a:avLst/>
              <a:gdLst>
                <a:gd name="T0" fmla="*/ 28 w 90"/>
                <a:gd name="T1" fmla="*/ 151 h 177"/>
                <a:gd name="T2" fmla="*/ 11 w 90"/>
                <a:gd name="T3" fmla="*/ 127 h 177"/>
                <a:gd name="T4" fmla="*/ 11 w 90"/>
                <a:gd name="T5" fmla="*/ 99 h 177"/>
                <a:gd name="T6" fmla="*/ 39 w 90"/>
                <a:gd name="T7" fmla="*/ 99 h 177"/>
                <a:gd name="T8" fmla="*/ 64 w 90"/>
                <a:gd name="T9" fmla="*/ 115 h 177"/>
                <a:gd name="T10" fmla="*/ 90 w 90"/>
                <a:gd name="T11" fmla="*/ 89 h 177"/>
                <a:gd name="T12" fmla="*/ 64 w 90"/>
                <a:gd name="T13" fmla="*/ 62 h 177"/>
                <a:gd name="T14" fmla="*/ 39 w 90"/>
                <a:gd name="T15" fmla="*/ 78 h 177"/>
                <a:gd name="T16" fmla="*/ 11 w 90"/>
                <a:gd name="T17" fmla="*/ 78 h 177"/>
                <a:gd name="T18" fmla="*/ 11 w 90"/>
                <a:gd name="T19" fmla="*/ 51 h 177"/>
                <a:gd name="T20" fmla="*/ 28 w 90"/>
                <a:gd name="T21" fmla="*/ 26 h 177"/>
                <a:gd name="T22" fmla="*/ 1 w 90"/>
                <a:gd name="T23" fmla="*/ 0 h 177"/>
                <a:gd name="T24" fmla="*/ 0 w 90"/>
                <a:gd name="T25" fmla="*/ 0 h 177"/>
                <a:gd name="T26" fmla="*/ 0 w 90"/>
                <a:gd name="T27" fmla="*/ 177 h 177"/>
                <a:gd name="T28" fmla="*/ 1 w 90"/>
                <a:gd name="T29" fmla="*/ 177 h 177"/>
                <a:gd name="T30" fmla="*/ 28 w 90"/>
                <a:gd name="T31" fmla="*/ 15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0" h="177">
                  <a:moveTo>
                    <a:pt x="28" y="151"/>
                  </a:moveTo>
                  <a:cubicBezTo>
                    <a:pt x="28" y="140"/>
                    <a:pt x="21" y="131"/>
                    <a:pt x="11" y="127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39" y="99"/>
                    <a:pt x="39" y="99"/>
                    <a:pt x="39" y="99"/>
                  </a:cubicBezTo>
                  <a:cubicBezTo>
                    <a:pt x="43" y="108"/>
                    <a:pt x="53" y="115"/>
                    <a:pt x="64" y="115"/>
                  </a:cubicBezTo>
                  <a:cubicBezTo>
                    <a:pt x="78" y="115"/>
                    <a:pt x="90" y="103"/>
                    <a:pt x="90" y="89"/>
                  </a:cubicBezTo>
                  <a:cubicBezTo>
                    <a:pt x="90" y="74"/>
                    <a:pt x="78" y="62"/>
                    <a:pt x="64" y="62"/>
                  </a:cubicBezTo>
                  <a:cubicBezTo>
                    <a:pt x="53" y="62"/>
                    <a:pt x="43" y="69"/>
                    <a:pt x="39" y="78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21" y="47"/>
                    <a:pt x="28" y="37"/>
                    <a:pt x="28" y="26"/>
                  </a:cubicBezTo>
                  <a:cubicBezTo>
                    <a:pt x="28" y="12"/>
                    <a:pt x="16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1" y="177"/>
                    <a:pt x="1" y="177"/>
                  </a:cubicBezTo>
                  <a:cubicBezTo>
                    <a:pt x="16" y="177"/>
                    <a:pt x="28" y="166"/>
                    <a:pt x="2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422"/>
            <p:cNvSpPr>
              <a:spLocks/>
            </p:cNvSpPr>
            <p:nvPr/>
          </p:nvSpPr>
          <p:spPr bwMode="auto">
            <a:xfrm>
              <a:off x="8701088" y="5607050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89 w 178"/>
                <a:gd name="T11" fmla="*/ 0 h 177"/>
                <a:gd name="T12" fmla="*/ 62 w 178"/>
                <a:gd name="T13" fmla="*/ 26 h 177"/>
                <a:gd name="T14" fmla="*/ 79 w 178"/>
                <a:gd name="T15" fmla="*/ 51 h 177"/>
                <a:gd name="T16" fmla="*/ 79 w 178"/>
                <a:gd name="T17" fmla="*/ 78 h 177"/>
                <a:gd name="T18" fmla="*/ 51 w 178"/>
                <a:gd name="T19" fmla="*/ 78 h 177"/>
                <a:gd name="T20" fmla="*/ 26 w 178"/>
                <a:gd name="T21" fmla="*/ 62 h 177"/>
                <a:gd name="T22" fmla="*/ 0 w 178"/>
                <a:gd name="T23" fmla="*/ 89 h 177"/>
                <a:gd name="T24" fmla="*/ 26 w 178"/>
                <a:gd name="T25" fmla="*/ 115 h 177"/>
                <a:gd name="T26" fmla="*/ 51 w 178"/>
                <a:gd name="T27" fmla="*/ 99 h 177"/>
                <a:gd name="T28" fmla="*/ 79 w 178"/>
                <a:gd name="T29" fmla="*/ 99 h 177"/>
                <a:gd name="T30" fmla="*/ 79 w 178"/>
                <a:gd name="T31" fmla="*/ 127 h 177"/>
                <a:gd name="T32" fmla="*/ 62 w 178"/>
                <a:gd name="T33" fmla="*/ 151 h 177"/>
                <a:gd name="T34" fmla="*/ 89 w 178"/>
                <a:gd name="T35" fmla="*/ 177 h 177"/>
                <a:gd name="T36" fmla="*/ 115 w 178"/>
                <a:gd name="T37" fmla="*/ 151 h 177"/>
                <a:gd name="T38" fmla="*/ 99 w 178"/>
                <a:gd name="T39" fmla="*/ 127 h 177"/>
                <a:gd name="T40" fmla="*/ 99 w 178"/>
                <a:gd name="T41" fmla="*/ 99 h 177"/>
                <a:gd name="T42" fmla="*/ 127 w 178"/>
                <a:gd name="T43" fmla="*/ 99 h 177"/>
                <a:gd name="T44" fmla="*/ 151 w 178"/>
                <a:gd name="T45" fmla="*/ 115 h 177"/>
                <a:gd name="T46" fmla="*/ 178 w 178"/>
                <a:gd name="T47" fmla="*/ 89 h 177"/>
                <a:gd name="T48" fmla="*/ 151 w 178"/>
                <a:gd name="T49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7"/>
                    <a:pt x="89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423"/>
            <p:cNvSpPr>
              <a:spLocks/>
            </p:cNvSpPr>
            <p:nvPr/>
          </p:nvSpPr>
          <p:spPr bwMode="auto">
            <a:xfrm>
              <a:off x="8982075" y="5607050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6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88 w 177"/>
                <a:gd name="T11" fmla="*/ 0 h 177"/>
                <a:gd name="T12" fmla="*/ 62 w 177"/>
                <a:gd name="T13" fmla="*/ 26 h 177"/>
                <a:gd name="T14" fmla="*/ 78 w 177"/>
                <a:gd name="T15" fmla="*/ 51 h 177"/>
                <a:gd name="T16" fmla="*/ 78 w 177"/>
                <a:gd name="T17" fmla="*/ 78 h 177"/>
                <a:gd name="T18" fmla="*/ 50 w 177"/>
                <a:gd name="T19" fmla="*/ 78 h 177"/>
                <a:gd name="T20" fmla="*/ 26 w 177"/>
                <a:gd name="T21" fmla="*/ 62 h 177"/>
                <a:gd name="T22" fmla="*/ 0 w 177"/>
                <a:gd name="T23" fmla="*/ 89 h 177"/>
                <a:gd name="T24" fmla="*/ 26 w 177"/>
                <a:gd name="T25" fmla="*/ 115 h 177"/>
                <a:gd name="T26" fmla="*/ 50 w 177"/>
                <a:gd name="T27" fmla="*/ 99 h 177"/>
                <a:gd name="T28" fmla="*/ 78 w 177"/>
                <a:gd name="T29" fmla="*/ 99 h 177"/>
                <a:gd name="T30" fmla="*/ 78 w 177"/>
                <a:gd name="T31" fmla="*/ 127 h 177"/>
                <a:gd name="T32" fmla="*/ 62 w 177"/>
                <a:gd name="T33" fmla="*/ 151 h 177"/>
                <a:gd name="T34" fmla="*/ 88 w 177"/>
                <a:gd name="T35" fmla="*/ 177 h 177"/>
                <a:gd name="T36" fmla="*/ 115 w 177"/>
                <a:gd name="T37" fmla="*/ 151 h 177"/>
                <a:gd name="T38" fmla="*/ 99 w 177"/>
                <a:gd name="T39" fmla="*/ 127 h 177"/>
                <a:gd name="T40" fmla="*/ 99 w 177"/>
                <a:gd name="T41" fmla="*/ 99 h 177"/>
                <a:gd name="T42" fmla="*/ 126 w 177"/>
                <a:gd name="T43" fmla="*/ 99 h 177"/>
                <a:gd name="T44" fmla="*/ 151 w 177"/>
                <a:gd name="T45" fmla="*/ 115 h 177"/>
                <a:gd name="T46" fmla="*/ 177 w 177"/>
                <a:gd name="T47" fmla="*/ 89 h 177"/>
                <a:gd name="T48" fmla="*/ 151 w 177"/>
                <a:gd name="T49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0" y="69"/>
                    <a:pt x="126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12"/>
                    <a:pt x="103" y="0"/>
                    <a:pt x="88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0" y="78"/>
                    <a:pt x="50" y="78"/>
                    <a:pt x="50" y="78"/>
                  </a:cubicBezTo>
                  <a:cubicBezTo>
                    <a:pt x="46" y="69"/>
                    <a:pt x="37" y="62"/>
                    <a:pt x="26" y="62"/>
                  </a:cubicBezTo>
                  <a:cubicBezTo>
                    <a:pt x="11" y="62"/>
                    <a:pt x="0" y="74"/>
                    <a:pt x="0" y="89"/>
                  </a:cubicBezTo>
                  <a:cubicBezTo>
                    <a:pt x="0" y="103"/>
                    <a:pt x="11" y="115"/>
                    <a:pt x="26" y="115"/>
                  </a:cubicBezTo>
                  <a:cubicBezTo>
                    <a:pt x="37" y="115"/>
                    <a:pt x="46" y="108"/>
                    <a:pt x="50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7"/>
                    <a:pt x="88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30" y="108"/>
                    <a:pt x="140" y="115"/>
                    <a:pt x="151" y="115"/>
                  </a:cubicBezTo>
                  <a:cubicBezTo>
                    <a:pt x="165" y="115"/>
                    <a:pt x="177" y="103"/>
                    <a:pt x="177" y="89"/>
                  </a:cubicBezTo>
                  <a:cubicBezTo>
                    <a:pt x="177" y="74"/>
                    <a:pt x="165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424"/>
            <p:cNvSpPr>
              <a:spLocks/>
            </p:cNvSpPr>
            <p:nvPr/>
          </p:nvSpPr>
          <p:spPr bwMode="auto">
            <a:xfrm>
              <a:off x="9263063" y="5607050"/>
              <a:ext cx="142875" cy="142875"/>
            </a:xfrm>
            <a:custGeom>
              <a:avLst/>
              <a:gdLst>
                <a:gd name="T0" fmla="*/ 151 w 178"/>
                <a:gd name="T1" fmla="*/ 62 h 177"/>
                <a:gd name="T2" fmla="*/ 127 w 178"/>
                <a:gd name="T3" fmla="*/ 78 h 177"/>
                <a:gd name="T4" fmla="*/ 99 w 178"/>
                <a:gd name="T5" fmla="*/ 78 h 177"/>
                <a:gd name="T6" fmla="*/ 99 w 178"/>
                <a:gd name="T7" fmla="*/ 51 h 177"/>
                <a:gd name="T8" fmla="*/ 115 w 178"/>
                <a:gd name="T9" fmla="*/ 26 h 177"/>
                <a:gd name="T10" fmla="*/ 89 w 178"/>
                <a:gd name="T11" fmla="*/ 0 h 177"/>
                <a:gd name="T12" fmla="*/ 63 w 178"/>
                <a:gd name="T13" fmla="*/ 26 h 177"/>
                <a:gd name="T14" fmla="*/ 79 w 178"/>
                <a:gd name="T15" fmla="*/ 51 h 177"/>
                <a:gd name="T16" fmla="*/ 79 w 178"/>
                <a:gd name="T17" fmla="*/ 78 h 177"/>
                <a:gd name="T18" fmla="*/ 51 w 178"/>
                <a:gd name="T19" fmla="*/ 78 h 177"/>
                <a:gd name="T20" fmla="*/ 27 w 178"/>
                <a:gd name="T21" fmla="*/ 62 h 177"/>
                <a:gd name="T22" fmla="*/ 0 w 178"/>
                <a:gd name="T23" fmla="*/ 89 h 177"/>
                <a:gd name="T24" fmla="*/ 27 w 178"/>
                <a:gd name="T25" fmla="*/ 115 h 177"/>
                <a:gd name="T26" fmla="*/ 51 w 178"/>
                <a:gd name="T27" fmla="*/ 99 h 177"/>
                <a:gd name="T28" fmla="*/ 79 w 178"/>
                <a:gd name="T29" fmla="*/ 99 h 177"/>
                <a:gd name="T30" fmla="*/ 79 w 178"/>
                <a:gd name="T31" fmla="*/ 127 h 177"/>
                <a:gd name="T32" fmla="*/ 63 w 178"/>
                <a:gd name="T33" fmla="*/ 151 h 177"/>
                <a:gd name="T34" fmla="*/ 89 w 178"/>
                <a:gd name="T35" fmla="*/ 177 h 177"/>
                <a:gd name="T36" fmla="*/ 115 w 178"/>
                <a:gd name="T37" fmla="*/ 151 h 177"/>
                <a:gd name="T38" fmla="*/ 99 w 178"/>
                <a:gd name="T39" fmla="*/ 127 h 177"/>
                <a:gd name="T40" fmla="*/ 99 w 178"/>
                <a:gd name="T41" fmla="*/ 99 h 177"/>
                <a:gd name="T42" fmla="*/ 127 w 178"/>
                <a:gd name="T43" fmla="*/ 99 h 177"/>
                <a:gd name="T44" fmla="*/ 151 w 178"/>
                <a:gd name="T45" fmla="*/ 115 h 177"/>
                <a:gd name="T46" fmla="*/ 178 w 178"/>
                <a:gd name="T47" fmla="*/ 89 h 177"/>
                <a:gd name="T48" fmla="*/ 151 w 178"/>
                <a:gd name="T49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9" y="47"/>
                    <a:pt x="115" y="37"/>
                    <a:pt x="115" y="26"/>
                  </a:cubicBezTo>
                  <a:cubicBezTo>
                    <a:pt x="115" y="12"/>
                    <a:pt x="104" y="0"/>
                    <a:pt x="89" y="0"/>
                  </a:cubicBezTo>
                  <a:cubicBezTo>
                    <a:pt x="74" y="0"/>
                    <a:pt x="63" y="12"/>
                    <a:pt x="63" y="26"/>
                  </a:cubicBez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66"/>
                    <a:pt x="74" y="177"/>
                    <a:pt x="89" y="177"/>
                  </a:cubicBezTo>
                  <a:cubicBezTo>
                    <a:pt x="104" y="177"/>
                    <a:pt x="115" y="166"/>
                    <a:pt x="115" y="151"/>
                  </a:cubicBezTo>
                  <a:cubicBezTo>
                    <a:pt x="115" y="140"/>
                    <a:pt x="109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8" y="103"/>
                    <a:pt x="178" y="89"/>
                  </a:cubicBezTo>
                  <a:cubicBezTo>
                    <a:pt x="178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425"/>
            <p:cNvSpPr>
              <a:spLocks/>
            </p:cNvSpPr>
            <p:nvPr/>
          </p:nvSpPr>
          <p:spPr bwMode="auto">
            <a:xfrm>
              <a:off x="9544050" y="5607050"/>
              <a:ext cx="142875" cy="142875"/>
            </a:xfrm>
            <a:custGeom>
              <a:avLst/>
              <a:gdLst>
                <a:gd name="T0" fmla="*/ 151 w 177"/>
                <a:gd name="T1" fmla="*/ 62 h 177"/>
                <a:gd name="T2" fmla="*/ 127 w 177"/>
                <a:gd name="T3" fmla="*/ 78 h 177"/>
                <a:gd name="T4" fmla="*/ 99 w 177"/>
                <a:gd name="T5" fmla="*/ 78 h 177"/>
                <a:gd name="T6" fmla="*/ 99 w 177"/>
                <a:gd name="T7" fmla="*/ 51 h 177"/>
                <a:gd name="T8" fmla="*/ 115 w 177"/>
                <a:gd name="T9" fmla="*/ 26 h 177"/>
                <a:gd name="T10" fmla="*/ 89 w 177"/>
                <a:gd name="T11" fmla="*/ 0 h 177"/>
                <a:gd name="T12" fmla="*/ 62 w 177"/>
                <a:gd name="T13" fmla="*/ 26 h 177"/>
                <a:gd name="T14" fmla="*/ 78 w 177"/>
                <a:gd name="T15" fmla="*/ 51 h 177"/>
                <a:gd name="T16" fmla="*/ 78 w 177"/>
                <a:gd name="T17" fmla="*/ 78 h 177"/>
                <a:gd name="T18" fmla="*/ 51 w 177"/>
                <a:gd name="T19" fmla="*/ 78 h 177"/>
                <a:gd name="T20" fmla="*/ 26 w 177"/>
                <a:gd name="T21" fmla="*/ 62 h 177"/>
                <a:gd name="T22" fmla="*/ 0 w 177"/>
                <a:gd name="T23" fmla="*/ 89 h 177"/>
                <a:gd name="T24" fmla="*/ 26 w 177"/>
                <a:gd name="T25" fmla="*/ 115 h 177"/>
                <a:gd name="T26" fmla="*/ 51 w 177"/>
                <a:gd name="T27" fmla="*/ 99 h 177"/>
                <a:gd name="T28" fmla="*/ 78 w 177"/>
                <a:gd name="T29" fmla="*/ 99 h 177"/>
                <a:gd name="T30" fmla="*/ 78 w 177"/>
                <a:gd name="T31" fmla="*/ 127 h 177"/>
                <a:gd name="T32" fmla="*/ 62 w 177"/>
                <a:gd name="T33" fmla="*/ 151 h 177"/>
                <a:gd name="T34" fmla="*/ 89 w 177"/>
                <a:gd name="T35" fmla="*/ 177 h 177"/>
                <a:gd name="T36" fmla="*/ 115 w 177"/>
                <a:gd name="T37" fmla="*/ 151 h 177"/>
                <a:gd name="T38" fmla="*/ 99 w 177"/>
                <a:gd name="T39" fmla="*/ 127 h 177"/>
                <a:gd name="T40" fmla="*/ 99 w 177"/>
                <a:gd name="T41" fmla="*/ 99 h 177"/>
                <a:gd name="T42" fmla="*/ 127 w 177"/>
                <a:gd name="T43" fmla="*/ 99 h 177"/>
                <a:gd name="T44" fmla="*/ 151 w 177"/>
                <a:gd name="T45" fmla="*/ 115 h 177"/>
                <a:gd name="T46" fmla="*/ 177 w 177"/>
                <a:gd name="T47" fmla="*/ 89 h 177"/>
                <a:gd name="T48" fmla="*/ 151 w 177"/>
                <a:gd name="T49" fmla="*/ 6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7" h="177">
                  <a:moveTo>
                    <a:pt x="151" y="62"/>
                  </a:moveTo>
                  <a:cubicBezTo>
                    <a:pt x="140" y="62"/>
                    <a:pt x="131" y="69"/>
                    <a:pt x="127" y="78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8" y="47"/>
                    <a:pt x="115" y="37"/>
                    <a:pt x="115" y="26"/>
                  </a:cubicBezTo>
                  <a:cubicBezTo>
                    <a:pt x="115" y="12"/>
                    <a:pt x="103" y="0"/>
                    <a:pt x="89" y="0"/>
                  </a:cubicBezTo>
                  <a:cubicBezTo>
                    <a:pt x="74" y="0"/>
                    <a:pt x="62" y="12"/>
                    <a:pt x="62" y="26"/>
                  </a:cubicBezTo>
                  <a:cubicBezTo>
                    <a:pt x="62" y="37"/>
                    <a:pt x="69" y="47"/>
                    <a:pt x="78" y="51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7" y="62"/>
                    <a:pt x="26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6" y="115"/>
                  </a:cubicBezTo>
                  <a:cubicBezTo>
                    <a:pt x="37" y="115"/>
                    <a:pt x="47" y="108"/>
                    <a:pt x="51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69" y="131"/>
                    <a:pt x="62" y="140"/>
                    <a:pt x="62" y="151"/>
                  </a:cubicBezTo>
                  <a:cubicBezTo>
                    <a:pt x="62" y="166"/>
                    <a:pt x="74" y="177"/>
                    <a:pt x="89" y="177"/>
                  </a:cubicBezTo>
                  <a:cubicBezTo>
                    <a:pt x="103" y="177"/>
                    <a:pt x="115" y="166"/>
                    <a:pt x="115" y="151"/>
                  </a:cubicBezTo>
                  <a:cubicBezTo>
                    <a:pt x="115" y="140"/>
                    <a:pt x="108" y="131"/>
                    <a:pt x="99" y="127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31" y="108"/>
                    <a:pt x="140" y="115"/>
                    <a:pt x="151" y="115"/>
                  </a:cubicBezTo>
                  <a:cubicBezTo>
                    <a:pt x="166" y="115"/>
                    <a:pt x="177" y="103"/>
                    <a:pt x="177" y="89"/>
                  </a:cubicBezTo>
                  <a:cubicBezTo>
                    <a:pt x="177" y="74"/>
                    <a:pt x="166" y="62"/>
                    <a:pt x="15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426"/>
            <p:cNvSpPr>
              <a:spLocks/>
            </p:cNvSpPr>
            <p:nvPr/>
          </p:nvSpPr>
          <p:spPr bwMode="auto">
            <a:xfrm>
              <a:off x="9825038" y="4483100"/>
              <a:ext cx="73025" cy="142875"/>
            </a:xfrm>
            <a:custGeom>
              <a:avLst/>
              <a:gdLst>
                <a:gd name="T0" fmla="*/ 63 w 91"/>
                <a:gd name="T1" fmla="*/ 26 h 177"/>
                <a:gd name="T2" fmla="*/ 79 w 91"/>
                <a:gd name="T3" fmla="*/ 51 h 177"/>
                <a:gd name="T4" fmla="*/ 79 w 91"/>
                <a:gd name="T5" fmla="*/ 78 h 177"/>
                <a:gd name="T6" fmla="*/ 51 w 91"/>
                <a:gd name="T7" fmla="*/ 78 h 177"/>
                <a:gd name="T8" fmla="*/ 27 w 91"/>
                <a:gd name="T9" fmla="*/ 62 h 177"/>
                <a:gd name="T10" fmla="*/ 0 w 91"/>
                <a:gd name="T11" fmla="*/ 89 h 177"/>
                <a:gd name="T12" fmla="*/ 27 w 91"/>
                <a:gd name="T13" fmla="*/ 115 h 177"/>
                <a:gd name="T14" fmla="*/ 51 w 91"/>
                <a:gd name="T15" fmla="*/ 99 h 177"/>
                <a:gd name="T16" fmla="*/ 79 w 91"/>
                <a:gd name="T17" fmla="*/ 99 h 177"/>
                <a:gd name="T18" fmla="*/ 79 w 91"/>
                <a:gd name="T19" fmla="*/ 126 h 177"/>
                <a:gd name="T20" fmla="*/ 63 w 91"/>
                <a:gd name="T21" fmla="*/ 151 h 177"/>
                <a:gd name="T22" fmla="*/ 63 w 91"/>
                <a:gd name="T23" fmla="*/ 151 h 177"/>
                <a:gd name="T24" fmla="*/ 89 w 91"/>
                <a:gd name="T25" fmla="*/ 177 h 177"/>
                <a:gd name="T26" fmla="*/ 91 w 91"/>
                <a:gd name="T27" fmla="*/ 177 h 177"/>
                <a:gd name="T28" fmla="*/ 91 w 91"/>
                <a:gd name="T29" fmla="*/ 0 h 177"/>
                <a:gd name="T30" fmla="*/ 89 w 91"/>
                <a:gd name="T31" fmla="*/ 0 h 177"/>
                <a:gd name="T32" fmla="*/ 63 w 91"/>
                <a:gd name="T33" fmla="*/ 2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177">
                  <a:moveTo>
                    <a:pt x="63" y="26"/>
                  </a:move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5"/>
                    <a:pt x="75" y="177"/>
                    <a:pt x="89" y="177"/>
                  </a:cubicBezTo>
                  <a:cubicBezTo>
                    <a:pt x="90" y="177"/>
                    <a:pt x="90" y="177"/>
                    <a:pt x="91" y="177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ubicBezTo>
                    <a:pt x="75" y="0"/>
                    <a:pt x="63" y="12"/>
                    <a:pt x="6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427"/>
            <p:cNvSpPr>
              <a:spLocks/>
            </p:cNvSpPr>
            <p:nvPr/>
          </p:nvSpPr>
          <p:spPr bwMode="auto">
            <a:xfrm>
              <a:off x="9825038" y="4762500"/>
              <a:ext cx="73025" cy="144463"/>
            </a:xfrm>
            <a:custGeom>
              <a:avLst/>
              <a:gdLst>
                <a:gd name="T0" fmla="*/ 89 w 91"/>
                <a:gd name="T1" fmla="*/ 0 h 178"/>
                <a:gd name="T2" fmla="*/ 63 w 91"/>
                <a:gd name="T3" fmla="*/ 27 h 178"/>
                <a:gd name="T4" fmla="*/ 79 w 91"/>
                <a:gd name="T5" fmla="*/ 51 h 178"/>
                <a:gd name="T6" fmla="*/ 79 w 91"/>
                <a:gd name="T7" fmla="*/ 79 h 178"/>
                <a:gd name="T8" fmla="*/ 51 w 91"/>
                <a:gd name="T9" fmla="*/ 79 h 178"/>
                <a:gd name="T10" fmla="*/ 27 w 91"/>
                <a:gd name="T11" fmla="*/ 63 h 178"/>
                <a:gd name="T12" fmla="*/ 0 w 91"/>
                <a:gd name="T13" fmla="*/ 89 h 178"/>
                <a:gd name="T14" fmla="*/ 27 w 91"/>
                <a:gd name="T15" fmla="*/ 116 h 178"/>
                <a:gd name="T16" fmla="*/ 51 w 91"/>
                <a:gd name="T17" fmla="*/ 99 h 178"/>
                <a:gd name="T18" fmla="*/ 79 w 91"/>
                <a:gd name="T19" fmla="*/ 99 h 178"/>
                <a:gd name="T20" fmla="*/ 79 w 91"/>
                <a:gd name="T21" fmla="*/ 127 h 178"/>
                <a:gd name="T22" fmla="*/ 63 w 91"/>
                <a:gd name="T23" fmla="*/ 151 h 178"/>
                <a:gd name="T24" fmla="*/ 63 w 91"/>
                <a:gd name="T25" fmla="*/ 151 h 178"/>
                <a:gd name="T26" fmla="*/ 89 w 91"/>
                <a:gd name="T27" fmla="*/ 178 h 178"/>
                <a:gd name="T28" fmla="*/ 91 w 91"/>
                <a:gd name="T29" fmla="*/ 178 h 178"/>
                <a:gd name="T30" fmla="*/ 91 w 91"/>
                <a:gd name="T31" fmla="*/ 0 h 178"/>
                <a:gd name="T32" fmla="*/ 89 w 91"/>
                <a:gd name="T33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178">
                  <a:moveTo>
                    <a:pt x="89" y="0"/>
                  </a:moveTo>
                  <a:cubicBezTo>
                    <a:pt x="75" y="0"/>
                    <a:pt x="63" y="12"/>
                    <a:pt x="63" y="27"/>
                  </a:cubicBezTo>
                  <a:cubicBezTo>
                    <a:pt x="63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8" y="63"/>
                    <a:pt x="27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7" y="116"/>
                  </a:cubicBezTo>
                  <a:cubicBezTo>
                    <a:pt x="38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6"/>
                    <a:pt x="75" y="178"/>
                    <a:pt x="89" y="178"/>
                  </a:cubicBezTo>
                  <a:cubicBezTo>
                    <a:pt x="90" y="178"/>
                    <a:pt x="90" y="178"/>
                    <a:pt x="91" y="178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428"/>
            <p:cNvSpPr>
              <a:spLocks/>
            </p:cNvSpPr>
            <p:nvPr/>
          </p:nvSpPr>
          <p:spPr bwMode="auto">
            <a:xfrm>
              <a:off x="9825038" y="5045075"/>
              <a:ext cx="73025" cy="142875"/>
            </a:xfrm>
            <a:custGeom>
              <a:avLst/>
              <a:gdLst>
                <a:gd name="T0" fmla="*/ 63 w 91"/>
                <a:gd name="T1" fmla="*/ 26 h 177"/>
                <a:gd name="T2" fmla="*/ 63 w 91"/>
                <a:gd name="T3" fmla="*/ 26 h 177"/>
                <a:gd name="T4" fmla="*/ 79 w 91"/>
                <a:gd name="T5" fmla="*/ 51 h 177"/>
                <a:gd name="T6" fmla="*/ 79 w 91"/>
                <a:gd name="T7" fmla="*/ 78 h 177"/>
                <a:gd name="T8" fmla="*/ 51 w 91"/>
                <a:gd name="T9" fmla="*/ 78 h 177"/>
                <a:gd name="T10" fmla="*/ 27 w 91"/>
                <a:gd name="T11" fmla="*/ 62 h 177"/>
                <a:gd name="T12" fmla="*/ 0 w 91"/>
                <a:gd name="T13" fmla="*/ 89 h 177"/>
                <a:gd name="T14" fmla="*/ 27 w 91"/>
                <a:gd name="T15" fmla="*/ 115 h 177"/>
                <a:gd name="T16" fmla="*/ 51 w 91"/>
                <a:gd name="T17" fmla="*/ 99 h 177"/>
                <a:gd name="T18" fmla="*/ 79 w 91"/>
                <a:gd name="T19" fmla="*/ 99 h 177"/>
                <a:gd name="T20" fmla="*/ 79 w 91"/>
                <a:gd name="T21" fmla="*/ 126 h 177"/>
                <a:gd name="T22" fmla="*/ 63 w 91"/>
                <a:gd name="T23" fmla="*/ 151 h 177"/>
                <a:gd name="T24" fmla="*/ 63 w 91"/>
                <a:gd name="T25" fmla="*/ 151 h 177"/>
                <a:gd name="T26" fmla="*/ 89 w 91"/>
                <a:gd name="T27" fmla="*/ 177 h 177"/>
                <a:gd name="T28" fmla="*/ 91 w 91"/>
                <a:gd name="T29" fmla="*/ 177 h 177"/>
                <a:gd name="T30" fmla="*/ 91 w 91"/>
                <a:gd name="T31" fmla="*/ 0 h 177"/>
                <a:gd name="T32" fmla="*/ 89 w 91"/>
                <a:gd name="T33" fmla="*/ 0 h 177"/>
                <a:gd name="T34" fmla="*/ 63 w 91"/>
                <a:gd name="T35" fmla="*/ 2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77">
                  <a:moveTo>
                    <a:pt x="63" y="26"/>
                  </a:moveTo>
                  <a:cubicBezTo>
                    <a:pt x="63" y="26"/>
                    <a:pt x="63" y="26"/>
                    <a:pt x="63" y="26"/>
                  </a:cubicBez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69" y="130"/>
                    <a:pt x="63" y="140"/>
                    <a:pt x="63" y="151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63" y="166"/>
                    <a:pt x="75" y="177"/>
                    <a:pt x="89" y="177"/>
                  </a:cubicBezTo>
                  <a:cubicBezTo>
                    <a:pt x="90" y="177"/>
                    <a:pt x="90" y="177"/>
                    <a:pt x="91" y="177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ubicBezTo>
                    <a:pt x="75" y="0"/>
                    <a:pt x="63" y="12"/>
                    <a:pt x="6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429"/>
            <p:cNvSpPr>
              <a:spLocks/>
            </p:cNvSpPr>
            <p:nvPr/>
          </p:nvSpPr>
          <p:spPr bwMode="auto">
            <a:xfrm>
              <a:off x="9825038" y="5326063"/>
              <a:ext cx="73025" cy="142875"/>
            </a:xfrm>
            <a:custGeom>
              <a:avLst/>
              <a:gdLst>
                <a:gd name="T0" fmla="*/ 63 w 91"/>
                <a:gd name="T1" fmla="*/ 27 h 178"/>
                <a:gd name="T2" fmla="*/ 63 w 91"/>
                <a:gd name="T3" fmla="*/ 27 h 178"/>
                <a:gd name="T4" fmla="*/ 79 w 91"/>
                <a:gd name="T5" fmla="*/ 51 h 178"/>
                <a:gd name="T6" fmla="*/ 79 w 91"/>
                <a:gd name="T7" fmla="*/ 79 h 178"/>
                <a:gd name="T8" fmla="*/ 51 w 91"/>
                <a:gd name="T9" fmla="*/ 79 h 178"/>
                <a:gd name="T10" fmla="*/ 27 w 91"/>
                <a:gd name="T11" fmla="*/ 63 h 178"/>
                <a:gd name="T12" fmla="*/ 0 w 91"/>
                <a:gd name="T13" fmla="*/ 89 h 178"/>
                <a:gd name="T14" fmla="*/ 27 w 91"/>
                <a:gd name="T15" fmla="*/ 116 h 178"/>
                <a:gd name="T16" fmla="*/ 51 w 91"/>
                <a:gd name="T17" fmla="*/ 99 h 178"/>
                <a:gd name="T18" fmla="*/ 79 w 91"/>
                <a:gd name="T19" fmla="*/ 99 h 178"/>
                <a:gd name="T20" fmla="*/ 79 w 91"/>
                <a:gd name="T21" fmla="*/ 127 h 178"/>
                <a:gd name="T22" fmla="*/ 63 w 91"/>
                <a:gd name="T23" fmla="*/ 151 h 178"/>
                <a:gd name="T24" fmla="*/ 89 w 91"/>
                <a:gd name="T25" fmla="*/ 178 h 178"/>
                <a:gd name="T26" fmla="*/ 91 w 91"/>
                <a:gd name="T27" fmla="*/ 178 h 178"/>
                <a:gd name="T28" fmla="*/ 91 w 91"/>
                <a:gd name="T29" fmla="*/ 0 h 178"/>
                <a:gd name="T30" fmla="*/ 89 w 91"/>
                <a:gd name="T31" fmla="*/ 0 h 178"/>
                <a:gd name="T32" fmla="*/ 63 w 91"/>
                <a:gd name="T33" fmla="*/ 27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178">
                  <a:moveTo>
                    <a:pt x="63" y="27"/>
                  </a:moveTo>
                  <a:cubicBezTo>
                    <a:pt x="63" y="27"/>
                    <a:pt x="63" y="27"/>
                    <a:pt x="63" y="27"/>
                  </a:cubicBezTo>
                  <a:cubicBezTo>
                    <a:pt x="63" y="38"/>
                    <a:pt x="69" y="47"/>
                    <a:pt x="79" y="51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47" y="69"/>
                    <a:pt x="38" y="63"/>
                    <a:pt x="27" y="63"/>
                  </a:cubicBezTo>
                  <a:cubicBezTo>
                    <a:pt x="12" y="63"/>
                    <a:pt x="0" y="74"/>
                    <a:pt x="0" y="89"/>
                  </a:cubicBezTo>
                  <a:cubicBezTo>
                    <a:pt x="0" y="104"/>
                    <a:pt x="12" y="116"/>
                    <a:pt x="27" y="116"/>
                  </a:cubicBezTo>
                  <a:cubicBezTo>
                    <a:pt x="38" y="116"/>
                    <a:pt x="47" y="109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66"/>
                    <a:pt x="75" y="178"/>
                    <a:pt x="89" y="178"/>
                  </a:cubicBezTo>
                  <a:cubicBezTo>
                    <a:pt x="90" y="178"/>
                    <a:pt x="90" y="178"/>
                    <a:pt x="91" y="178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ubicBezTo>
                    <a:pt x="75" y="0"/>
                    <a:pt x="63" y="12"/>
                    <a:pt x="63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430"/>
            <p:cNvSpPr>
              <a:spLocks/>
            </p:cNvSpPr>
            <p:nvPr/>
          </p:nvSpPr>
          <p:spPr bwMode="auto">
            <a:xfrm>
              <a:off x="9825038" y="5607050"/>
              <a:ext cx="73025" cy="142875"/>
            </a:xfrm>
            <a:custGeom>
              <a:avLst/>
              <a:gdLst>
                <a:gd name="T0" fmla="*/ 63 w 91"/>
                <a:gd name="T1" fmla="*/ 26 h 177"/>
                <a:gd name="T2" fmla="*/ 79 w 91"/>
                <a:gd name="T3" fmla="*/ 51 h 177"/>
                <a:gd name="T4" fmla="*/ 79 w 91"/>
                <a:gd name="T5" fmla="*/ 78 h 177"/>
                <a:gd name="T6" fmla="*/ 51 w 91"/>
                <a:gd name="T7" fmla="*/ 78 h 177"/>
                <a:gd name="T8" fmla="*/ 27 w 91"/>
                <a:gd name="T9" fmla="*/ 62 h 177"/>
                <a:gd name="T10" fmla="*/ 0 w 91"/>
                <a:gd name="T11" fmla="*/ 89 h 177"/>
                <a:gd name="T12" fmla="*/ 27 w 91"/>
                <a:gd name="T13" fmla="*/ 115 h 177"/>
                <a:gd name="T14" fmla="*/ 51 w 91"/>
                <a:gd name="T15" fmla="*/ 99 h 177"/>
                <a:gd name="T16" fmla="*/ 79 w 91"/>
                <a:gd name="T17" fmla="*/ 99 h 177"/>
                <a:gd name="T18" fmla="*/ 79 w 91"/>
                <a:gd name="T19" fmla="*/ 127 h 177"/>
                <a:gd name="T20" fmla="*/ 63 w 91"/>
                <a:gd name="T21" fmla="*/ 151 h 177"/>
                <a:gd name="T22" fmla="*/ 89 w 91"/>
                <a:gd name="T23" fmla="*/ 177 h 177"/>
                <a:gd name="T24" fmla="*/ 91 w 91"/>
                <a:gd name="T25" fmla="*/ 177 h 177"/>
                <a:gd name="T26" fmla="*/ 91 w 91"/>
                <a:gd name="T27" fmla="*/ 0 h 177"/>
                <a:gd name="T28" fmla="*/ 89 w 91"/>
                <a:gd name="T29" fmla="*/ 0 h 177"/>
                <a:gd name="T30" fmla="*/ 63 w 91"/>
                <a:gd name="T31" fmla="*/ 2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" h="177">
                  <a:moveTo>
                    <a:pt x="63" y="26"/>
                  </a:moveTo>
                  <a:cubicBezTo>
                    <a:pt x="63" y="37"/>
                    <a:pt x="69" y="47"/>
                    <a:pt x="79" y="51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51" y="78"/>
                    <a:pt x="51" y="78"/>
                    <a:pt x="51" y="78"/>
                  </a:cubicBezTo>
                  <a:cubicBezTo>
                    <a:pt x="47" y="69"/>
                    <a:pt x="38" y="62"/>
                    <a:pt x="27" y="62"/>
                  </a:cubicBezTo>
                  <a:cubicBezTo>
                    <a:pt x="12" y="62"/>
                    <a:pt x="0" y="74"/>
                    <a:pt x="0" y="89"/>
                  </a:cubicBezTo>
                  <a:cubicBezTo>
                    <a:pt x="0" y="103"/>
                    <a:pt x="12" y="115"/>
                    <a:pt x="27" y="115"/>
                  </a:cubicBezTo>
                  <a:cubicBezTo>
                    <a:pt x="38" y="115"/>
                    <a:pt x="47" y="108"/>
                    <a:pt x="51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69" y="131"/>
                    <a:pt x="63" y="140"/>
                    <a:pt x="63" y="151"/>
                  </a:cubicBezTo>
                  <a:cubicBezTo>
                    <a:pt x="63" y="166"/>
                    <a:pt x="75" y="177"/>
                    <a:pt x="89" y="177"/>
                  </a:cubicBezTo>
                  <a:cubicBezTo>
                    <a:pt x="90" y="177"/>
                    <a:pt x="90" y="177"/>
                    <a:pt x="91" y="177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0" y="0"/>
                    <a:pt x="90" y="0"/>
                    <a:pt x="89" y="0"/>
                  </a:cubicBezTo>
                  <a:cubicBezTo>
                    <a:pt x="75" y="0"/>
                    <a:pt x="63" y="12"/>
                    <a:pt x="6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52085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sz="3200" b="1" dirty="0" smtClean="0">
                <a:solidFill>
                  <a:schemeClr val="accent2"/>
                </a:solidFill>
              </a:rPr>
              <a:t>Main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4253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slide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114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dirty="0" smtClean="0"/>
              <a:t>Small image and text </a:t>
            </a:r>
            <a:r>
              <a:rPr lang="en-GB" sz="3200" b="1" dirty="0" smtClean="0">
                <a:solidFill>
                  <a:schemeClr val="accent2"/>
                </a:solidFill>
              </a:rPr>
              <a:t>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752600"/>
            <a:ext cx="2131200" cy="462915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58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GB" dirty="0" smtClean="0"/>
              <a:t>Medium image and text </a:t>
            </a:r>
            <a:r>
              <a:rPr lang="en-GB" sz="3200" b="1" dirty="0" smtClean="0">
                <a:solidFill>
                  <a:schemeClr val="accent2"/>
                </a:solidFill>
              </a:rPr>
              <a:t>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 smtClean="0"/>
              <a:t>Bulleted subtitle (Calibri 28pt): click to add text</a:t>
            </a:r>
          </a:p>
          <a:p>
            <a:pPr lvl="1"/>
            <a:r>
              <a:rPr lang="en-US" dirty="0" smtClean="0"/>
              <a:t>Subtitle (Calibri 28pt)</a:t>
            </a:r>
          </a:p>
          <a:p>
            <a:pPr lvl="2"/>
            <a:r>
              <a:rPr lang="en-US" dirty="0" smtClean="0"/>
              <a:t>Bulleted body text (Calibri 20pt)</a:t>
            </a:r>
          </a:p>
          <a:p>
            <a:pPr lvl="3"/>
            <a:r>
              <a:rPr lang="en-US" dirty="0" smtClean="0"/>
              <a:t>Body text (Calibri 20pt)</a:t>
            </a:r>
          </a:p>
          <a:p>
            <a:pPr lvl="4"/>
            <a:r>
              <a:rPr lang="en-US" dirty="0" smtClean="0"/>
              <a:t>Bulleted source (Calibri 16pt)</a:t>
            </a:r>
          </a:p>
          <a:p>
            <a:pPr lvl="5"/>
            <a:r>
              <a:rPr lang="en-US" dirty="0" smtClean="0"/>
              <a:t>Source (Calibri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5102" y="1752600"/>
            <a:ext cx="5172146" cy="462915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81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FA1F4-1D2C-43EA-A807-DE4AD1C343E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9159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94766"/>
            <a:ext cx="1060450" cy="3695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sp>
        <p:nvSpPr>
          <p:cNvPr id="60" name="Text Placeholder 59"/>
          <p:cNvSpPr>
            <a:spLocks noGrp="1"/>
          </p:cNvSpPr>
          <p:nvPr>
            <p:ph type="body" idx="1"/>
          </p:nvPr>
        </p:nvSpPr>
        <p:spPr>
          <a:xfrm>
            <a:off x="457200" y="1752599"/>
            <a:ext cx="11277600" cy="46389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Sixth level</a:t>
            </a:r>
          </a:p>
          <a:p>
            <a:pPr lvl="7"/>
            <a:endParaRPr lang="en-GB" dirty="0"/>
          </a:p>
        </p:txBody>
      </p:sp>
      <p:sp>
        <p:nvSpPr>
          <p:cNvPr id="40" name="Rectangle 39"/>
          <p:cNvSpPr/>
          <p:nvPr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/>
          <p:cNvGrpSpPr>
            <a:grpSpLocks noChangeAspect="1"/>
          </p:cNvGrpSpPr>
          <p:nvPr userDrawn="1"/>
        </p:nvGrpSpPr>
        <p:grpSpPr>
          <a:xfrm>
            <a:off x="9850658" y="41173"/>
            <a:ext cx="1853256" cy="209350"/>
            <a:chOff x="5868988" y="6743700"/>
            <a:chExt cx="857250" cy="96838"/>
          </a:xfrm>
          <a:solidFill>
            <a:srgbClr val="FFFFFF">
              <a:alpha val="20000"/>
            </a:srgbClr>
          </a:solidFill>
        </p:grpSpPr>
        <p:sp>
          <p:nvSpPr>
            <p:cNvPr id="22" name="Freeform 431"/>
            <p:cNvSpPr>
              <a:spLocks/>
            </p:cNvSpPr>
            <p:nvPr/>
          </p:nvSpPr>
          <p:spPr bwMode="auto">
            <a:xfrm>
              <a:off x="5868988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5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5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5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6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1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1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6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5" y="67"/>
                    <a:pt x="85" y="67"/>
                    <a:pt x="85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432"/>
            <p:cNvSpPr>
              <a:spLocks/>
            </p:cNvSpPr>
            <p:nvPr/>
          </p:nvSpPr>
          <p:spPr bwMode="auto">
            <a:xfrm>
              <a:off x="6059488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3"/>
                    <a:pt x="35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3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433"/>
            <p:cNvSpPr>
              <a:spLocks/>
            </p:cNvSpPr>
            <p:nvPr/>
          </p:nvSpPr>
          <p:spPr bwMode="auto">
            <a:xfrm>
              <a:off x="6249988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434"/>
            <p:cNvSpPr>
              <a:spLocks/>
            </p:cNvSpPr>
            <p:nvPr/>
          </p:nvSpPr>
          <p:spPr bwMode="auto">
            <a:xfrm>
              <a:off x="6438900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3 w 120"/>
                <a:gd name="T3" fmla="*/ 42 h 120"/>
                <a:gd name="T4" fmla="*/ 103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3 w 120"/>
                <a:gd name="T19" fmla="*/ 18 h 120"/>
                <a:gd name="T20" fmla="*/ 43 w 120"/>
                <a:gd name="T21" fmla="*/ 18 h 120"/>
                <a:gd name="T22" fmla="*/ 54 w 120"/>
                <a:gd name="T23" fmla="*/ 35 h 120"/>
                <a:gd name="T24" fmla="*/ 54 w 120"/>
                <a:gd name="T25" fmla="*/ 53 h 120"/>
                <a:gd name="T26" fmla="*/ 35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5 w 120"/>
                <a:gd name="T39" fmla="*/ 67 h 120"/>
                <a:gd name="T40" fmla="*/ 54 w 120"/>
                <a:gd name="T41" fmla="*/ 67 h 120"/>
                <a:gd name="T42" fmla="*/ 54 w 120"/>
                <a:gd name="T43" fmla="*/ 86 h 120"/>
                <a:gd name="T44" fmla="*/ 43 w 120"/>
                <a:gd name="T45" fmla="*/ 102 h 120"/>
                <a:gd name="T46" fmla="*/ 43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3 w 120"/>
                <a:gd name="T61" fmla="*/ 78 h 120"/>
                <a:gd name="T62" fmla="*/ 103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5" y="42"/>
                    <a:pt x="89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4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1" y="0"/>
                    <a:pt x="43" y="8"/>
                    <a:pt x="43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25"/>
                    <a:pt x="47" y="32"/>
                    <a:pt x="54" y="3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2" y="47"/>
                    <a:pt x="26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6" y="78"/>
                    <a:pt x="32" y="73"/>
                    <a:pt x="35" y="67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47" y="89"/>
                    <a:pt x="43" y="95"/>
                    <a:pt x="43" y="102"/>
                  </a:cubicBezTo>
                  <a:cubicBezTo>
                    <a:pt x="43" y="102"/>
                    <a:pt x="43" y="102"/>
                    <a:pt x="43" y="102"/>
                  </a:cubicBezTo>
                  <a:cubicBezTo>
                    <a:pt x="43" y="112"/>
                    <a:pt x="51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4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9" y="73"/>
                    <a:pt x="95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435"/>
            <p:cNvSpPr>
              <a:spLocks/>
            </p:cNvSpPr>
            <p:nvPr/>
          </p:nvSpPr>
          <p:spPr bwMode="auto">
            <a:xfrm>
              <a:off x="6629400" y="6743700"/>
              <a:ext cx="96838" cy="96838"/>
            </a:xfrm>
            <a:custGeom>
              <a:avLst/>
              <a:gdLst>
                <a:gd name="T0" fmla="*/ 120 w 120"/>
                <a:gd name="T1" fmla="*/ 60 h 120"/>
                <a:gd name="T2" fmla="*/ 102 w 120"/>
                <a:gd name="T3" fmla="*/ 42 h 120"/>
                <a:gd name="T4" fmla="*/ 102 w 120"/>
                <a:gd name="T5" fmla="*/ 42 h 120"/>
                <a:gd name="T6" fmla="*/ 86 w 120"/>
                <a:gd name="T7" fmla="*/ 53 h 120"/>
                <a:gd name="T8" fmla="*/ 67 w 120"/>
                <a:gd name="T9" fmla="*/ 53 h 120"/>
                <a:gd name="T10" fmla="*/ 67 w 120"/>
                <a:gd name="T11" fmla="*/ 35 h 120"/>
                <a:gd name="T12" fmla="*/ 78 w 120"/>
                <a:gd name="T13" fmla="*/ 18 h 120"/>
                <a:gd name="T14" fmla="*/ 78 w 120"/>
                <a:gd name="T15" fmla="*/ 18 h 120"/>
                <a:gd name="T16" fmla="*/ 60 w 120"/>
                <a:gd name="T17" fmla="*/ 0 h 120"/>
                <a:gd name="T18" fmla="*/ 42 w 120"/>
                <a:gd name="T19" fmla="*/ 18 h 120"/>
                <a:gd name="T20" fmla="*/ 42 w 120"/>
                <a:gd name="T21" fmla="*/ 18 h 120"/>
                <a:gd name="T22" fmla="*/ 53 w 120"/>
                <a:gd name="T23" fmla="*/ 35 h 120"/>
                <a:gd name="T24" fmla="*/ 53 w 120"/>
                <a:gd name="T25" fmla="*/ 53 h 120"/>
                <a:gd name="T26" fmla="*/ 34 w 120"/>
                <a:gd name="T27" fmla="*/ 53 h 120"/>
                <a:gd name="T28" fmla="*/ 18 w 120"/>
                <a:gd name="T29" fmla="*/ 42 h 120"/>
                <a:gd name="T30" fmla="*/ 18 w 120"/>
                <a:gd name="T31" fmla="*/ 42 h 120"/>
                <a:gd name="T32" fmla="*/ 0 w 120"/>
                <a:gd name="T33" fmla="*/ 60 h 120"/>
                <a:gd name="T34" fmla="*/ 18 w 120"/>
                <a:gd name="T35" fmla="*/ 78 h 120"/>
                <a:gd name="T36" fmla="*/ 18 w 120"/>
                <a:gd name="T37" fmla="*/ 78 h 120"/>
                <a:gd name="T38" fmla="*/ 34 w 120"/>
                <a:gd name="T39" fmla="*/ 67 h 120"/>
                <a:gd name="T40" fmla="*/ 53 w 120"/>
                <a:gd name="T41" fmla="*/ 67 h 120"/>
                <a:gd name="T42" fmla="*/ 53 w 120"/>
                <a:gd name="T43" fmla="*/ 86 h 120"/>
                <a:gd name="T44" fmla="*/ 42 w 120"/>
                <a:gd name="T45" fmla="*/ 102 h 120"/>
                <a:gd name="T46" fmla="*/ 42 w 120"/>
                <a:gd name="T47" fmla="*/ 102 h 120"/>
                <a:gd name="T48" fmla="*/ 60 w 120"/>
                <a:gd name="T49" fmla="*/ 120 h 120"/>
                <a:gd name="T50" fmla="*/ 78 w 120"/>
                <a:gd name="T51" fmla="*/ 102 h 120"/>
                <a:gd name="T52" fmla="*/ 78 w 120"/>
                <a:gd name="T53" fmla="*/ 102 h 120"/>
                <a:gd name="T54" fmla="*/ 67 w 120"/>
                <a:gd name="T55" fmla="*/ 86 h 120"/>
                <a:gd name="T56" fmla="*/ 67 w 120"/>
                <a:gd name="T57" fmla="*/ 67 h 120"/>
                <a:gd name="T58" fmla="*/ 86 w 120"/>
                <a:gd name="T59" fmla="*/ 67 h 120"/>
                <a:gd name="T60" fmla="*/ 102 w 120"/>
                <a:gd name="T61" fmla="*/ 78 h 120"/>
                <a:gd name="T62" fmla="*/ 102 w 120"/>
                <a:gd name="T63" fmla="*/ 78 h 120"/>
                <a:gd name="T64" fmla="*/ 120 w 120"/>
                <a:gd name="T65" fmla="*/ 6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20">
                  <a:moveTo>
                    <a:pt x="120" y="60"/>
                  </a:moveTo>
                  <a:cubicBezTo>
                    <a:pt x="120" y="50"/>
                    <a:pt x="11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5" y="42"/>
                    <a:pt x="88" y="47"/>
                    <a:pt x="86" y="53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78" y="25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8"/>
                    <a:pt x="70" y="0"/>
                    <a:pt x="60" y="0"/>
                  </a:cubicBezTo>
                  <a:cubicBezTo>
                    <a:pt x="50" y="0"/>
                    <a:pt x="42" y="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5"/>
                    <a:pt x="47" y="32"/>
                    <a:pt x="53" y="35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2" y="47"/>
                    <a:pt x="25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8" y="42"/>
                    <a:pt x="0" y="50"/>
                    <a:pt x="0" y="60"/>
                  </a:cubicBezTo>
                  <a:cubicBezTo>
                    <a:pt x="0" y="70"/>
                    <a:pt x="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25" y="78"/>
                    <a:pt x="32" y="73"/>
                    <a:pt x="3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47" y="89"/>
                    <a:pt x="42" y="95"/>
                    <a:pt x="42" y="102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42" y="112"/>
                    <a:pt x="50" y="120"/>
                    <a:pt x="60" y="120"/>
                  </a:cubicBezTo>
                  <a:cubicBezTo>
                    <a:pt x="70" y="120"/>
                    <a:pt x="78" y="11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95"/>
                    <a:pt x="73" y="89"/>
                    <a:pt x="67" y="8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73"/>
                    <a:pt x="95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12" y="78"/>
                    <a:pt x="120" y="7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4806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31" r:id="rId20"/>
    <p:sldLayoutId id="2147483732" r:id="rId21"/>
    <p:sldLayoutId id="2147483733" r:id="rId22"/>
    <p:sldLayoutId id="2147483734" r:id="rId23"/>
  </p:sldLayoutIdLst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3200" b="1" kern="1200" baseline="0" noProof="0" dirty="0">
          <a:solidFill>
            <a:schemeClr val="accent2"/>
          </a:solidFill>
          <a:latin typeface="+mn-lt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bankofengland.co.uk/markets/transition-to-sterling-risk-free-rates-from-libor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07818" y="1752600"/>
            <a:ext cx="7872153" cy="4153678"/>
          </a:xfrm>
        </p:spPr>
        <p:txBody>
          <a:bodyPr/>
          <a:lstStyle/>
          <a:p>
            <a:r>
              <a:rPr lang="en-GB" sz="4400" dirty="0" smtClean="0"/>
              <a:t>August 2020 </a:t>
            </a:r>
          </a:p>
          <a:p>
            <a:r>
              <a:rPr lang="en-GB" sz="4400" i="1" dirty="0" smtClean="0"/>
              <a:t>Monetary Policy Report &amp; Financial Stability Report</a:t>
            </a:r>
          </a:p>
          <a:p>
            <a:pPr>
              <a:spcAft>
                <a:spcPts val="0"/>
              </a:spcAft>
            </a:pPr>
            <a:r>
              <a:rPr lang="en-GB" sz="2400" dirty="0" smtClean="0"/>
              <a:t>Andrew Bailey		Alex Brazier</a:t>
            </a:r>
          </a:p>
          <a:p>
            <a:pPr>
              <a:spcAft>
                <a:spcPts val="0"/>
              </a:spcAft>
            </a:pPr>
            <a:r>
              <a:rPr lang="en-GB" sz="2400" dirty="0" smtClean="0"/>
              <a:t>Ben </a:t>
            </a:r>
            <a:r>
              <a:rPr lang="en-GB" sz="2400" dirty="0"/>
              <a:t>Broadbent	</a:t>
            </a:r>
            <a:r>
              <a:rPr lang="en-GB" sz="2400" dirty="0" smtClean="0"/>
              <a:t>Dave Ramsden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>Becky </a:t>
            </a:r>
            <a:r>
              <a:rPr lang="en-GB" sz="2400" dirty="0"/>
              <a:t>Maule </a:t>
            </a:r>
          </a:p>
          <a:p>
            <a:endParaRPr lang="en-GB" sz="2400" dirty="0" smtClean="0"/>
          </a:p>
          <a:p>
            <a:r>
              <a:rPr lang="en-GB" sz="2400" dirty="0" smtClean="0"/>
              <a:t>Friday 7 August 2020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652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300" b="0" dirty="0" smtClean="0">
                <a:solidFill>
                  <a:srgbClr val="00B0F0"/>
                </a:solidFill>
              </a:rPr>
              <a:t>Medium term: consumer spending</a:t>
            </a:r>
            <a:endParaRPr lang="en-GB" sz="5300" b="0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91" y="2587619"/>
            <a:ext cx="3753562" cy="3033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06" y="2653500"/>
            <a:ext cx="3682800" cy="2901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940" y="2514138"/>
            <a:ext cx="3737327" cy="32013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322409" y="2053582"/>
            <a:ext cx="387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Confidence around social consumption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8287073" y="2053582"/>
            <a:ext cx="362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Household savings by income group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55891" y="2022350"/>
            <a:ext cx="364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Estimated share of restricted weekly consumption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7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300" b="0" dirty="0" smtClean="0">
                <a:solidFill>
                  <a:srgbClr val="00B0F0"/>
                </a:solidFill>
              </a:rPr>
              <a:t>Medium term: labour market</a:t>
            </a:r>
            <a:endParaRPr lang="en-GB" sz="5300" b="0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28" y="2413339"/>
            <a:ext cx="4712860" cy="3659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619" y="2511985"/>
            <a:ext cx="4780398" cy="373520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8696903" y="1905507"/>
            <a:ext cx="1996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Furlough &amp; output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661044" y="1767008"/>
            <a:ext cx="3502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Firms’ uncertainty surrounding Coronavirus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100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35360" y="82118"/>
            <a:ext cx="11856640" cy="85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None/>
            </a:pPr>
            <a: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  <a:t/>
            </a:r>
            <a:b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</a:br>
            <a: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  <a:t>Projections</a:t>
            </a:r>
            <a:endParaRPr lang="en-US" sz="5333" dirty="0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11338984" y="381000"/>
            <a:ext cx="768349" cy="2032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z="2400" dirty="0"/>
          </a:p>
        </p:txBody>
      </p:sp>
      <p:sp>
        <p:nvSpPr>
          <p:cNvPr id="2062" name="AutoShape 17"/>
          <p:cNvSpPr>
            <a:spLocks noChangeAspect="1" noChangeArrowheads="1"/>
          </p:cNvSpPr>
          <p:nvPr/>
        </p:nvSpPr>
        <p:spPr bwMode="auto">
          <a:xfrm>
            <a:off x="6451605" y="3238502"/>
            <a:ext cx="53213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sz="24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E1C9-AE1C-4594-8765-4EA9F9410E90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779806" y="1846739"/>
            <a:ext cx="4844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CPI</a:t>
            </a:r>
          </a:p>
          <a:p>
            <a:endParaRPr lang="en-GB" dirty="0"/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360" y="2413586"/>
            <a:ext cx="3682800" cy="2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7990" y="2366521"/>
            <a:ext cx="3682800" cy="2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80620" y="2356169"/>
            <a:ext cx="3682800" cy="29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868589" y="1879199"/>
            <a:ext cx="616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GDP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261015" y="1900946"/>
            <a:ext cx="167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Unemployment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2215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335360" y="1231605"/>
            <a:ext cx="1152128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85800" indent="-685800" eaLnBrk="0" hangingPunct="0">
              <a:buFont typeface="Arial" panose="020B0604020202020204" pitchFamily="34" charset="0"/>
              <a:buChar char="•"/>
            </a:pPr>
            <a:endParaRPr lang="en-US" sz="2800" dirty="0" smtClean="0">
              <a:latin typeface="Calibri" pitchFamily="34" charset="0"/>
            </a:endParaRPr>
          </a:p>
          <a:p>
            <a:pPr marL="685800" indent="-685800" eaLnBrk="0" hangingPunct="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MPR </a:t>
            </a:r>
            <a:r>
              <a:rPr lang="en-US" sz="2800" dirty="0">
                <a:latin typeface="Calibri" pitchFamily="34" charset="0"/>
              </a:rPr>
              <a:t>includes a box on issues involved in a negative Bank </a:t>
            </a:r>
            <a:r>
              <a:rPr lang="en-US" sz="2800" dirty="0" smtClean="0">
                <a:latin typeface="Calibri" pitchFamily="34" charset="0"/>
              </a:rPr>
              <a:t>Rate</a:t>
            </a:r>
            <a:r>
              <a:rPr lang="en-US" sz="2800" dirty="0">
                <a:latin typeface="Calibri" pitchFamily="34" charset="0"/>
              </a:rPr>
              <a:t>. Effects may depend on nature and state of financial system. </a:t>
            </a:r>
            <a:endParaRPr lang="en-US" sz="2800" dirty="0" smtClean="0">
              <a:latin typeface="Calibri" pitchFamily="34" charset="0"/>
            </a:endParaRPr>
          </a:p>
          <a:p>
            <a:pPr marL="685800" indent="-685800" eaLnBrk="0" hangingPunct="0">
              <a:buFont typeface="Arial" panose="020B0604020202020204" pitchFamily="34" charset="0"/>
              <a:buChar char="•"/>
            </a:pPr>
            <a:endParaRPr lang="en-US" sz="2800" dirty="0">
              <a:latin typeface="Calibri" pitchFamily="34" charset="0"/>
            </a:endParaRPr>
          </a:p>
          <a:p>
            <a:pPr marL="685800" indent="-685800" eaLnBrk="0" hangingPunct="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itchFamily="34" charset="0"/>
              </a:rPr>
              <a:t>Given the uncertainties involved, MPC has said it will base policy on economy as it evolves, more than on medium-term forecasts at any particular point, and that it will not withdraw accommodation until confident of a significant degree of progress to its </a:t>
            </a:r>
            <a:r>
              <a:rPr lang="en-US" sz="2800" dirty="0" smtClean="0">
                <a:latin typeface="Calibri" pitchFamily="34" charset="0"/>
              </a:rPr>
              <a:t>objectives.</a:t>
            </a:r>
            <a:endParaRPr lang="en-US" sz="2800" dirty="0">
              <a:latin typeface="Calibri" pitchFamily="34" charset="0"/>
            </a:endParaRPr>
          </a:p>
          <a:p>
            <a:pPr eaLnBrk="0" hangingPunct="0">
              <a:lnSpc>
                <a:spcPct val="130000"/>
              </a:lnSpc>
              <a:spcBef>
                <a:spcPct val="20000"/>
              </a:spcBef>
              <a:buClr>
                <a:srgbClr val="00B0F0"/>
              </a:buClr>
              <a:buSzPct val="120000"/>
            </a:pPr>
            <a:endParaRPr lang="en-GB" sz="2800" dirty="0" smtClean="0">
              <a:latin typeface="Calibri" pitchFamily="34" charset="0"/>
            </a:endParaRP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35360" y="82118"/>
            <a:ext cx="11856640" cy="85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None/>
            </a:pPr>
            <a: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  <a:t/>
            </a:r>
            <a:b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</a:br>
            <a:r>
              <a:rPr lang="en-US" sz="5333" dirty="0">
                <a:solidFill>
                  <a:srgbClr val="00B0F0"/>
                </a:solidFill>
                <a:latin typeface="Calibri" pitchFamily="34" charset="0"/>
              </a:rPr>
              <a:t>MPC perspective and policy</a:t>
            </a:r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11338984" y="381000"/>
            <a:ext cx="768349" cy="2032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z="2400" dirty="0"/>
          </a:p>
        </p:txBody>
      </p:sp>
      <p:sp>
        <p:nvSpPr>
          <p:cNvPr id="2058" name="Rectangle 1320"/>
          <p:cNvSpPr>
            <a:spLocks noChangeArrowheads="1"/>
          </p:cNvSpPr>
          <p:nvPr/>
        </p:nvSpPr>
        <p:spPr bwMode="auto">
          <a:xfrm>
            <a:off x="11990922" y="4489449"/>
            <a:ext cx="162983" cy="160339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z="2400" dirty="0"/>
          </a:p>
        </p:txBody>
      </p:sp>
      <p:sp>
        <p:nvSpPr>
          <p:cNvPr id="2062" name="AutoShape 17"/>
          <p:cNvSpPr>
            <a:spLocks noChangeAspect="1" noChangeArrowheads="1"/>
          </p:cNvSpPr>
          <p:nvPr/>
        </p:nvSpPr>
        <p:spPr bwMode="auto">
          <a:xfrm>
            <a:off x="6451605" y="3238502"/>
            <a:ext cx="53213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sz="24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E1C9-AE1C-4594-8765-4EA9F9410E90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27580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Poll Question 2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en-GB" dirty="0"/>
              <a:t>How do you expect the size of your workforce to change over the next twelve months compared to pre-COVID levels? </a:t>
            </a:r>
            <a:endParaRPr lang="en-GB" dirty="0" smtClean="0"/>
          </a:p>
          <a:p>
            <a:pPr lvl="0"/>
            <a:r>
              <a:rPr lang="en-GB" dirty="0" smtClean="0"/>
              <a:t>Options are:</a:t>
            </a:r>
          </a:p>
          <a:p>
            <a:pPr lvl="1"/>
            <a:r>
              <a:rPr lang="en-GB" dirty="0"/>
              <a:t>	</a:t>
            </a:r>
            <a:r>
              <a:rPr lang="en-GB" dirty="0" smtClean="0"/>
              <a:t>Rise </a:t>
            </a:r>
            <a:r>
              <a:rPr lang="en-GB" dirty="0"/>
              <a:t>strongly, rise modestly, remain unchanged, reduce slightly, reduce </a:t>
            </a:r>
            <a:r>
              <a:rPr lang="en-GB" dirty="0" smtClean="0"/>
              <a:t>	sharply </a:t>
            </a:r>
            <a:r>
              <a:rPr lang="en-GB" dirty="0"/>
              <a:t>(defined as &gt;10% higher, 1-10% higher, unchanged, 1-10% </a:t>
            </a:r>
            <a:r>
              <a:rPr lang="en-GB" dirty="0" smtClean="0"/>
              <a:t>	lower, </a:t>
            </a:r>
            <a:r>
              <a:rPr lang="en-GB" dirty="0"/>
              <a:t>&gt;10% lower)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4585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Update signpost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1" r="31481"/>
          <a:stretch/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5" b="4795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79613" y="1331422"/>
            <a:ext cx="7165975" cy="3735387"/>
          </a:xfrm>
        </p:spPr>
        <p:txBody>
          <a:bodyPr/>
          <a:lstStyle/>
          <a:p>
            <a:r>
              <a:rPr lang="en-GB" dirty="0" smtClean="0"/>
              <a:t>August 2020 FSR</a:t>
            </a:r>
            <a:endParaRPr lang="en-GB" dirty="0"/>
          </a:p>
          <a:p>
            <a:pPr lvl="0">
              <a:spcAft>
                <a:spcPts val="0"/>
              </a:spcAft>
            </a:pPr>
            <a:r>
              <a:rPr lang="en-GB" sz="2000" dirty="0">
                <a:solidFill>
                  <a:srgbClr val="00294E"/>
                </a:solidFill>
              </a:rPr>
              <a:t>Alex Brazier </a:t>
            </a:r>
            <a:br>
              <a:rPr lang="en-GB" sz="2000" dirty="0">
                <a:solidFill>
                  <a:srgbClr val="00294E"/>
                </a:solidFill>
              </a:rPr>
            </a:br>
            <a:endParaRPr lang="en-GB" sz="2000" dirty="0">
              <a:solidFill>
                <a:srgbClr val="00294E"/>
              </a:solidFill>
            </a:endParaRPr>
          </a:p>
          <a:p>
            <a:pPr lvl="0">
              <a:spcAft>
                <a:spcPts val="0"/>
              </a:spcAft>
            </a:pPr>
            <a:r>
              <a:rPr lang="en-GB" sz="2000" b="1" dirty="0" smtClean="0">
                <a:solidFill>
                  <a:srgbClr val="00294E"/>
                </a:solidFill>
              </a:rPr>
              <a:t>Friday 7 August 2020</a:t>
            </a:r>
            <a:endParaRPr lang="en-GB" sz="2000" b="1" dirty="0">
              <a:solidFill>
                <a:srgbClr val="00294E"/>
              </a:solidFill>
            </a:endParaRPr>
          </a:p>
          <a:p>
            <a:pPr lvl="0">
              <a:spcAft>
                <a:spcPts val="0"/>
              </a:spcAft>
            </a:pPr>
            <a:r>
              <a:rPr lang="en-GB" sz="2000" b="1" dirty="0" smtClean="0">
                <a:solidFill>
                  <a:srgbClr val="00294E"/>
                </a:solidFill>
              </a:rPr>
              <a:t>Agency contacts briefing</a:t>
            </a:r>
            <a:endParaRPr lang="en-GB" sz="2000" b="1" dirty="0">
              <a:solidFill>
                <a:srgbClr val="00294E"/>
              </a:solidFill>
            </a:endParaRPr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797300" y="-1439"/>
            <a:ext cx="4603750" cy="458639"/>
          </a:xfrm>
        </p:spPr>
        <p:txBody>
          <a:bodyPr/>
          <a:lstStyle/>
          <a:p>
            <a:r>
              <a:rPr lang="en-GB" dirty="0" smtClean="0"/>
              <a:t>Insert document classification (edit via 'Header &amp; Footer')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22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72" y="688576"/>
            <a:ext cx="11277600" cy="912814"/>
          </a:xfrm>
        </p:spPr>
        <p:txBody>
          <a:bodyPr/>
          <a:lstStyle/>
          <a:p>
            <a:r>
              <a:rPr lang="en-GB" dirty="0" smtClean="0"/>
              <a:t>Severe economic disruption resulting in cash-flow deficits for many companies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6087716" y="1660201"/>
            <a:ext cx="5547544" cy="85813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Company Cash-flow deficits could sum up to £200bn</a:t>
            </a:r>
            <a:endParaRPr lang="en-GB" sz="2000" b="1" dirty="0"/>
          </a:p>
        </p:txBody>
      </p:sp>
      <p:pic>
        <p:nvPicPr>
          <p:cNvPr id="4" name="Chart 1" descr="cid:image001.png@01D66A86.B29F6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383" y="2673575"/>
            <a:ext cx="56388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8815328" y="2485931"/>
            <a:ext cx="1758462" cy="942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Under the MPR central projection, companies could face a cash-flow deficit of up to around £200bn. </a:t>
            </a:r>
            <a:endParaRPr lang="en-GB" sz="1100" baseline="3000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965427" y="2802454"/>
            <a:ext cx="1871003" cy="372794"/>
          </a:xfrm>
          <a:prstGeom prst="line">
            <a:avLst/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9518713" y="3426121"/>
            <a:ext cx="328247" cy="670561"/>
          </a:xfrm>
          <a:prstGeom prst="line">
            <a:avLst/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91" y="2546554"/>
            <a:ext cx="5134539" cy="3954000"/>
          </a:xfrm>
          <a:prstGeom prst="rect">
            <a:avLst/>
          </a:prstGeom>
        </p:spPr>
      </p:pic>
      <p:sp>
        <p:nvSpPr>
          <p:cNvPr id="10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482168" y="1712849"/>
            <a:ext cx="5547544" cy="85813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GDP projection in the Monetary Policy Report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721996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30" y="502920"/>
            <a:ext cx="11277600" cy="912814"/>
          </a:xfrm>
        </p:spPr>
        <p:txBody>
          <a:bodyPr/>
          <a:lstStyle/>
          <a:p>
            <a:r>
              <a:rPr lang="en-GB" dirty="0" smtClean="0"/>
              <a:t>Supported by government-backed loan guarantee schemes, the financial system has met the initial surge in credit demand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019865" y="1495085"/>
            <a:ext cx="7481668" cy="40011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2000" b="1" dirty="0"/>
              <a:t>Finance raised by businesses in the period March-June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357" y="2290333"/>
            <a:ext cx="7178040" cy="35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17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70" y="457200"/>
            <a:ext cx="11277600" cy="912814"/>
          </a:xfrm>
        </p:spPr>
        <p:txBody>
          <a:bodyPr/>
          <a:lstStyle/>
          <a:p>
            <a:r>
              <a:rPr lang="en-GB" dirty="0" smtClean="0"/>
              <a:t>Banks are more than 3x stronger than in 2008…</a:t>
            </a:r>
            <a:endParaRPr lang="en-GB" dirty="0"/>
          </a:p>
        </p:txBody>
      </p:sp>
      <p:sp>
        <p:nvSpPr>
          <p:cNvPr id="8" name="TextBox 5"/>
          <p:cNvSpPr txBox="1"/>
          <p:nvPr/>
        </p:nvSpPr>
        <p:spPr>
          <a:xfrm>
            <a:off x="521278" y="1458511"/>
            <a:ext cx="4599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Banks loss absorbing capital (as % of assets)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288" y="1787264"/>
            <a:ext cx="9787502" cy="472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10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bad does the economy need to be to jeopardise bank lending?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334" y="1461254"/>
            <a:ext cx="456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Banks loss absorbing capital (as % of assets)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47037" y="1892566"/>
            <a:ext cx="8500138" cy="4455587"/>
            <a:chOff x="1345306" y="1835482"/>
            <a:chExt cx="9730364" cy="445558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5306" y="1835482"/>
              <a:ext cx="9730364" cy="445558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2409" y="2469226"/>
              <a:ext cx="1513177" cy="6567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548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Plan for the session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6157" y="1499556"/>
            <a:ext cx="11268643" cy="4629150"/>
          </a:xfrm>
        </p:spPr>
        <p:txBody>
          <a:bodyPr>
            <a:noAutofit/>
          </a:bodyPr>
          <a:lstStyle/>
          <a:p>
            <a:pPr marL="0" indent="0" eaLnBrk="0" hangingPunct="0">
              <a:lnSpc>
                <a:spcPct val="130000"/>
              </a:lnSpc>
              <a:spcBef>
                <a:spcPct val="20000"/>
              </a:spcBef>
              <a:buClr>
                <a:srgbClr val="00B0F0"/>
              </a:buClr>
              <a:buSzPct val="120000"/>
              <a:buNone/>
            </a:pPr>
            <a:r>
              <a:rPr lang="en-GB" dirty="0" smtClean="0">
                <a:latin typeface="Calibri" pitchFamily="34" charset="0"/>
              </a:rPr>
              <a:t>Andrew will introduce the event</a:t>
            </a:r>
          </a:p>
          <a:p>
            <a:pPr marL="0" indent="0" eaLnBrk="0" hangingPunct="0">
              <a:lnSpc>
                <a:spcPct val="130000"/>
              </a:lnSpc>
              <a:spcBef>
                <a:spcPct val="20000"/>
              </a:spcBef>
              <a:buClr>
                <a:srgbClr val="00B0F0"/>
              </a:buClr>
              <a:buSzPct val="120000"/>
              <a:buNone/>
            </a:pPr>
            <a:r>
              <a:rPr lang="en-GB" dirty="0" smtClean="0">
                <a:latin typeface="Calibri" pitchFamily="34" charset="0"/>
              </a:rPr>
              <a:t>Ben will give you an overview of the </a:t>
            </a:r>
            <a:r>
              <a:rPr lang="en-GB" i="1" dirty="0" smtClean="0">
                <a:latin typeface="Calibri" pitchFamily="34" charset="0"/>
              </a:rPr>
              <a:t>Monetary Policy Report</a:t>
            </a:r>
          </a:p>
          <a:p>
            <a:pPr marL="0" indent="0" eaLnBrk="0" hangingPunct="0">
              <a:lnSpc>
                <a:spcPct val="130000"/>
              </a:lnSpc>
              <a:spcBef>
                <a:spcPct val="20000"/>
              </a:spcBef>
              <a:buClr>
                <a:srgbClr val="00B0F0"/>
              </a:buClr>
              <a:buSzPct val="120000"/>
              <a:buNone/>
            </a:pPr>
            <a:r>
              <a:rPr lang="en-GB" dirty="0" smtClean="0">
                <a:latin typeface="Calibri" pitchFamily="34" charset="0"/>
              </a:rPr>
              <a:t>Alex will give you an overview of the </a:t>
            </a:r>
            <a:r>
              <a:rPr lang="en-GB" i="1" dirty="0" smtClean="0">
                <a:latin typeface="Calibri" pitchFamily="34" charset="0"/>
              </a:rPr>
              <a:t>Financial Stability Report</a:t>
            </a:r>
            <a:endParaRPr lang="en-GB" i="1" dirty="0">
              <a:latin typeface="Calibri" pitchFamily="34" charset="0"/>
            </a:endParaRPr>
          </a:p>
          <a:p>
            <a:pPr marL="0" indent="0" eaLnBrk="0" hangingPunct="0">
              <a:lnSpc>
                <a:spcPct val="130000"/>
              </a:lnSpc>
              <a:spcBef>
                <a:spcPct val="20000"/>
              </a:spcBef>
              <a:buClr>
                <a:srgbClr val="00B0F0"/>
              </a:buClr>
              <a:buSzPct val="120000"/>
              <a:buNone/>
            </a:pPr>
            <a:r>
              <a:rPr lang="en-GB" dirty="0" smtClean="0">
                <a:latin typeface="Calibri" pitchFamily="34" charset="0"/>
              </a:rPr>
              <a:t>Q&amp;A session with Andrew, Ben, Dave and Alex</a:t>
            </a:r>
          </a:p>
          <a:p>
            <a:pPr marL="0" indent="0" eaLnBrk="0" hangingPunct="0">
              <a:lnSpc>
                <a:spcPct val="130000"/>
              </a:lnSpc>
              <a:spcBef>
                <a:spcPct val="20000"/>
              </a:spcBef>
              <a:buClr>
                <a:srgbClr val="00B0F0"/>
              </a:buClr>
              <a:buSzPct val="120000"/>
              <a:buNone/>
            </a:pPr>
            <a:r>
              <a:rPr lang="en-GB" dirty="0" smtClean="0">
                <a:latin typeface="Calibri" pitchFamily="34" charset="0"/>
              </a:rPr>
              <a:t>Please submit questions as we go and we’ll put some to them – anonymously </a:t>
            </a:r>
          </a:p>
          <a:p>
            <a:pPr marL="0" indent="0" eaLnBrk="0" hangingPunct="0">
              <a:lnSpc>
                <a:spcPct val="130000"/>
              </a:lnSpc>
              <a:spcBef>
                <a:spcPct val="20000"/>
              </a:spcBef>
              <a:buClr>
                <a:srgbClr val="00B0F0"/>
              </a:buClr>
              <a:buSzPct val="120000"/>
              <a:buNone/>
            </a:pPr>
            <a:r>
              <a:rPr lang="en-GB" dirty="0" smtClean="0">
                <a:latin typeface="Calibri" pitchFamily="34" charset="0"/>
              </a:rPr>
              <a:t>We’re also running a couple of polls to get your input on the economic outlook – please do take part if you feel comfortable</a:t>
            </a:r>
            <a:endParaRPr lang="en-GB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78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</a:t>
            </a:r>
            <a:r>
              <a:rPr lang="en-GB" dirty="0"/>
              <a:t>bad </a:t>
            </a:r>
            <a:r>
              <a:rPr lang="en-GB" dirty="0" smtClean="0"/>
              <a:t>does the economy need to be to </a:t>
            </a:r>
            <a:r>
              <a:rPr lang="en-GB" dirty="0"/>
              <a:t>jeopardise </a:t>
            </a:r>
            <a:r>
              <a:rPr lang="en-GB" dirty="0" smtClean="0"/>
              <a:t>bank lending? 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87334" y="1461254"/>
            <a:ext cx="456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Banks loss absorbing capital (as % of assets)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47038" y="1892566"/>
            <a:ext cx="8500137" cy="4455587"/>
            <a:chOff x="1345306" y="1835482"/>
            <a:chExt cx="9730364" cy="445558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5306" y="1835482"/>
              <a:ext cx="9730364" cy="445558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2409" y="2469226"/>
              <a:ext cx="1513177" cy="656745"/>
            </a:xfrm>
            <a:prstGeom prst="rect">
              <a:avLst/>
            </a:prstGeom>
          </p:spPr>
        </p:pic>
      </p:grpSp>
      <p:cxnSp>
        <p:nvCxnSpPr>
          <p:cNvPr id="10" name="Straight Arrow Connector 9"/>
          <p:cNvCxnSpPr/>
          <p:nvPr/>
        </p:nvCxnSpPr>
        <p:spPr>
          <a:xfrm>
            <a:off x="9265920" y="2970414"/>
            <a:ext cx="5542" cy="9365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9576261" y="2770909"/>
            <a:ext cx="2158539" cy="1961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Equivalent to £120bn of credit losses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991414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1490" y="520931"/>
            <a:ext cx="11786235" cy="912814"/>
          </a:xfrm>
        </p:spPr>
        <p:txBody>
          <a:bodyPr/>
          <a:lstStyle/>
          <a:p>
            <a:r>
              <a:rPr lang="en-GB" dirty="0" smtClean="0"/>
              <a:t>A: Twice as bad as the central outlook.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472844" y="1793037"/>
            <a:ext cx="5613862" cy="101566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R="0" indent="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 b="1" baseline="0"/>
            </a:lvl1pPr>
            <a:lvl2pPr marL="576000" indent="-288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2pPr>
            <a:lvl3pPr marL="864000" indent="-288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b="0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800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/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/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accent2"/>
                </a:solidFill>
              </a:defRPr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Unemployment </a:t>
            </a:r>
            <a:r>
              <a:rPr lang="en-GB" dirty="0" smtClean="0"/>
              <a:t>needed to jeopardise bank lending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40722" y="1771562"/>
            <a:ext cx="5389766" cy="101566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R="0" indent="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 b="1" baseline="0"/>
            </a:lvl1pPr>
            <a:lvl2pPr marL="576000" indent="-288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2pPr>
            <a:lvl3pPr marL="864000" indent="-288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b="0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800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/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/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accent2"/>
                </a:solidFill>
              </a:defRPr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UK real GDP </a:t>
            </a:r>
            <a:r>
              <a:rPr lang="en-GB" dirty="0" smtClean="0"/>
              <a:t>needed to jeopardise bank lending</a:t>
            </a:r>
            <a:endParaRPr lang="en-GB" dirty="0"/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756" y="2544337"/>
            <a:ext cx="4141483" cy="3568681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42" y="2684340"/>
            <a:ext cx="4206466" cy="356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Leading us to conclude…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en-GB" b="1" dirty="0" smtClean="0"/>
              <a:t>Banks have got </a:t>
            </a:r>
            <a:r>
              <a:rPr lang="en-GB" b="1" dirty="0"/>
              <a:t>the buffers of capital to take the losses even in a very bad </a:t>
            </a:r>
            <a:r>
              <a:rPr lang="en-GB" b="1" dirty="0" smtClean="0"/>
              <a:t>scenario.  Cutting  back lending isn’t necessary to protect them. </a:t>
            </a:r>
          </a:p>
          <a:p>
            <a:pPr marL="0" lvl="0" indent="0">
              <a:buNone/>
            </a:pPr>
            <a:endParaRPr lang="en-GB" b="1" dirty="0"/>
          </a:p>
          <a:p>
            <a:pPr lvl="0"/>
            <a:r>
              <a:rPr lang="en-GB" b="1" dirty="0" smtClean="0"/>
              <a:t>With businesses needing finance to bridge, cutting lending would be very </a:t>
            </a:r>
            <a:r>
              <a:rPr lang="en-GB" b="1" dirty="0"/>
              <a:t>costly for economy.  (</a:t>
            </a:r>
            <a:r>
              <a:rPr lang="en-GB" b="1" dirty="0" smtClean="0"/>
              <a:t>And hence also for the banks)</a:t>
            </a:r>
            <a:endParaRPr lang="en-GB" b="1" dirty="0"/>
          </a:p>
          <a:p>
            <a:endParaRPr lang="en-GB" b="1" dirty="0"/>
          </a:p>
          <a:p>
            <a:pPr lvl="0"/>
            <a:r>
              <a:rPr lang="en-GB" b="1" dirty="0" smtClean="0"/>
              <a:t>So despite the wide range of uncertainty, banks can keep lending. 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679927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Bond and equity markets 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2301763"/>
            <a:ext cx="8663940" cy="42491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023110" y="3657600"/>
            <a:ext cx="2937510" cy="20231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733865" y="1472225"/>
            <a:ext cx="7481668" cy="40011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2000" b="1" dirty="0"/>
              <a:t>Finance raised by businesses in the period March-June</a:t>
            </a:r>
          </a:p>
        </p:txBody>
      </p:sp>
    </p:spTree>
    <p:extLst>
      <p:ext uri="{BB962C8B-B14F-4D97-AF65-F5344CB8AC3E}">
        <p14:creationId xmlns:p14="http://schemas.microsoft.com/office/powerpoint/2010/main" val="3674800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need for more equity finance in the recovery</a:t>
            </a:r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6446520" y="1508760"/>
            <a:ext cx="5589270" cy="42405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Non-listed </a:t>
            </a:r>
            <a:r>
              <a:rPr lang="en-GB" dirty="0" smtClean="0"/>
              <a:t>companies </a:t>
            </a:r>
            <a:r>
              <a:rPr lang="en-GB" dirty="0"/>
              <a:t>may benefit from greater access to equity </a:t>
            </a:r>
            <a:r>
              <a:rPr lang="en-GB" dirty="0" smtClean="0"/>
              <a:t>finance:</a:t>
            </a:r>
            <a:endParaRPr lang="en-GB" dirty="0"/>
          </a:p>
          <a:p>
            <a:r>
              <a:rPr lang="en-GB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As </a:t>
            </a:r>
            <a:r>
              <a:rPr lang="en-GB" dirty="0"/>
              <a:t>finance for </a:t>
            </a:r>
            <a:r>
              <a:rPr lang="en-GB" dirty="0" smtClean="0"/>
              <a:t>already highly </a:t>
            </a:r>
            <a:r>
              <a:rPr lang="en-GB" dirty="0"/>
              <a:t>levered companies </a:t>
            </a:r>
            <a:br>
              <a:rPr lang="en-GB" dirty="0"/>
            </a:b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help repair balance </a:t>
            </a:r>
            <a:r>
              <a:rPr lang="en-GB" dirty="0" smtClean="0"/>
              <a:t>sheets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To </a:t>
            </a:r>
            <a:r>
              <a:rPr lang="en-GB" dirty="0"/>
              <a:t>support new entrants and growth </a:t>
            </a:r>
            <a:r>
              <a:rPr lang="en-GB" dirty="0" smtClean="0"/>
              <a:t>of </a:t>
            </a:r>
            <a:r>
              <a:rPr lang="en-GB" dirty="0"/>
              <a:t>incumbents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The FPC will examine distortions to supply of illiquid long term/equity-like investments and any regulatory obstacles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r="8179"/>
          <a:stretch/>
        </p:blipFill>
        <p:spPr>
          <a:xfrm>
            <a:off x="631403" y="1485900"/>
            <a:ext cx="5517937" cy="449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2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Important: dealing with contracts that use the LIBOR benchmark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918740" y="943069"/>
            <a:ext cx="11152012" cy="5751029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endParaRPr lang="en-GB" sz="2400" b="1" dirty="0" smtClean="0"/>
          </a:p>
          <a:p>
            <a:pPr>
              <a:spcAft>
                <a:spcPts val="3000"/>
              </a:spcAft>
            </a:pPr>
            <a:r>
              <a:rPr lang="en-GB" sz="2400" b="1" dirty="0" smtClean="0"/>
              <a:t>Lots </a:t>
            </a:r>
            <a:r>
              <a:rPr lang="en-GB" sz="2400" b="1" dirty="0"/>
              <a:t>of financial products still use the LIBOR benchmark interest rate.  But that rate isn’t based on very many actual transactions.   It isn’t robust. </a:t>
            </a:r>
          </a:p>
          <a:p>
            <a:pPr>
              <a:spcAft>
                <a:spcPts val="3000"/>
              </a:spcAft>
            </a:pPr>
            <a:r>
              <a:rPr lang="en-GB" sz="2400" b="1" dirty="0" smtClean="0"/>
              <a:t>It could suddenly cease to exist after end 2021.  Most larger borrowers will be affected in some way.   You could be exposed to a sudden change in the terms of a contract. </a:t>
            </a:r>
          </a:p>
          <a:p>
            <a:pPr>
              <a:spcAft>
                <a:spcPts val="3000"/>
              </a:spcAft>
            </a:pPr>
            <a:r>
              <a:rPr lang="en-GB" sz="2400" b="1" dirty="0" smtClean="0"/>
              <a:t>It’s </a:t>
            </a:r>
            <a:r>
              <a:rPr lang="en-GB" sz="2400" b="1" dirty="0"/>
              <a:t>best to change any contracts before then so </a:t>
            </a:r>
            <a:r>
              <a:rPr lang="en-GB" sz="2400" b="1" dirty="0" smtClean="0"/>
              <a:t>they </a:t>
            </a:r>
            <a:r>
              <a:rPr lang="en-GB" sz="2400" b="1" dirty="0"/>
              <a:t>refer instead to the SONIA interest rate.  </a:t>
            </a:r>
          </a:p>
          <a:p>
            <a:pPr>
              <a:spcAft>
                <a:spcPts val="3000"/>
              </a:spcAft>
            </a:pPr>
            <a:r>
              <a:rPr lang="en-GB" sz="2400" b="1" dirty="0" smtClean="0"/>
              <a:t>Lenders </a:t>
            </a:r>
            <a:r>
              <a:rPr lang="en-GB" sz="2400" b="1" dirty="0"/>
              <a:t>should work with you to make the necessary changes.   They should stop offering Libor-linked loans by early next year. </a:t>
            </a:r>
            <a:r>
              <a:rPr lang="en-GB" sz="2400" b="1" dirty="0" smtClean="0"/>
              <a:t>Further information and support is available from the UK’s </a:t>
            </a:r>
            <a:r>
              <a:rPr lang="en-GB" sz="2400" b="1" dirty="0" smtClean="0">
                <a:hlinkClick r:id="rId2"/>
              </a:rPr>
              <a:t>industry working group</a:t>
            </a:r>
            <a:r>
              <a:rPr lang="en-GB" sz="2400" b="1" dirty="0" smtClean="0"/>
              <a:t>.</a:t>
            </a:r>
            <a:endParaRPr lang="en-GB" sz="2400" b="1" dirty="0"/>
          </a:p>
          <a:p>
            <a:pPr>
              <a:spcAft>
                <a:spcPts val="1200"/>
              </a:spcAft>
            </a:pPr>
            <a:endParaRPr lang="en-GB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208418" y="1445899"/>
            <a:ext cx="858818" cy="783680"/>
            <a:chOff x="292502" y="2690141"/>
            <a:chExt cx="926123" cy="812141"/>
          </a:xfrm>
        </p:grpSpPr>
        <p:grpSp>
          <p:nvGrpSpPr>
            <p:cNvPr id="7" name="Group 6"/>
            <p:cNvGrpSpPr/>
            <p:nvPr/>
          </p:nvGrpSpPr>
          <p:grpSpPr>
            <a:xfrm>
              <a:off x="292502" y="2690141"/>
              <a:ext cx="926123" cy="812141"/>
              <a:chOff x="287264" y="1219104"/>
              <a:chExt cx="926123" cy="812141"/>
            </a:xfrm>
          </p:grpSpPr>
          <p:pic>
            <p:nvPicPr>
              <p:cNvPr id="11" name="Picture 2" descr="https://cdn-assets-cloud.frontify.com/local/frontify/eyJwYXRoIjoiXC9wdWJsaWNcL3VwbG9hZFwvc2NyZWVuc1wvMTc2NTY1XC9lZTA2MDNhOTQwZTQ3OGJjYzcwNTA0N2Q4ZDMwZTViNy0xNTQ0MTA4ODg1LnBuZyJ9:frontify:orK1PCxDsZ-pb7Efa7o9iSUQNt2MVo4qRNwd6MOuUxU?width=2400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353" y="1383245"/>
                <a:ext cx="648000" cy="64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287264" y="1219104"/>
                <a:ext cx="92612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dirty="0" smtClean="0"/>
                  <a:t>2022</a:t>
                </a:r>
                <a:endParaRPr lang="en-GB" sz="1050" dirty="0"/>
              </a:p>
            </p:txBody>
          </p:sp>
        </p:grpSp>
        <p:cxnSp>
          <p:nvCxnSpPr>
            <p:cNvPr id="8" name="Straight Arrow Connector 7"/>
            <p:cNvCxnSpPr/>
            <p:nvPr/>
          </p:nvCxnSpPr>
          <p:spPr>
            <a:xfrm>
              <a:off x="657009" y="2813088"/>
              <a:ext cx="216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12322" y="2860020"/>
              <a:ext cx="560687" cy="549271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6200000">
              <a:off x="342796" y="2854312"/>
              <a:ext cx="560687" cy="549271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0" y="5277416"/>
            <a:ext cx="720000" cy="720000"/>
          </a:xfrm>
          <a:prstGeom prst="rect">
            <a:avLst/>
          </a:prstGeom>
        </p:spPr>
      </p:pic>
      <p:pic>
        <p:nvPicPr>
          <p:cNvPr id="18" name="Picture 2" descr="https://cdn-assets-cloud.frontify.com/local/frontify/eyJwYXRoIjoiXC9wdWJsaWNcL3VwbG9hZFwvc2NyZWVuc1wvMTc2NTY1XC8xNTFlYjhiMTY2Yzg4NDYwODkwNmQxZDczYjg1ZDQwYi0xNTQ0NTM3MjM5LnBuZyJ9:frontify:Dh9m7KGYZouajLPadOKxdVZcFBSdHD7xUnVGAEgs5Fk?width=24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04" y="4040599"/>
            <a:ext cx="752601" cy="7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cdn-assets-cloud.frontify.com/local/frontify/eyJwYXRoIjoiXC9wdWJsaWNcL3VwbG9hZFwvc2NyZWVuc1wvMTc2NTY1XC9jMjQ3NzY4YTFjMTRiNGViZWY0NmE0NzkzYTE3NDk0MS0xNTQ0NTM3MTE0LnBuZyJ9:frontify:iUDFT46XyqRALXLWG-rT87fYu9Z8RN1BhrZHaxcf_Yw?width=24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0" y="2596031"/>
            <a:ext cx="730800" cy="73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88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7256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Poll Question 1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How </a:t>
            </a:r>
            <a:r>
              <a:rPr lang="en-GB" dirty="0"/>
              <a:t>do you expect demand to change from current levels over the next twelve months? </a:t>
            </a:r>
            <a:endParaRPr lang="en-GB" dirty="0" smtClean="0"/>
          </a:p>
          <a:p>
            <a:r>
              <a:rPr lang="en-GB" dirty="0" smtClean="0"/>
              <a:t>Options are:</a:t>
            </a:r>
          </a:p>
          <a:p>
            <a:pPr lvl="1"/>
            <a:r>
              <a:rPr lang="en-GB" dirty="0"/>
              <a:t>	</a:t>
            </a:r>
            <a:r>
              <a:rPr lang="en-GB" dirty="0" smtClean="0"/>
              <a:t>Rise </a:t>
            </a:r>
            <a:r>
              <a:rPr lang="en-GB" dirty="0"/>
              <a:t>strongly, rise modestly, remain unchanged, reduce slightly, reduce </a:t>
            </a:r>
            <a:r>
              <a:rPr lang="en-GB" dirty="0" smtClean="0"/>
              <a:t>	sharply </a:t>
            </a:r>
            <a:r>
              <a:rPr lang="en-GB" dirty="0"/>
              <a:t>(defined as &gt;10% higher, 1-10% higher, unchanged, 1-10% </a:t>
            </a:r>
            <a:r>
              <a:rPr lang="en-GB" dirty="0" smtClean="0"/>
              <a:t>	lower</a:t>
            </a:r>
            <a:r>
              <a:rPr lang="en-GB" dirty="0"/>
              <a:t>, &gt;10% lower)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2796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57199" y="1752600"/>
            <a:ext cx="7622772" cy="3735387"/>
          </a:xfrm>
        </p:spPr>
        <p:txBody>
          <a:bodyPr/>
          <a:lstStyle/>
          <a:p>
            <a:r>
              <a:rPr lang="en-GB" sz="4400" dirty="0" smtClean="0"/>
              <a:t>AUGUST 2020</a:t>
            </a:r>
          </a:p>
          <a:p>
            <a:r>
              <a:rPr lang="en-GB" sz="4400" i="1" dirty="0" smtClean="0"/>
              <a:t>Monetary Policy Report</a:t>
            </a:r>
          </a:p>
          <a:p>
            <a:pPr>
              <a:spcAft>
                <a:spcPts val="0"/>
              </a:spcAft>
            </a:pPr>
            <a:r>
              <a:rPr lang="en-GB" sz="2400" dirty="0" smtClean="0"/>
              <a:t>Ben Broadbent</a:t>
            </a:r>
            <a:br>
              <a:rPr lang="en-GB" sz="2400" dirty="0" smtClean="0"/>
            </a:br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  <a:p>
            <a:r>
              <a:rPr lang="en-GB" sz="2400" dirty="0" smtClean="0"/>
              <a:t>Friday 7 August 2020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7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335360" y="1231605"/>
            <a:ext cx="1152128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 eaLnBrk="0" hangingPunct="0">
              <a:lnSpc>
                <a:spcPct val="130000"/>
              </a:lnSpc>
              <a:spcBef>
                <a:spcPts val="300"/>
              </a:spcBef>
              <a:buClr>
                <a:srgbClr val="00B0F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500" dirty="0" smtClean="0">
                <a:latin typeface="Calibri" pitchFamily="34" charset="0"/>
              </a:rPr>
              <a:t>Back to doing a forecast (albeit a very uncertain one).</a:t>
            </a:r>
          </a:p>
          <a:p>
            <a:pPr marL="457189" indent="-457189" eaLnBrk="0" hangingPunct="0">
              <a:lnSpc>
                <a:spcPct val="130000"/>
              </a:lnSpc>
              <a:spcBef>
                <a:spcPts val="300"/>
              </a:spcBef>
              <a:buClr>
                <a:srgbClr val="00B0F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500" u="sng" dirty="0" smtClean="0">
                <a:latin typeface="Calibri" pitchFamily="34" charset="0"/>
              </a:rPr>
              <a:t>Direct</a:t>
            </a:r>
            <a:r>
              <a:rPr lang="en-GB" sz="2500" dirty="0" smtClean="0">
                <a:latin typeface="Calibri" pitchFamily="34" charset="0"/>
              </a:rPr>
              <a:t> impact of COVID-19 on economy assumed to fade away gradually over forecast.</a:t>
            </a:r>
          </a:p>
          <a:p>
            <a:pPr marL="457189" indent="-457189" eaLnBrk="0" hangingPunct="0">
              <a:lnSpc>
                <a:spcPct val="130000"/>
              </a:lnSpc>
              <a:spcBef>
                <a:spcPts val="300"/>
              </a:spcBef>
              <a:buClr>
                <a:srgbClr val="00B0F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500" dirty="0" smtClean="0">
                <a:latin typeface="Calibri" pitchFamily="34" charset="0"/>
              </a:rPr>
              <a:t>Encouraging signs of a return of activity post full national lockdown</a:t>
            </a:r>
            <a:endParaRPr lang="en-GB" sz="2500" dirty="0">
              <a:latin typeface="Calibri" pitchFamily="34" charset="0"/>
            </a:endParaRPr>
          </a:p>
          <a:p>
            <a:pPr marL="457189" indent="-457189" eaLnBrk="0" hangingPunct="0">
              <a:lnSpc>
                <a:spcPct val="130000"/>
              </a:lnSpc>
              <a:spcBef>
                <a:spcPts val="300"/>
              </a:spcBef>
              <a:buClr>
                <a:srgbClr val="00B0F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500" dirty="0" smtClean="0">
                <a:latin typeface="Calibri" pitchFamily="34" charset="0"/>
              </a:rPr>
              <a:t>But MPC hasn’t taken much signal from this about medium term</a:t>
            </a:r>
            <a:endParaRPr lang="en-GB" sz="2500" dirty="0">
              <a:latin typeface="Calibri" pitchFamily="34" charset="0"/>
            </a:endParaRPr>
          </a:p>
          <a:p>
            <a:pPr marL="457189" indent="-457189" eaLnBrk="0" hangingPunct="0">
              <a:lnSpc>
                <a:spcPct val="130000"/>
              </a:lnSpc>
              <a:spcBef>
                <a:spcPts val="300"/>
              </a:spcBef>
              <a:buClr>
                <a:srgbClr val="00B0F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500" dirty="0" smtClean="0">
                <a:latin typeface="Calibri" pitchFamily="34" charset="0"/>
              </a:rPr>
              <a:t>Great deal of uncertainty (our “fan charts” are much wider than usual). Key risks involve the pandemic: how it evolves, the reaction of households, businesses and governments to the economic and health risks; the prospects for improving medical technologies.</a:t>
            </a:r>
          </a:p>
          <a:p>
            <a:pPr marL="457189" indent="-457189" eaLnBrk="0" hangingPunct="0">
              <a:lnSpc>
                <a:spcPct val="130000"/>
              </a:lnSpc>
              <a:spcBef>
                <a:spcPts val="300"/>
              </a:spcBef>
              <a:buClr>
                <a:srgbClr val="00B0F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500" dirty="0" smtClean="0">
                <a:latin typeface="Calibri" pitchFamily="34" charset="0"/>
              </a:rPr>
              <a:t>Orderly </a:t>
            </a:r>
            <a:r>
              <a:rPr lang="en-GB" sz="2500" dirty="0" err="1" smtClean="0">
                <a:latin typeface="Calibri" pitchFamily="34" charset="0"/>
              </a:rPr>
              <a:t>Brexit</a:t>
            </a:r>
            <a:r>
              <a:rPr lang="en-GB" sz="2500" dirty="0" smtClean="0">
                <a:latin typeface="Calibri" pitchFamily="34" charset="0"/>
              </a:rPr>
              <a:t>.</a:t>
            </a:r>
          </a:p>
          <a:p>
            <a:pPr marL="457189" indent="-457189" eaLnBrk="0" hangingPunct="0">
              <a:lnSpc>
                <a:spcPct val="130000"/>
              </a:lnSpc>
              <a:spcBef>
                <a:spcPct val="20000"/>
              </a:spcBef>
              <a:buClr>
                <a:srgbClr val="00B0F0"/>
              </a:buClr>
              <a:buSzPct val="120000"/>
              <a:buFont typeface="Wingdings" panose="05000000000000000000" pitchFamily="2" charset="2"/>
              <a:buChar char="§"/>
            </a:pPr>
            <a:endParaRPr lang="en-GB" sz="2800" dirty="0" smtClean="0">
              <a:latin typeface="Calibri" pitchFamily="34" charset="0"/>
            </a:endParaRP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35360" y="82118"/>
            <a:ext cx="11856640" cy="85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None/>
            </a:pPr>
            <a: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  <a:t/>
            </a:r>
            <a:b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</a:br>
            <a: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  <a:t>Conditioning assumptions</a:t>
            </a:r>
            <a:endParaRPr lang="en-US" sz="5333" dirty="0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11338984" y="381000"/>
            <a:ext cx="768349" cy="2032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z="2400" dirty="0"/>
          </a:p>
        </p:txBody>
      </p:sp>
      <p:sp>
        <p:nvSpPr>
          <p:cNvPr id="2058" name="Rectangle 1320"/>
          <p:cNvSpPr>
            <a:spLocks noChangeArrowheads="1"/>
          </p:cNvSpPr>
          <p:nvPr/>
        </p:nvSpPr>
        <p:spPr bwMode="auto">
          <a:xfrm>
            <a:off x="11990922" y="4489449"/>
            <a:ext cx="162983" cy="160339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z="2400" dirty="0"/>
          </a:p>
        </p:txBody>
      </p:sp>
      <p:sp>
        <p:nvSpPr>
          <p:cNvPr id="2062" name="AutoShape 17"/>
          <p:cNvSpPr>
            <a:spLocks noChangeAspect="1" noChangeArrowheads="1"/>
          </p:cNvSpPr>
          <p:nvPr/>
        </p:nvSpPr>
        <p:spPr bwMode="auto">
          <a:xfrm>
            <a:off x="6451605" y="3238502"/>
            <a:ext cx="53213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sz="24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E1C9-AE1C-4594-8765-4EA9F9410E90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3600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35360" y="82118"/>
            <a:ext cx="11856640" cy="85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None/>
            </a:pPr>
            <a: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  <a:t/>
            </a:r>
            <a:b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</a:br>
            <a:r>
              <a:rPr lang="en-US" sz="5333" dirty="0" smtClean="0">
                <a:solidFill>
                  <a:srgbClr val="00B0F0"/>
                </a:solidFill>
                <a:latin typeface="Calibri" pitchFamily="34" charset="0"/>
              </a:rPr>
              <a:t>Projections</a:t>
            </a:r>
            <a:endParaRPr lang="en-US" sz="5333" dirty="0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11338984" y="381000"/>
            <a:ext cx="768349" cy="2032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z="2400" dirty="0"/>
          </a:p>
        </p:txBody>
      </p:sp>
      <p:sp>
        <p:nvSpPr>
          <p:cNvPr id="2062" name="AutoShape 17"/>
          <p:cNvSpPr>
            <a:spLocks noChangeAspect="1" noChangeArrowheads="1"/>
          </p:cNvSpPr>
          <p:nvPr/>
        </p:nvSpPr>
        <p:spPr bwMode="auto">
          <a:xfrm>
            <a:off x="6451605" y="3238502"/>
            <a:ext cx="53213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sz="24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E1C9-AE1C-4594-8765-4EA9F9410E90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779806" y="1846739"/>
            <a:ext cx="4844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CPI</a:t>
            </a:r>
          </a:p>
          <a:p>
            <a:endParaRPr lang="en-GB" dirty="0"/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360" y="2413586"/>
            <a:ext cx="3682800" cy="2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7990" y="2366521"/>
            <a:ext cx="3682800" cy="2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80620" y="2356169"/>
            <a:ext cx="3682800" cy="29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868589" y="1879199"/>
            <a:ext cx="616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GDP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261015" y="1900946"/>
            <a:ext cx="167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Unemployment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344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3611" y="457200"/>
            <a:ext cx="11277600" cy="912814"/>
          </a:xfrm>
        </p:spPr>
        <p:txBody>
          <a:bodyPr/>
          <a:lstStyle/>
          <a:p>
            <a:r>
              <a:rPr lang="en-GB" sz="5300" b="0" dirty="0" smtClean="0">
                <a:solidFill>
                  <a:srgbClr val="00B0F0"/>
                </a:solidFill>
              </a:rPr>
              <a:t>Near-term: output</a:t>
            </a:r>
            <a:endParaRPr lang="en-GB" sz="5300" b="0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11" y="2319994"/>
            <a:ext cx="3681530" cy="2969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166" y="2279650"/>
            <a:ext cx="3682800" cy="2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264" y="1860991"/>
            <a:ext cx="3632947" cy="33886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696552" y="1766712"/>
            <a:ext cx="1235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Retail sales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207683" y="1788309"/>
            <a:ext cx="1807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CHAPS spending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9053005" y="1788309"/>
            <a:ext cx="176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DMP investment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442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300" b="0" dirty="0" smtClean="0">
                <a:solidFill>
                  <a:srgbClr val="00B0F0"/>
                </a:solidFill>
              </a:rPr>
              <a:t>Near-term: labour market</a:t>
            </a:r>
            <a:endParaRPr lang="en-GB" sz="5300" b="0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19" y="2416912"/>
            <a:ext cx="3682800" cy="2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818" y="2416912"/>
            <a:ext cx="3682801" cy="309302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8754572" y="1919113"/>
            <a:ext cx="2360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Employment intentions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250119" y="1927195"/>
            <a:ext cx="3570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Total claims under government schemes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80619" y="1919113"/>
            <a:ext cx="357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Change in number of employees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372" y="2250360"/>
            <a:ext cx="3682800" cy="319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0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300" b="0" dirty="0" smtClean="0">
                <a:solidFill>
                  <a:srgbClr val="00B0F0"/>
                </a:solidFill>
              </a:rPr>
              <a:t>Near-term: inflation</a:t>
            </a:r>
            <a:endParaRPr lang="en-GB" sz="5300" b="0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53528"/>
            <a:ext cx="3682800" cy="2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416" y="2584728"/>
            <a:ext cx="3787371" cy="2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816" y="2584728"/>
            <a:ext cx="3769408" cy="29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5132691" y="2044838"/>
            <a:ext cx="3065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Sales &amp; spare capacity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0233570" y="2044838"/>
            <a:ext cx="117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Unit costs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766009" y="2044838"/>
            <a:ext cx="3065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Contributions to CPI inflation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452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k LINKS Template">
  <a:themeElements>
    <a:clrScheme name="Bank Blue">
      <a:dk1>
        <a:srgbClr val="00294E"/>
      </a:dk1>
      <a:lt1>
        <a:srgbClr val="FFFFFF"/>
      </a:lt1>
      <a:dk2>
        <a:srgbClr val="00294E"/>
      </a:dk2>
      <a:lt2>
        <a:srgbClr val="E7E6E6"/>
      </a:lt2>
      <a:accent1>
        <a:srgbClr val="00294E"/>
      </a:accent1>
      <a:accent2>
        <a:srgbClr val="1488CA"/>
      </a:accent2>
      <a:accent3>
        <a:srgbClr val="85C9F0"/>
      </a:accent3>
      <a:accent4>
        <a:srgbClr val="6B7E87"/>
      </a:accent4>
      <a:accent5>
        <a:srgbClr val="C8CCCF"/>
      </a:accent5>
      <a:accent6>
        <a:srgbClr val="EBEBEB"/>
      </a:accent6>
      <a:hlink>
        <a:srgbClr val="1488CA"/>
      </a:hlink>
      <a:folHlink>
        <a:srgbClr val="85C9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5B64A55-6530-4FE4-BD29-4F26691CF1C9}" vid="{0C4D0E0F-E829-498D-A51A-8185ED88B0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Bank_Std_Template_01_Bank_Blue</Template>
  <TotalTime>3888</TotalTime>
  <Words>978</Words>
  <Application>Microsoft Office PowerPoint</Application>
  <PresentationFormat>Widescreen</PresentationFormat>
  <Paragraphs>124</Paragraphs>
  <Slides>26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Bank LINKS Template</vt:lpstr>
      <vt:lpstr>PowerPoint Presentation</vt:lpstr>
      <vt:lpstr>Plan for the session</vt:lpstr>
      <vt:lpstr>Poll Question 1</vt:lpstr>
      <vt:lpstr>PowerPoint Presentation</vt:lpstr>
      <vt:lpstr>PowerPoint Presentation</vt:lpstr>
      <vt:lpstr>PowerPoint Presentation</vt:lpstr>
      <vt:lpstr>Near-term: output</vt:lpstr>
      <vt:lpstr>Near-term: labour market</vt:lpstr>
      <vt:lpstr>Near-term: inflation</vt:lpstr>
      <vt:lpstr>Medium term: consumer spending</vt:lpstr>
      <vt:lpstr>Medium term: labour market</vt:lpstr>
      <vt:lpstr>PowerPoint Presentation</vt:lpstr>
      <vt:lpstr>PowerPoint Presentation</vt:lpstr>
      <vt:lpstr>Poll Question 2</vt:lpstr>
      <vt:lpstr>PowerPoint Presentation</vt:lpstr>
      <vt:lpstr>Severe economic disruption resulting in cash-flow deficits for many companies </vt:lpstr>
      <vt:lpstr>Supported by government-backed loan guarantee schemes, the financial system has met the initial surge in credit demand</vt:lpstr>
      <vt:lpstr>Banks are more than 3x stronger than in 2008…</vt:lpstr>
      <vt:lpstr>How bad does the economy need to be to jeopardise bank lending? </vt:lpstr>
      <vt:lpstr>How bad does the economy need to be to jeopardise bank lending? </vt:lpstr>
      <vt:lpstr>A: Twice as bad as the central outlook.</vt:lpstr>
      <vt:lpstr>Leading us to conclude…</vt:lpstr>
      <vt:lpstr>Bond and equity markets </vt:lpstr>
      <vt:lpstr>A need for more equity finance in the recovery</vt:lpstr>
      <vt:lpstr>Important: dealing with contracts that use the LIBOR benchmark </vt:lpstr>
      <vt:lpstr>Questions </vt:lpstr>
    </vt:vector>
  </TitlesOfParts>
  <Company>Bank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Conway, Sanam</dc:creator>
  <cp:lastModifiedBy>Scott, Michelle</cp:lastModifiedBy>
  <cp:revision>249</cp:revision>
  <dcterms:created xsi:type="dcterms:W3CDTF">2019-04-05T13:20:41Z</dcterms:created>
  <dcterms:modified xsi:type="dcterms:W3CDTF">2020-08-07T09:21:20Z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1618033998</vt:i4>
  </property>
  <property fmtid="{D5CDD505-2E9C-101B-9397-08002B2CF9AE}" pid="3" name="_NewReviewCycle">
    <vt:lpwstr/>
  </property>
  <property fmtid="{D5CDD505-2E9C-101B-9397-08002B2CF9AE}" pid="4" name="_EmailSubject">
    <vt:lpwstr>National MPR/FSR webinar with Agency contacts with Andrew, Ben, Alex and Dave - today 12-130pm</vt:lpwstr>
  </property>
  <property fmtid="{D5CDD505-2E9C-101B-9397-08002B2CF9AE}" pid="5" name="_AuthorEmail">
    <vt:lpwstr>Michelle.Scott@bankofengland.co.uk</vt:lpwstr>
  </property>
  <property fmtid="{D5CDD505-2E9C-101B-9397-08002B2CF9AE}" pid="6" name="_AuthorEmailDisplayName">
    <vt:lpwstr>Scott, Michelle</vt:lpwstr>
  </property>
</Properties>
</file>