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34" r:id="rId2"/>
    <p:sldMasterId id="2147483746" r:id="rId3"/>
  </p:sldMasterIdLst>
  <p:notesMasterIdLst>
    <p:notesMasterId r:id="rId15"/>
  </p:notesMasterIdLst>
  <p:sldIdLst>
    <p:sldId id="321" r:id="rId4"/>
    <p:sldId id="365" r:id="rId5"/>
    <p:sldId id="305" r:id="rId6"/>
    <p:sldId id="358" r:id="rId7"/>
    <p:sldId id="359" r:id="rId8"/>
    <p:sldId id="360" r:id="rId9"/>
    <p:sldId id="361" r:id="rId10"/>
    <p:sldId id="362" r:id="rId11"/>
    <p:sldId id="363" r:id="rId12"/>
    <p:sldId id="364"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5" autoAdjust="0"/>
    <p:restoredTop sz="94660"/>
  </p:normalViewPr>
  <p:slideViewPr>
    <p:cSldViewPr snapToGrid="0" showGuides="1">
      <p:cViewPr varScale="1">
        <p:scale>
          <a:sx n="109" d="100"/>
          <a:sy n="109" d="100"/>
        </p:scale>
        <p:origin x="558" y="10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0E002-B88B-4BB0-BA5A-919501F4FBF2}" type="datetimeFigureOut">
              <a:rPr lang="en-GB" smtClean="0"/>
              <a:t>29/06/2020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E53B0-EFB7-4B0E-B012-E676534541B5}" type="slidenum">
              <a:rPr lang="en-GB" smtClean="0"/>
              <a:t>‹#›</a:t>
            </a:fld>
            <a:endParaRPr lang="en-GB"/>
          </a:p>
        </p:txBody>
      </p:sp>
    </p:spTree>
    <p:extLst>
      <p:ext uri="{BB962C8B-B14F-4D97-AF65-F5344CB8AC3E}">
        <p14:creationId xmlns:p14="http://schemas.microsoft.com/office/powerpoint/2010/main" val="2830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0"/>
              </a:spcAft>
              <a:buFont typeface="Arial" panose="020B0604020202020204" pitchFamily="34" charset="0"/>
              <a:buChar char="•"/>
            </a:pPr>
            <a:r>
              <a:rPr lang="en-GB" dirty="0">
                <a:latin typeface="Source Sans Pro Light (Body)"/>
              </a:rPr>
              <a:t>“The whole Financial Services Industry needs to step up. We all have a huge responsibility to support the transition to a low carbon economy and the Paris Agreement goals.”</a:t>
            </a:r>
          </a:p>
          <a:p>
            <a:pPr marL="285750" indent="-285750">
              <a:spcAft>
                <a:spcPts val="0"/>
              </a:spcAft>
              <a:buFont typeface="Arial" panose="020B0604020202020204" pitchFamily="34" charset="0"/>
              <a:buChar char="•"/>
            </a:pPr>
            <a:r>
              <a:rPr lang="en-GB" dirty="0">
                <a:latin typeface="Source Sans Pro Light (Body)"/>
              </a:rPr>
              <a:t>“Scenario analysis can not only help firms to understand their vulnerabilities to climate change but also the strategic and business opportunities.”</a:t>
            </a:r>
          </a:p>
          <a:p>
            <a:pPr marL="285750" indent="-285750">
              <a:spcAft>
                <a:spcPts val="0"/>
              </a:spcAft>
              <a:buFont typeface="Arial" panose="020B0604020202020204" pitchFamily="34" charset="0"/>
              <a:buChar char="•"/>
            </a:pPr>
            <a:r>
              <a:rPr lang="en-GB" dirty="0">
                <a:latin typeface="Source Sans Pro Light (Body)"/>
              </a:rPr>
              <a:t>“Making a start with climate change scenario analysis can be daunting. We hope this practical guidance will motivate firms, if they haven’t done so already, to take the plunge and get started.”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FE9AB-A35F-40F9-920B-860263ADC4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63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FE9AB-A35F-40F9-920B-860263ADC4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20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marL="0" marR="0" lvl="0" indent="0" algn="l" defTabSz="933408" rtl="0" eaLnBrk="0" fontAlgn="base" latinLnBrk="0" hangingPunct="0">
              <a:lnSpc>
                <a:spcPct val="100000"/>
              </a:lnSpc>
              <a:spcBef>
                <a:spcPct val="0"/>
              </a:spcBef>
              <a:spcAft>
                <a:spcPct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58951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rrow Cover 1">
    <p:spTree>
      <p:nvGrpSpPr>
        <p:cNvPr id="1" name=""/>
        <p:cNvGrpSpPr/>
        <p:nvPr/>
      </p:nvGrpSpPr>
      <p:grpSpPr>
        <a:xfrm>
          <a:off x="0" y="0"/>
          <a:ext cx="0" cy="0"/>
          <a:chOff x="0" y="0"/>
          <a:chExt cx="0" cy="0"/>
        </a:xfrm>
      </p:grpSpPr>
      <p:sp>
        <p:nvSpPr>
          <p:cNvPr id="15" name="Rectangle 14"/>
          <p:cNvSpPr/>
          <p:nvPr userDrawn="1"/>
        </p:nvSpPr>
        <p:spPr>
          <a:xfrm>
            <a:off x="7623174" y="1371599"/>
            <a:ext cx="2286001" cy="137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9909175" y="2744788"/>
            <a:ext cx="2286001" cy="4113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624364" y="2744788"/>
            <a:ext cx="2284810" cy="4113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9909175" y="1371599"/>
            <a:ext cx="2286001" cy="137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userDrawn="1">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userDrawn="1">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83" name="Picture Placeholder 276"/>
          <p:cNvSpPr>
            <a:spLocks noGrp="1"/>
          </p:cNvSpPr>
          <p:nvPr userDrawn="1">
            <p:ph type="pic" sz="quarter" idx="10"/>
          </p:nvPr>
        </p:nvSpPr>
        <p:spPr>
          <a:xfrm>
            <a:off x="7624364" y="2741613"/>
            <a:ext cx="2286000" cy="4114799"/>
          </a:xfrm>
          <a:prstGeom prst="rect">
            <a:avLst/>
          </a:prstGeom>
          <a:noFill/>
        </p:spPr>
        <p:txBody>
          <a:bodyPr/>
          <a:lstStyle/>
          <a:p>
            <a:r>
              <a:rPr lang="en-US" smtClean="0"/>
              <a:t>Click icon to add picture</a:t>
            </a:r>
            <a:endParaRPr lang="en-GB" dirty="0"/>
          </a:p>
        </p:txBody>
      </p:sp>
      <p:sp>
        <p:nvSpPr>
          <p:cNvPr id="37" name="Picture Placeholder 276"/>
          <p:cNvSpPr>
            <a:spLocks noGrp="1"/>
          </p:cNvSpPr>
          <p:nvPr userDrawn="1">
            <p:ph type="pic" sz="quarter" idx="15"/>
          </p:nvPr>
        </p:nvSpPr>
        <p:spPr>
          <a:xfrm>
            <a:off x="9909176" y="1371599"/>
            <a:ext cx="2286000" cy="1371602"/>
          </a:xfrm>
          <a:prstGeom prst="rect">
            <a:avLst/>
          </a:prstGeom>
          <a:noFill/>
        </p:spPr>
        <p:txBody>
          <a:bodyPr/>
          <a:lstStyle/>
          <a:p>
            <a:r>
              <a:rPr lang="en-US" smtClean="0"/>
              <a:t>Click icon to add picture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325" name="Group 324"/>
          <p:cNvGrpSpPr>
            <a:grpSpLocks noChangeAspect="1"/>
          </p:cNvGrpSpPr>
          <p:nvPr userDrawn="1"/>
        </p:nvGrpSpPr>
        <p:grpSpPr>
          <a:xfrm>
            <a:off x="7643215" y="1430000"/>
            <a:ext cx="4424850" cy="5290581"/>
            <a:chOff x="2603500" y="336550"/>
            <a:chExt cx="2044701" cy="2444751"/>
          </a:xfrm>
          <a:solidFill>
            <a:srgbClr val="FFFFFF">
              <a:alpha val="20000"/>
            </a:srgbClr>
          </a:solidFill>
        </p:grpSpPr>
        <p:sp>
          <p:nvSpPr>
            <p:cNvPr id="328" name="Freeform 13"/>
            <p:cNvSpPr>
              <a:spLocks/>
            </p:cNvSpPr>
            <p:nvPr/>
          </p:nvSpPr>
          <p:spPr bwMode="auto">
            <a:xfrm>
              <a:off x="2603500"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14"/>
            <p:cNvSpPr>
              <a:spLocks/>
            </p:cNvSpPr>
            <p:nvPr/>
          </p:nvSpPr>
          <p:spPr bwMode="auto">
            <a:xfrm>
              <a:off x="2693988"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15"/>
            <p:cNvSpPr>
              <a:spLocks/>
            </p:cNvSpPr>
            <p:nvPr/>
          </p:nvSpPr>
          <p:spPr bwMode="auto">
            <a:xfrm>
              <a:off x="2784475"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16"/>
            <p:cNvSpPr>
              <a:spLocks/>
            </p:cNvSpPr>
            <p:nvPr/>
          </p:nvSpPr>
          <p:spPr bwMode="auto">
            <a:xfrm>
              <a:off x="2873375"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17"/>
            <p:cNvSpPr>
              <a:spLocks/>
            </p:cNvSpPr>
            <p:nvPr/>
          </p:nvSpPr>
          <p:spPr bwMode="auto">
            <a:xfrm>
              <a:off x="29638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18"/>
            <p:cNvSpPr>
              <a:spLocks/>
            </p:cNvSpPr>
            <p:nvPr/>
          </p:nvSpPr>
          <p:spPr bwMode="auto">
            <a:xfrm>
              <a:off x="3052763" y="3365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19"/>
            <p:cNvSpPr>
              <a:spLocks/>
            </p:cNvSpPr>
            <p:nvPr/>
          </p:nvSpPr>
          <p:spPr bwMode="auto">
            <a:xfrm>
              <a:off x="3141663" y="3365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20"/>
            <p:cNvSpPr>
              <a:spLocks/>
            </p:cNvSpPr>
            <p:nvPr/>
          </p:nvSpPr>
          <p:spPr bwMode="auto">
            <a:xfrm>
              <a:off x="3232150" y="3365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21"/>
            <p:cNvSpPr>
              <a:spLocks/>
            </p:cNvSpPr>
            <p:nvPr/>
          </p:nvSpPr>
          <p:spPr bwMode="auto">
            <a:xfrm>
              <a:off x="3322638" y="3365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22"/>
            <p:cNvSpPr>
              <a:spLocks/>
            </p:cNvSpPr>
            <p:nvPr/>
          </p:nvSpPr>
          <p:spPr bwMode="auto">
            <a:xfrm>
              <a:off x="3411538" y="3365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23"/>
            <p:cNvSpPr>
              <a:spLocks/>
            </p:cNvSpPr>
            <p:nvPr/>
          </p:nvSpPr>
          <p:spPr bwMode="auto">
            <a:xfrm>
              <a:off x="3502025" y="3365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24"/>
            <p:cNvSpPr>
              <a:spLocks/>
            </p:cNvSpPr>
            <p:nvPr/>
          </p:nvSpPr>
          <p:spPr bwMode="auto">
            <a:xfrm>
              <a:off x="3590925" y="3365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25"/>
            <p:cNvSpPr>
              <a:spLocks/>
            </p:cNvSpPr>
            <p:nvPr/>
          </p:nvSpPr>
          <p:spPr bwMode="auto">
            <a:xfrm>
              <a:off x="2603500"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26"/>
            <p:cNvSpPr>
              <a:spLocks/>
            </p:cNvSpPr>
            <p:nvPr/>
          </p:nvSpPr>
          <p:spPr bwMode="auto">
            <a:xfrm>
              <a:off x="2693988"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27"/>
            <p:cNvSpPr>
              <a:spLocks/>
            </p:cNvSpPr>
            <p:nvPr/>
          </p:nvSpPr>
          <p:spPr bwMode="auto">
            <a:xfrm>
              <a:off x="2784475"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28"/>
            <p:cNvSpPr>
              <a:spLocks/>
            </p:cNvSpPr>
            <p:nvPr/>
          </p:nvSpPr>
          <p:spPr bwMode="auto">
            <a:xfrm>
              <a:off x="2873375"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29"/>
            <p:cNvSpPr>
              <a:spLocks/>
            </p:cNvSpPr>
            <p:nvPr/>
          </p:nvSpPr>
          <p:spPr bwMode="auto">
            <a:xfrm>
              <a:off x="29638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30"/>
            <p:cNvSpPr>
              <a:spLocks/>
            </p:cNvSpPr>
            <p:nvPr/>
          </p:nvSpPr>
          <p:spPr bwMode="auto">
            <a:xfrm>
              <a:off x="3052763" y="425450"/>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31"/>
            <p:cNvSpPr>
              <a:spLocks/>
            </p:cNvSpPr>
            <p:nvPr/>
          </p:nvSpPr>
          <p:spPr bwMode="auto">
            <a:xfrm>
              <a:off x="3141663" y="425450"/>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32"/>
            <p:cNvSpPr>
              <a:spLocks/>
            </p:cNvSpPr>
            <p:nvPr/>
          </p:nvSpPr>
          <p:spPr bwMode="auto">
            <a:xfrm>
              <a:off x="3232150" y="425450"/>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33"/>
            <p:cNvSpPr>
              <a:spLocks/>
            </p:cNvSpPr>
            <p:nvPr/>
          </p:nvSpPr>
          <p:spPr bwMode="auto">
            <a:xfrm>
              <a:off x="3322638" y="425450"/>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34"/>
            <p:cNvSpPr>
              <a:spLocks/>
            </p:cNvSpPr>
            <p:nvPr/>
          </p:nvSpPr>
          <p:spPr bwMode="auto">
            <a:xfrm>
              <a:off x="3411538" y="425450"/>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35"/>
            <p:cNvSpPr>
              <a:spLocks/>
            </p:cNvSpPr>
            <p:nvPr/>
          </p:nvSpPr>
          <p:spPr bwMode="auto">
            <a:xfrm>
              <a:off x="3502025" y="425450"/>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36"/>
            <p:cNvSpPr>
              <a:spLocks/>
            </p:cNvSpPr>
            <p:nvPr/>
          </p:nvSpPr>
          <p:spPr bwMode="auto">
            <a:xfrm>
              <a:off x="3590925" y="425450"/>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37"/>
            <p:cNvSpPr>
              <a:spLocks/>
            </p:cNvSpPr>
            <p:nvPr/>
          </p:nvSpPr>
          <p:spPr bwMode="auto">
            <a:xfrm>
              <a:off x="2603500"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38"/>
            <p:cNvSpPr>
              <a:spLocks/>
            </p:cNvSpPr>
            <p:nvPr/>
          </p:nvSpPr>
          <p:spPr bwMode="auto">
            <a:xfrm>
              <a:off x="2693988"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39"/>
            <p:cNvSpPr>
              <a:spLocks/>
            </p:cNvSpPr>
            <p:nvPr/>
          </p:nvSpPr>
          <p:spPr bwMode="auto">
            <a:xfrm>
              <a:off x="2784475"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40"/>
            <p:cNvSpPr>
              <a:spLocks/>
            </p:cNvSpPr>
            <p:nvPr/>
          </p:nvSpPr>
          <p:spPr bwMode="auto">
            <a:xfrm>
              <a:off x="2873375"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41"/>
            <p:cNvSpPr>
              <a:spLocks/>
            </p:cNvSpPr>
            <p:nvPr/>
          </p:nvSpPr>
          <p:spPr bwMode="auto">
            <a:xfrm>
              <a:off x="29638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42"/>
            <p:cNvSpPr>
              <a:spLocks/>
            </p:cNvSpPr>
            <p:nvPr/>
          </p:nvSpPr>
          <p:spPr bwMode="auto">
            <a:xfrm>
              <a:off x="3052763" y="515938"/>
              <a:ext cx="46038" cy="46038"/>
            </a:xfrm>
            <a:custGeom>
              <a:avLst/>
              <a:gdLst>
                <a:gd name="T0" fmla="*/ 57 w 57"/>
                <a:gd name="T1" fmla="*/ 29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43"/>
            <p:cNvSpPr>
              <a:spLocks/>
            </p:cNvSpPr>
            <p:nvPr/>
          </p:nvSpPr>
          <p:spPr bwMode="auto">
            <a:xfrm>
              <a:off x="3141663" y="515938"/>
              <a:ext cx="46038" cy="46038"/>
            </a:xfrm>
            <a:custGeom>
              <a:avLst/>
              <a:gdLst>
                <a:gd name="T0" fmla="*/ 57 w 57"/>
                <a:gd name="T1" fmla="*/ 29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44"/>
            <p:cNvSpPr>
              <a:spLocks/>
            </p:cNvSpPr>
            <p:nvPr/>
          </p:nvSpPr>
          <p:spPr bwMode="auto">
            <a:xfrm>
              <a:off x="3232150" y="515938"/>
              <a:ext cx="46038"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45"/>
            <p:cNvSpPr>
              <a:spLocks/>
            </p:cNvSpPr>
            <p:nvPr/>
          </p:nvSpPr>
          <p:spPr bwMode="auto">
            <a:xfrm>
              <a:off x="3322638" y="515938"/>
              <a:ext cx="44450" cy="46038"/>
            </a:xfrm>
            <a:custGeom>
              <a:avLst/>
              <a:gdLst>
                <a:gd name="T0" fmla="*/ 56 w 56"/>
                <a:gd name="T1" fmla="*/ 29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46"/>
            <p:cNvSpPr>
              <a:spLocks/>
            </p:cNvSpPr>
            <p:nvPr/>
          </p:nvSpPr>
          <p:spPr bwMode="auto">
            <a:xfrm>
              <a:off x="3411538" y="515938"/>
              <a:ext cx="46038" cy="46038"/>
            </a:xfrm>
            <a:custGeom>
              <a:avLst/>
              <a:gdLst>
                <a:gd name="T0" fmla="*/ 57 w 57"/>
                <a:gd name="T1" fmla="*/ 29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47"/>
            <p:cNvSpPr>
              <a:spLocks/>
            </p:cNvSpPr>
            <p:nvPr/>
          </p:nvSpPr>
          <p:spPr bwMode="auto">
            <a:xfrm>
              <a:off x="3502025" y="515938"/>
              <a:ext cx="46038" cy="46038"/>
            </a:xfrm>
            <a:custGeom>
              <a:avLst/>
              <a:gdLst>
                <a:gd name="T0" fmla="*/ 57 w 57"/>
                <a:gd name="T1" fmla="*/ 29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48"/>
            <p:cNvSpPr>
              <a:spLocks/>
            </p:cNvSpPr>
            <p:nvPr/>
          </p:nvSpPr>
          <p:spPr bwMode="auto">
            <a:xfrm>
              <a:off x="3590925" y="515938"/>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49"/>
            <p:cNvSpPr>
              <a:spLocks/>
            </p:cNvSpPr>
            <p:nvPr/>
          </p:nvSpPr>
          <p:spPr bwMode="auto">
            <a:xfrm>
              <a:off x="2603500"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50"/>
            <p:cNvSpPr>
              <a:spLocks/>
            </p:cNvSpPr>
            <p:nvPr/>
          </p:nvSpPr>
          <p:spPr bwMode="auto">
            <a:xfrm>
              <a:off x="2693988"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51"/>
            <p:cNvSpPr>
              <a:spLocks/>
            </p:cNvSpPr>
            <p:nvPr/>
          </p:nvSpPr>
          <p:spPr bwMode="auto">
            <a:xfrm>
              <a:off x="2784475"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52"/>
            <p:cNvSpPr>
              <a:spLocks/>
            </p:cNvSpPr>
            <p:nvPr/>
          </p:nvSpPr>
          <p:spPr bwMode="auto">
            <a:xfrm>
              <a:off x="2873375"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53"/>
            <p:cNvSpPr>
              <a:spLocks/>
            </p:cNvSpPr>
            <p:nvPr/>
          </p:nvSpPr>
          <p:spPr bwMode="auto">
            <a:xfrm>
              <a:off x="29638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54"/>
            <p:cNvSpPr>
              <a:spLocks/>
            </p:cNvSpPr>
            <p:nvPr/>
          </p:nvSpPr>
          <p:spPr bwMode="auto">
            <a:xfrm>
              <a:off x="3052763" y="604838"/>
              <a:ext cx="46038" cy="46038"/>
            </a:xfrm>
            <a:custGeom>
              <a:avLst/>
              <a:gdLst>
                <a:gd name="T0" fmla="*/ 57 w 57"/>
                <a:gd name="T1" fmla="*/ 29 h 57"/>
                <a:gd name="T2" fmla="*/ 48 w 57"/>
                <a:gd name="T3" fmla="*/ 20 h 57"/>
                <a:gd name="T4" fmla="*/ 48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55"/>
            <p:cNvSpPr>
              <a:spLocks/>
            </p:cNvSpPr>
            <p:nvPr/>
          </p:nvSpPr>
          <p:spPr bwMode="auto">
            <a:xfrm>
              <a:off x="3141663" y="604838"/>
              <a:ext cx="46038" cy="46038"/>
            </a:xfrm>
            <a:custGeom>
              <a:avLst/>
              <a:gdLst>
                <a:gd name="T0" fmla="*/ 57 w 57"/>
                <a:gd name="T1" fmla="*/ 29 h 57"/>
                <a:gd name="T2" fmla="*/ 49 w 57"/>
                <a:gd name="T3" fmla="*/ 20 h 57"/>
                <a:gd name="T4" fmla="*/ 49 w 57"/>
                <a:gd name="T5" fmla="*/ 20 h 57"/>
                <a:gd name="T6" fmla="*/ 41 w 57"/>
                <a:gd name="T7" fmla="*/ 26 h 57"/>
                <a:gd name="T8" fmla="*/ 32 w 57"/>
                <a:gd name="T9" fmla="*/ 26 h 57"/>
                <a:gd name="T10" fmla="*/ 32 w 57"/>
                <a:gd name="T11" fmla="*/ 17 h 57"/>
                <a:gd name="T12" fmla="*/ 37 w 57"/>
                <a:gd name="T13" fmla="*/ 9 h 57"/>
                <a:gd name="T14" fmla="*/ 37 w 57"/>
                <a:gd name="T15" fmla="*/ 9 h 57"/>
                <a:gd name="T16" fmla="*/ 29 w 57"/>
                <a:gd name="T17" fmla="*/ 0 h 57"/>
                <a:gd name="T18" fmla="*/ 20 w 57"/>
                <a:gd name="T19" fmla="*/ 9 h 57"/>
                <a:gd name="T20" fmla="*/ 20 w 57"/>
                <a:gd name="T21" fmla="*/ 9 h 57"/>
                <a:gd name="T22" fmla="*/ 26 w 57"/>
                <a:gd name="T23" fmla="*/ 17 h 57"/>
                <a:gd name="T24" fmla="*/ 26 w 57"/>
                <a:gd name="T25" fmla="*/ 26 h 57"/>
                <a:gd name="T26" fmla="*/ 17 w 57"/>
                <a:gd name="T27" fmla="*/ 26 h 57"/>
                <a:gd name="T28" fmla="*/ 9 w 57"/>
                <a:gd name="T29" fmla="*/ 20 h 57"/>
                <a:gd name="T30" fmla="*/ 9 w 57"/>
                <a:gd name="T31" fmla="*/ 20 h 57"/>
                <a:gd name="T32" fmla="*/ 0 w 57"/>
                <a:gd name="T33" fmla="*/ 29 h 57"/>
                <a:gd name="T34" fmla="*/ 9 w 57"/>
                <a:gd name="T35" fmla="*/ 37 h 57"/>
                <a:gd name="T36" fmla="*/ 9 w 57"/>
                <a:gd name="T37" fmla="*/ 37 h 57"/>
                <a:gd name="T38" fmla="*/ 17 w 57"/>
                <a:gd name="T39" fmla="*/ 32 h 57"/>
                <a:gd name="T40" fmla="*/ 26 w 57"/>
                <a:gd name="T41" fmla="*/ 32 h 57"/>
                <a:gd name="T42" fmla="*/ 26 w 57"/>
                <a:gd name="T43" fmla="*/ 41 h 57"/>
                <a:gd name="T44" fmla="*/ 20 w 57"/>
                <a:gd name="T45" fmla="*/ 49 h 57"/>
                <a:gd name="T46" fmla="*/ 20 w 57"/>
                <a:gd name="T47" fmla="*/ 49 h 57"/>
                <a:gd name="T48" fmla="*/ 29 w 57"/>
                <a:gd name="T49" fmla="*/ 57 h 57"/>
                <a:gd name="T50" fmla="*/ 37 w 57"/>
                <a:gd name="T51" fmla="*/ 49 h 57"/>
                <a:gd name="T52" fmla="*/ 37 w 57"/>
                <a:gd name="T53" fmla="*/ 49 h 57"/>
                <a:gd name="T54" fmla="*/ 32 w 57"/>
                <a:gd name="T55" fmla="*/ 41 h 57"/>
                <a:gd name="T56" fmla="*/ 32 w 57"/>
                <a:gd name="T57" fmla="*/ 32 h 57"/>
                <a:gd name="T58" fmla="*/ 41 w 57"/>
                <a:gd name="T59" fmla="*/ 32 h 57"/>
                <a:gd name="T60" fmla="*/ 49 w 57"/>
                <a:gd name="T61" fmla="*/ 37 h 57"/>
                <a:gd name="T62" fmla="*/ 49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9" y="20"/>
                  </a:cubicBezTo>
                  <a:cubicBezTo>
                    <a:pt x="49" y="20"/>
                    <a:pt x="49" y="20"/>
                    <a:pt x="49"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6" y="17"/>
                  </a:cubicBezTo>
                  <a:cubicBezTo>
                    <a:pt x="26" y="26"/>
                    <a:pt x="26" y="26"/>
                    <a:pt x="26" y="26"/>
                  </a:cubicBezTo>
                  <a:cubicBezTo>
                    <a:pt x="17" y="26"/>
                    <a:pt x="17" y="26"/>
                    <a:pt x="17"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7" y="32"/>
                  </a:cubicBezTo>
                  <a:cubicBezTo>
                    <a:pt x="26" y="32"/>
                    <a:pt x="26" y="32"/>
                    <a:pt x="26" y="32"/>
                  </a:cubicBezTo>
                  <a:cubicBezTo>
                    <a:pt x="26" y="41"/>
                    <a:pt x="26" y="41"/>
                    <a:pt x="26"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9" y="37"/>
                  </a:cubicBezTo>
                  <a:cubicBezTo>
                    <a:pt x="49" y="37"/>
                    <a:pt x="49" y="37"/>
                    <a:pt x="49"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56"/>
            <p:cNvSpPr>
              <a:spLocks/>
            </p:cNvSpPr>
            <p:nvPr/>
          </p:nvSpPr>
          <p:spPr bwMode="auto">
            <a:xfrm>
              <a:off x="3232150" y="604838"/>
              <a:ext cx="46038"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6 w 56"/>
                <a:gd name="T13" fmla="*/ 9 h 57"/>
                <a:gd name="T14" fmla="*/ 36 w 56"/>
                <a:gd name="T15" fmla="*/ 9 h 57"/>
                <a:gd name="T16" fmla="*/ 28 w 56"/>
                <a:gd name="T17" fmla="*/ 0 h 57"/>
                <a:gd name="T18" fmla="*/ 19 w 56"/>
                <a:gd name="T19" fmla="*/ 9 h 57"/>
                <a:gd name="T20" fmla="*/ 19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19 w 56"/>
                <a:gd name="T45" fmla="*/ 49 h 57"/>
                <a:gd name="T46" fmla="*/ 19 w 56"/>
                <a:gd name="T47" fmla="*/ 49 h 57"/>
                <a:gd name="T48" fmla="*/ 28 w 56"/>
                <a:gd name="T49" fmla="*/ 57 h 57"/>
                <a:gd name="T50" fmla="*/ 36 w 56"/>
                <a:gd name="T51" fmla="*/ 49 h 57"/>
                <a:gd name="T52" fmla="*/ 36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2"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6" y="12"/>
                    <a:pt x="36" y="9"/>
                  </a:cubicBezTo>
                  <a:cubicBezTo>
                    <a:pt x="36" y="9"/>
                    <a:pt x="36" y="9"/>
                    <a:pt x="36" y="9"/>
                  </a:cubicBezTo>
                  <a:cubicBezTo>
                    <a:pt x="36" y="4"/>
                    <a:pt x="33" y="0"/>
                    <a:pt x="28" y="0"/>
                  </a:cubicBezTo>
                  <a:cubicBezTo>
                    <a:pt x="23" y="0"/>
                    <a:pt x="19" y="4"/>
                    <a:pt x="19" y="9"/>
                  </a:cubicBezTo>
                  <a:cubicBezTo>
                    <a:pt x="19" y="9"/>
                    <a:pt x="19" y="9"/>
                    <a:pt x="19" y="9"/>
                  </a:cubicBezTo>
                  <a:cubicBezTo>
                    <a:pt x="19"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3" y="20"/>
                    <a:pt x="0" y="24"/>
                    <a:pt x="0" y="29"/>
                  </a:cubicBezTo>
                  <a:cubicBezTo>
                    <a:pt x="0" y="33"/>
                    <a:pt x="3"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19" y="45"/>
                    <a:pt x="19" y="49"/>
                  </a:cubicBezTo>
                  <a:cubicBezTo>
                    <a:pt x="19" y="49"/>
                    <a:pt x="19" y="49"/>
                    <a:pt x="19" y="49"/>
                  </a:cubicBezTo>
                  <a:cubicBezTo>
                    <a:pt x="19" y="53"/>
                    <a:pt x="23" y="57"/>
                    <a:pt x="28" y="57"/>
                  </a:cubicBezTo>
                  <a:cubicBezTo>
                    <a:pt x="33" y="57"/>
                    <a:pt x="36" y="53"/>
                    <a:pt x="36" y="49"/>
                  </a:cubicBezTo>
                  <a:cubicBezTo>
                    <a:pt x="36" y="49"/>
                    <a:pt x="36" y="49"/>
                    <a:pt x="36" y="49"/>
                  </a:cubicBezTo>
                  <a:cubicBezTo>
                    <a:pt x="36"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2"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57"/>
            <p:cNvSpPr>
              <a:spLocks/>
            </p:cNvSpPr>
            <p:nvPr/>
          </p:nvSpPr>
          <p:spPr bwMode="auto">
            <a:xfrm>
              <a:off x="3322638" y="604838"/>
              <a:ext cx="44450" cy="46038"/>
            </a:xfrm>
            <a:custGeom>
              <a:avLst/>
              <a:gdLst>
                <a:gd name="T0" fmla="*/ 56 w 56"/>
                <a:gd name="T1" fmla="*/ 29 h 57"/>
                <a:gd name="T2" fmla="*/ 48 w 56"/>
                <a:gd name="T3" fmla="*/ 20 h 57"/>
                <a:gd name="T4" fmla="*/ 48 w 56"/>
                <a:gd name="T5" fmla="*/ 20 h 57"/>
                <a:gd name="T6" fmla="*/ 40 w 56"/>
                <a:gd name="T7" fmla="*/ 26 h 57"/>
                <a:gd name="T8" fmla="*/ 31 w 56"/>
                <a:gd name="T9" fmla="*/ 26 h 57"/>
                <a:gd name="T10" fmla="*/ 31 w 56"/>
                <a:gd name="T11" fmla="*/ 17 h 57"/>
                <a:gd name="T12" fmla="*/ 37 w 56"/>
                <a:gd name="T13" fmla="*/ 9 h 57"/>
                <a:gd name="T14" fmla="*/ 37 w 56"/>
                <a:gd name="T15" fmla="*/ 9 h 57"/>
                <a:gd name="T16" fmla="*/ 28 w 56"/>
                <a:gd name="T17" fmla="*/ 0 h 57"/>
                <a:gd name="T18" fmla="*/ 20 w 56"/>
                <a:gd name="T19" fmla="*/ 9 h 57"/>
                <a:gd name="T20" fmla="*/ 20 w 56"/>
                <a:gd name="T21" fmla="*/ 9 h 57"/>
                <a:gd name="T22" fmla="*/ 25 w 56"/>
                <a:gd name="T23" fmla="*/ 17 h 57"/>
                <a:gd name="T24" fmla="*/ 25 w 56"/>
                <a:gd name="T25" fmla="*/ 26 h 57"/>
                <a:gd name="T26" fmla="*/ 16 w 56"/>
                <a:gd name="T27" fmla="*/ 26 h 57"/>
                <a:gd name="T28" fmla="*/ 8 w 56"/>
                <a:gd name="T29" fmla="*/ 20 h 57"/>
                <a:gd name="T30" fmla="*/ 8 w 56"/>
                <a:gd name="T31" fmla="*/ 20 h 57"/>
                <a:gd name="T32" fmla="*/ 0 w 56"/>
                <a:gd name="T33" fmla="*/ 29 h 57"/>
                <a:gd name="T34" fmla="*/ 8 w 56"/>
                <a:gd name="T35" fmla="*/ 37 h 57"/>
                <a:gd name="T36" fmla="*/ 8 w 56"/>
                <a:gd name="T37" fmla="*/ 37 h 57"/>
                <a:gd name="T38" fmla="*/ 16 w 56"/>
                <a:gd name="T39" fmla="*/ 32 h 57"/>
                <a:gd name="T40" fmla="*/ 25 w 56"/>
                <a:gd name="T41" fmla="*/ 32 h 57"/>
                <a:gd name="T42" fmla="*/ 25 w 56"/>
                <a:gd name="T43" fmla="*/ 41 h 57"/>
                <a:gd name="T44" fmla="*/ 20 w 56"/>
                <a:gd name="T45" fmla="*/ 49 h 57"/>
                <a:gd name="T46" fmla="*/ 20 w 56"/>
                <a:gd name="T47" fmla="*/ 49 h 57"/>
                <a:gd name="T48" fmla="*/ 28 w 56"/>
                <a:gd name="T49" fmla="*/ 57 h 57"/>
                <a:gd name="T50" fmla="*/ 37 w 56"/>
                <a:gd name="T51" fmla="*/ 49 h 57"/>
                <a:gd name="T52" fmla="*/ 37 w 56"/>
                <a:gd name="T53" fmla="*/ 49 h 57"/>
                <a:gd name="T54" fmla="*/ 31 w 56"/>
                <a:gd name="T55" fmla="*/ 41 h 57"/>
                <a:gd name="T56" fmla="*/ 31 w 56"/>
                <a:gd name="T57" fmla="*/ 32 h 57"/>
                <a:gd name="T58" fmla="*/ 40 w 56"/>
                <a:gd name="T59" fmla="*/ 32 h 57"/>
                <a:gd name="T60" fmla="*/ 48 w 56"/>
                <a:gd name="T61" fmla="*/ 37 h 57"/>
                <a:gd name="T62" fmla="*/ 48 w 56"/>
                <a:gd name="T63" fmla="*/ 37 h 57"/>
                <a:gd name="T64" fmla="*/ 56 w 56"/>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9"/>
                  </a:moveTo>
                  <a:cubicBezTo>
                    <a:pt x="56" y="24"/>
                    <a:pt x="53" y="20"/>
                    <a:pt x="48" y="20"/>
                  </a:cubicBezTo>
                  <a:cubicBezTo>
                    <a:pt x="48" y="20"/>
                    <a:pt x="48" y="20"/>
                    <a:pt x="48" y="20"/>
                  </a:cubicBezTo>
                  <a:cubicBezTo>
                    <a:pt x="44" y="20"/>
                    <a:pt x="41" y="22"/>
                    <a:pt x="40" y="26"/>
                  </a:cubicBezTo>
                  <a:cubicBezTo>
                    <a:pt x="31" y="26"/>
                    <a:pt x="31" y="26"/>
                    <a:pt x="31" y="26"/>
                  </a:cubicBezTo>
                  <a:cubicBezTo>
                    <a:pt x="31" y="17"/>
                    <a:pt x="31" y="17"/>
                    <a:pt x="31" y="17"/>
                  </a:cubicBezTo>
                  <a:cubicBezTo>
                    <a:pt x="34" y="15"/>
                    <a:pt x="37" y="12"/>
                    <a:pt x="37" y="9"/>
                  </a:cubicBezTo>
                  <a:cubicBezTo>
                    <a:pt x="37" y="9"/>
                    <a:pt x="37" y="9"/>
                    <a:pt x="37" y="9"/>
                  </a:cubicBezTo>
                  <a:cubicBezTo>
                    <a:pt x="37" y="4"/>
                    <a:pt x="33" y="0"/>
                    <a:pt x="28" y="0"/>
                  </a:cubicBezTo>
                  <a:cubicBezTo>
                    <a:pt x="23"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3" y="57"/>
                    <a:pt x="28" y="57"/>
                  </a:cubicBezTo>
                  <a:cubicBezTo>
                    <a:pt x="33" y="57"/>
                    <a:pt x="37" y="53"/>
                    <a:pt x="37" y="49"/>
                  </a:cubicBezTo>
                  <a:cubicBezTo>
                    <a:pt x="37" y="49"/>
                    <a:pt x="37" y="49"/>
                    <a:pt x="37" y="49"/>
                  </a:cubicBezTo>
                  <a:cubicBezTo>
                    <a:pt x="37" y="45"/>
                    <a:pt x="34" y="42"/>
                    <a:pt x="31" y="41"/>
                  </a:cubicBezTo>
                  <a:cubicBezTo>
                    <a:pt x="31" y="32"/>
                    <a:pt x="31" y="32"/>
                    <a:pt x="31" y="32"/>
                  </a:cubicBezTo>
                  <a:cubicBezTo>
                    <a:pt x="40" y="32"/>
                    <a:pt x="40" y="32"/>
                    <a:pt x="40" y="32"/>
                  </a:cubicBezTo>
                  <a:cubicBezTo>
                    <a:pt x="41" y="35"/>
                    <a:pt x="44" y="37"/>
                    <a:pt x="48" y="37"/>
                  </a:cubicBezTo>
                  <a:cubicBezTo>
                    <a:pt x="48" y="37"/>
                    <a:pt x="48" y="37"/>
                    <a:pt x="48" y="37"/>
                  </a:cubicBezTo>
                  <a:cubicBezTo>
                    <a:pt x="53" y="37"/>
                    <a:pt x="56" y="33"/>
                    <a:pt x="5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58"/>
            <p:cNvSpPr>
              <a:spLocks/>
            </p:cNvSpPr>
            <p:nvPr/>
          </p:nvSpPr>
          <p:spPr bwMode="auto">
            <a:xfrm>
              <a:off x="3411538" y="604838"/>
              <a:ext cx="46038" cy="46038"/>
            </a:xfrm>
            <a:custGeom>
              <a:avLst/>
              <a:gdLst>
                <a:gd name="T0" fmla="*/ 57 w 57"/>
                <a:gd name="T1" fmla="*/ 29 h 57"/>
                <a:gd name="T2" fmla="*/ 48 w 57"/>
                <a:gd name="T3" fmla="*/ 20 h 57"/>
                <a:gd name="T4" fmla="*/ 48 w 57"/>
                <a:gd name="T5" fmla="*/ 20 h 57"/>
                <a:gd name="T6" fmla="*/ 40 w 57"/>
                <a:gd name="T7" fmla="*/ 26 h 57"/>
                <a:gd name="T8" fmla="*/ 31 w 57"/>
                <a:gd name="T9" fmla="*/ 26 h 57"/>
                <a:gd name="T10" fmla="*/ 31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1 w 57"/>
                <a:gd name="T55" fmla="*/ 41 h 57"/>
                <a:gd name="T56" fmla="*/ 31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1" y="26"/>
                    <a:pt x="31" y="26"/>
                    <a:pt x="31" y="26"/>
                  </a:cubicBezTo>
                  <a:cubicBezTo>
                    <a:pt x="31" y="17"/>
                    <a:pt x="31" y="17"/>
                    <a:pt x="31"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1" y="41"/>
                  </a:cubicBezTo>
                  <a:cubicBezTo>
                    <a:pt x="31" y="32"/>
                    <a:pt x="31" y="32"/>
                    <a:pt x="31"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59"/>
            <p:cNvSpPr>
              <a:spLocks/>
            </p:cNvSpPr>
            <p:nvPr/>
          </p:nvSpPr>
          <p:spPr bwMode="auto">
            <a:xfrm>
              <a:off x="3502025" y="604838"/>
              <a:ext cx="46038" cy="46038"/>
            </a:xfrm>
            <a:custGeom>
              <a:avLst/>
              <a:gdLst>
                <a:gd name="T0" fmla="*/ 57 w 57"/>
                <a:gd name="T1" fmla="*/ 29 h 57"/>
                <a:gd name="T2" fmla="*/ 48 w 57"/>
                <a:gd name="T3" fmla="*/ 20 h 57"/>
                <a:gd name="T4" fmla="*/ 48 w 57"/>
                <a:gd name="T5" fmla="*/ 20 h 57"/>
                <a:gd name="T6" fmla="*/ 40 w 57"/>
                <a:gd name="T7" fmla="*/ 26 h 57"/>
                <a:gd name="T8" fmla="*/ 32 w 57"/>
                <a:gd name="T9" fmla="*/ 26 h 57"/>
                <a:gd name="T10" fmla="*/ 32 w 57"/>
                <a:gd name="T11" fmla="*/ 17 h 57"/>
                <a:gd name="T12" fmla="*/ 37 w 57"/>
                <a:gd name="T13" fmla="*/ 9 h 57"/>
                <a:gd name="T14" fmla="*/ 37 w 57"/>
                <a:gd name="T15" fmla="*/ 9 h 57"/>
                <a:gd name="T16" fmla="*/ 28 w 57"/>
                <a:gd name="T17" fmla="*/ 0 h 57"/>
                <a:gd name="T18" fmla="*/ 20 w 57"/>
                <a:gd name="T19" fmla="*/ 9 h 57"/>
                <a:gd name="T20" fmla="*/ 20 w 57"/>
                <a:gd name="T21" fmla="*/ 9 h 57"/>
                <a:gd name="T22" fmla="*/ 25 w 57"/>
                <a:gd name="T23" fmla="*/ 17 h 57"/>
                <a:gd name="T24" fmla="*/ 25 w 57"/>
                <a:gd name="T25" fmla="*/ 26 h 57"/>
                <a:gd name="T26" fmla="*/ 16 w 57"/>
                <a:gd name="T27" fmla="*/ 26 h 57"/>
                <a:gd name="T28" fmla="*/ 8 w 57"/>
                <a:gd name="T29" fmla="*/ 20 h 57"/>
                <a:gd name="T30" fmla="*/ 8 w 57"/>
                <a:gd name="T31" fmla="*/ 20 h 57"/>
                <a:gd name="T32" fmla="*/ 0 w 57"/>
                <a:gd name="T33" fmla="*/ 29 h 57"/>
                <a:gd name="T34" fmla="*/ 8 w 57"/>
                <a:gd name="T35" fmla="*/ 37 h 57"/>
                <a:gd name="T36" fmla="*/ 8 w 57"/>
                <a:gd name="T37" fmla="*/ 37 h 57"/>
                <a:gd name="T38" fmla="*/ 16 w 57"/>
                <a:gd name="T39" fmla="*/ 32 h 57"/>
                <a:gd name="T40" fmla="*/ 25 w 57"/>
                <a:gd name="T41" fmla="*/ 32 h 57"/>
                <a:gd name="T42" fmla="*/ 25 w 57"/>
                <a:gd name="T43" fmla="*/ 41 h 57"/>
                <a:gd name="T44" fmla="*/ 20 w 57"/>
                <a:gd name="T45" fmla="*/ 49 h 57"/>
                <a:gd name="T46" fmla="*/ 20 w 57"/>
                <a:gd name="T47" fmla="*/ 49 h 57"/>
                <a:gd name="T48" fmla="*/ 28 w 57"/>
                <a:gd name="T49" fmla="*/ 57 h 57"/>
                <a:gd name="T50" fmla="*/ 37 w 57"/>
                <a:gd name="T51" fmla="*/ 49 h 57"/>
                <a:gd name="T52" fmla="*/ 37 w 57"/>
                <a:gd name="T53" fmla="*/ 49 h 57"/>
                <a:gd name="T54" fmla="*/ 32 w 57"/>
                <a:gd name="T55" fmla="*/ 41 h 57"/>
                <a:gd name="T56" fmla="*/ 32 w 57"/>
                <a:gd name="T57" fmla="*/ 32 h 57"/>
                <a:gd name="T58" fmla="*/ 40 w 57"/>
                <a:gd name="T59" fmla="*/ 32 h 57"/>
                <a:gd name="T60" fmla="*/ 48 w 57"/>
                <a:gd name="T61" fmla="*/ 37 h 57"/>
                <a:gd name="T62" fmla="*/ 48 w 57"/>
                <a:gd name="T63" fmla="*/ 37 h 57"/>
                <a:gd name="T64" fmla="*/ 57 w 57"/>
                <a:gd name="T6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9"/>
                  </a:moveTo>
                  <a:cubicBezTo>
                    <a:pt x="57" y="24"/>
                    <a:pt x="53" y="20"/>
                    <a:pt x="48" y="20"/>
                  </a:cubicBezTo>
                  <a:cubicBezTo>
                    <a:pt x="48" y="20"/>
                    <a:pt x="48" y="20"/>
                    <a:pt x="48" y="20"/>
                  </a:cubicBezTo>
                  <a:cubicBezTo>
                    <a:pt x="45" y="20"/>
                    <a:pt x="42" y="22"/>
                    <a:pt x="40"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8"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8" y="20"/>
                  </a:cubicBezTo>
                  <a:cubicBezTo>
                    <a:pt x="8" y="20"/>
                    <a:pt x="8" y="20"/>
                    <a:pt x="8" y="20"/>
                  </a:cubicBezTo>
                  <a:cubicBezTo>
                    <a:pt x="4" y="20"/>
                    <a:pt x="0" y="24"/>
                    <a:pt x="0" y="29"/>
                  </a:cubicBezTo>
                  <a:cubicBezTo>
                    <a:pt x="0" y="33"/>
                    <a:pt x="4" y="37"/>
                    <a:pt x="8" y="37"/>
                  </a:cubicBezTo>
                  <a:cubicBezTo>
                    <a:pt x="8" y="37"/>
                    <a:pt x="8" y="37"/>
                    <a:pt x="8"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8" y="57"/>
                  </a:cubicBezTo>
                  <a:cubicBezTo>
                    <a:pt x="33" y="57"/>
                    <a:pt x="37" y="53"/>
                    <a:pt x="37" y="49"/>
                  </a:cubicBezTo>
                  <a:cubicBezTo>
                    <a:pt x="37" y="49"/>
                    <a:pt x="37" y="49"/>
                    <a:pt x="37" y="49"/>
                  </a:cubicBezTo>
                  <a:cubicBezTo>
                    <a:pt x="37" y="45"/>
                    <a:pt x="35" y="42"/>
                    <a:pt x="32" y="41"/>
                  </a:cubicBezTo>
                  <a:cubicBezTo>
                    <a:pt x="32" y="32"/>
                    <a:pt x="32" y="32"/>
                    <a:pt x="32" y="32"/>
                  </a:cubicBezTo>
                  <a:cubicBezTo>
                    <a:pt x="40" y="32"/>
                    <a:pt x="40" y="32"/>
                    <a:pt x="40" y="32"/>
                  </a:cubicBezTo>
                  <a:cubicBezTo>
                    <a:pt x="42" y="35"/>
                    <a:pt x="45" y="37"/>
                    <a:pt x="48" y="37"/>
                  </a:cubicBezTo>
                  <a:cubicBezTo>
                    <a:pt x="48" y="37"/>
                    <a:pt x="48" y="37"/>
                    <a:pt x="48" y="37"/>
                  </a:cubicBezTo>
                  <a:cubicBezTo>
                    <a:pt x="53" y="37"/>
                    <a:pt x="57" y="33"/>
                    <a:pt x="5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60"/>
            <p:cNvSpPr>
              <a:spLocks/>
            </p:cNvSpPr>
            <p:nvPr/>
          </p:nvSpPr>
          <p:spPr bwMode="auto">
            <a:xfrm>
              <a:off x="3590925" y="604838"/>
              <a:ext cx="46038" cy="46038"/>
            </a:xfrm>
            <a:custGeom>
              <a:avLst/>
              <a:gdLst>
                <a:gd name="T0" fmla="*/ 48 w 57"/>
                <a:gd name="T1" fmla="*/ 20 h 57"/>
                <a:gd name="T2" fmla="*/ 48 w 57"/>
                <a:gd name="T3" fmla="*/ 20 h 57"/>
                <a:gd name="T4" fmla="*/ 41 w 57"/>
                <a:gd name="T5" fmla="*/ 26 h 57"/>
                <a:gd name="T6" fmla="*/ 32 w 57"/>
                <a:gd name="T7" fmla="*/ 26 h 57"/>
                <a:gd name="T8" fmla="*/ 32 w 57"/>
                <a:gd name="T9" fmla="*/ 17 h 57"/>
                <a:gd name="T10" fmla="*/ 37 w 57"/>
                <a:gd name="T11" fmla="*/ 9 h 57"/>
                <a:gd name="T12" fmla="*/ 37 w 57"/>
                <a:gd name="T13" fmla="*/ 9 h 57"/>
                <a:gd name="T14" fmla="*/ 29 w 57"/>
                <a:gd name="T15" fmla="*/ 0 h 57"/>
                <a:gd name="T16" fmla="*/ 20 w 57"/>
                <a:gd name="T17" fmla="*/ 9 h 57"/>
                <a:gd name="T18" fmla="*/ 20 w 57"/>
                <a:gd name="T19" fmla="*/ 9 h 57"/>
                <a:gd name="T20" fmla="*/ 25 w 57"/>
                <a:gd name="T21" fmla="*/ 17 h 57"/>
                <a:gd name="T22" fmla="*/ 25 w 57"/>
                <a:gd name="T23" fmla="*/ 26 h 57"/>
                <a:gd name="T24" fmla="*/ 16 w 57"/>
                <a:gd name="T25" fmla="*/ 26 h 57"/>
                <a:gd name="T26" fmla="*/ 9 w 57"/>
                <a:gd name="T27" fmla="*/ 20 h 57"/>
                <a:gd name="T28" fmla="*/ 9 w 57"/>
                <a:gd name="T29" fmla="*/ 20 h 57"/>
                <a:gd name="T30" fmla="*/ 0 w 57"/>
                <a:gd name="T31" fmla="*/ 29 h 57"/>
                <a:gd name="T32" fmla="*/ 9 w 57"/>
                <a:gd name="T33" fmla="*/ 37 h 57"/>
                <a:gd name="T34" fmla="*/ 9 w 57"/>
                <a:gd name="T35" fmla="*/ 37 h 57"/>
                <a:gd name="T36" fmla="*/ 16 w 57"/>
                <a:gd name="T37" fmla="*/ 32 h 57"/>
                <a:gd name="T38" fmla="*/ 25 w 57"/>
                <a:gd name="T39" fmla="*/ 32 h 57"/>
                <a:gd name="T40" fmla="*/ 25 w 57"/>
                <a:gd name="T41" fmla="*/ 41 h 57"/>
                <a:gd name="T42" fmla="*/ 20 w 57"/>
                <a:gd name="T43" fmla="*/ 49 h 57"/>
                <a:gd name="T44" fmla="*/ 20 w 57"/>
                <a:gd name="T45" fmla="*/ 49 h 57"/>
                <a:gd name="T46" fmla="*/ 29 w 57"/>
                <a:gd name="T47" fmla="*/ 57 h 57"/>
                <a:gd name="T48" fmla="*/ 37 w 57"/>
                <a:gd name="T49" fmla="*/ 49 h 57"/>
                <a:gd name="T50" fmla="*/ 37 w 57"/>
                <a:gd name="T51" fmla="*/ 49 h 57"/>
                <a:gd name="T52" fmla="*/ 32 w 57"/>
                <a:gd name="T53" fmla="*/ 41 h 57"/>
                <a:gd name="T54" fmla="*/ 32 w 57"/>
                <a:gd name="T55" fmla="*/ 32 h 57"/>
                <a:gd name="T56" fmla="*/ 41 w 57"/>
                <a:gd name="T57" fmla="*/ 32 h 57"/>
                <a:gd name="T58" fmla="*/ 48 w 57"/>
                <a:gd name="T59" fmla="*/ 37 h 57"/>
                <a:gd name="T60" fmla="*/ 48 w 57"/>
                <a:gd name="T61" fmla="*/ 37 h 57"/>
                <a:gd name="T62" fmla="*/ 57 w 57"/>
                <a:gd name="T63" fmla="*/ 29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6"/>
                  </a:cubicBezTo>
                  <a:cubicBezTo>
                    <a:pt x="32" y="26"/>
                    <a:pt x="32" y="26"/>
                    <a:pt x="32" y="26"/>
                  </a:cubicBezTo>
                  <a:cubicBezTo>
                    <a:pt x="32" y="17"/>
                    <a:pt x="32" y="17"/>
                    <a:pt x="32" y="17"/>
                  </a:cubicBezTo>
                  <a:cubicBezTo>
                    <a:pt x="35" y="15"/>
                    <a:pt x="37" y="12"/>
                    <a:pt x="37" y="9"/>
                  </a:cubicBezTo>
                  <a:cubicBezTo>
                    <a:pt x="37" y="9"/>
                    <a:pt x="37" y="9"/>
                    <a:pt x="37" y="9"/>
                  </a:cubicBezTo>
                  <a:cubicBezTo>
                    <a:pt x="37" y="4"/>
                    <a:pt x="33" y="0"/>
                    <a:pt x="29" y="0"/>
                  </a:cubicBezTo>
                  <a:cubicBezTo>
                    <a:pt x="24" y="0"/>
                    <a:pt x="20" y="4"/>
                    <a:pt x="20" y="9"/>
                  </a:cubicBezTo>
                  <a:cubicBezTo>
                    <a:pt x="20" y="9"/>
                    <a:pt x="20" y="9"/>
                    <a:pt x="20" y="9"/>
                  </a:cubicBezTo>
                  <a:cubicBezTo>
                    <a:pt x="20" y="12"/>
                    <a:pt x="22" y="15"/>
                    <a:pt x="25" y="17"/>
                  </a:cubicBezTo>
                  <a:cubicBezTo>
                    <a:pt x="25" y="26"/>
                    <a:pt x="25" y="26"/>
                    <a:pt x="25" y="26"/>
                  </a:cubicBezTo>
                  <a:cubicBezTo>
                    <a:pt x="16" y="26"/>
                    <a:pt x="16" y="26"/>
                    <a:pt x="16" y="26"/>
                  </a:cubicBezTo>
                  <a:cubicBezTo>
                    <a:pt x="15" y="22"/>
                    <a:pt x="12" y="20"/>
                    <a:pt x="9" y="20"/>
                  </a:cubicBezTo>
                  <a:cubicBezTo>
                    <a:pt x="9" y="20"/>
                    <a:pt x="9" y="20"/>
                    <a:pt x="9" y="20"/>
                  </a:cubicBezTo>
                  <a:cubicBezTo>
                    <a:pt x="4" y="20"/>
                    <a:pt x="0" y="24"/>
                    <a:pt x="0" y="29"/>
                  </a:cubicBezTo>
                  <a:cubicBezTo>
                    <a:pt x="0" y="33"/>
                    <a:pt x="4" y="37"/>
                    <a:pt x="9" y="37"/>
                  </a:cubicBezTo>
                  <a:cubicBezTo>
                    <a:pt x="9" y="37"/>
                    <a:pt x="9" y="37"/>
                    <a:pt x="9" y="37"/>
                  </a:cubicBezTo>
                  <a:cubicBezTo>
                    <a:pt x="12" y="37"/>
                    <a:pt x="15" y="35"/>
                    <a:pt x="16" y="32"/>
                  </a:cubicBezTo>
                  <a:cubicBezTo>
                    <a:pt x="25" y="32"/>
                    <a:pt x="25" y="32"/>
                    <a:pt x="25" y="32"/>
                  </a:cubicBezTo>
                  <a:cubicBezTo>
                    <a:pt x="25" y="41"/>
                    <a:pt x="25" y="41"/>
                    <a:pt x="25" y="41"/>
                  </a:cubicBezTo>
                  <a:cubicBezTo>
                    <a:pt x="22" y="42"/>
                    <a:pt x="20" y="45"/>
                    <a:pt x="20" y="49"/>
                  </a:cubicBezTo>
                  <a:cubicBezTo>
                    <a:pt x="20" y="49"/>
                    <a:pt x="20" y="49"/>
                    <a:pt x="20" y="49"/>
                  </a:cubicBezTo>
                  <a:cubicBezTo>
                    <a:pt x="20" y="53"/>
                    <a:pt x="24" y="57"/>
                    <a:pt x="29" y="57"/>
                  </a:cubicBezTo>
                  <a:cubicBezTo>
                    <a:pt x="33" y="57"/>
                    <a:pt x="37" y="53"/>
                    <a:pt x="37" y="49"/>
                  </a:cubicBezTo>
                  <a:cubicBezTo>
                    <a:pt x="37" y="49"/>
                    <a:pt x="37" y="49"/>
                    <a:pt x="37" y="49"/>
                  </a:cubicBezTo>
                  <a:cubicBezTo>
                    <a:pt x="37" y="45"/>
                    <a:pt x="35" y="42"/>
                    <a:pt x="32" y="41"/>
                  </a:cubicBezTo>
                  <a:cubicBezTo>
                    <a:pt x="32" y="32"/>
                    <a:pt x="32" y="32"/>
                    <a:pt x="32" y="32"/>
                  </a:cubicBezTo>
                  <a:cubicBezTo>
                    <a:pt x="41" y="32"/>
                    <a:pt x="41" y="32"/>
                    <a:pt x="41" y="32"/>
                  </a:cubicBezTo>
                  <a:cubicBezTo>
                    <a:pt x="42" y="35"/>
                    <a:pt x="45" y="37"/>
                    <a:pt x="48" y="37"/>
                  </a:cubicBezTo>
                  <a:cubicBezTo>
                    <a:pt x="48" y="37"/>
                    <a:pt x="48" y="37"/>
                    <a:pt x="48" y="37"/>
                  </a:cubicBezTo>
                  <a:cubicBezTo>
                    <a:pt x="53" y="37"/>
                    <a:pt x="57" y="33"/>
                    <a:pt x="57" y="29"/>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Freeform 61"/>
            <p:cNvSpPr>
              <a:spLocks/>
            </p:cNvSpPr>
            <p:nvPr/>
          </p:nvSpPr>
          <p:spPr bwMode="auto">
            <a:xfrm>
              <a:off x="2603500"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Freeform 62"/>
            <p:cNvSpPr>
              <a:spLocks/>
            </p:cNvSpPr>
            <p:nvPr/>
          </p:nvSpPr>
          <p:spPr bwMode="auto">
            <a:xfrm>
              <a:off x="2693988"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63"/>
            <p:cNvSpPr>
              <a:spLocks/>
            </p:cNvSpPr>
            <p:nvPr/>
          </p:nvSpPr>
          <p:spPr bwMode="auto">
            <a:xfrm>
              <a:off x="2784475"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64"/>
            <p:cNvSpPr>
              <a:spLocks/>
            </p:cNvSpPr>
            <p:nvPr/>
          </p:nvSpPr>
          <p:spPr bwMode="auto">
            <a:xfrm>
              <a:off x="2873375"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65"/>
            <p:cNvSpPr>
              <a:spLocks/>
            </p:cNvSpPr>
            <p:nvPr/>
          </p:nvSpPr>
          <p:spPr bwMode="auto">
            <a:xfrm>
              <a:off x="29638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66"/>
            <p:cNvSpPr>
              <a:spLocks/>
            </p:cNvSpPr>
            <p:nvPr/>
          </p:nvSpPr>
          <p:spPr bwMode="auto">
            <a:xfrm>
              <a:off x="3052763" y="695325"/>
              <a:ext cx="46038" cy="46038"/>
            </a:xfrm>
            <a:custGeom>
              <a:avLst/>
              <a:gdLst>
                <a:gd name="T0" fmla="*/ 57 w 57"/>
                <a:gd name="T1" fmla="*/ 28 h 56"/>
                <a:gd name="T2" fmla="*/ 48 w 57"/>
                <a:gd name="T3" fmla="*/ 19 h 56"/>
                <a:gd name="T4" fmla="*/ 48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67"/>
            <p:cNvSpPr>
              <a:spLocks/>
            </p:cNvSpPr>
            <p:nvPr/>
          </p:nvSpPr>
          <p:spPr bwMode="auto">
            <a:xfrm>
              <a:off x="3141663" y="695325"/>
              <a:ext cx="46038" cy="46038"/>
            </a:xfrm>
            <a:custGeom>
              <a:avLst/>
              <a:gdLst>
                <a:gd name="T0" fmla="*/ 57 w 57"/>
                <a:gd name="T1" fmla="*/ 28 h 56"/>
                <a:gd name="T2" fmla="*/ 49 w 57"/>
                <a:gd name="T3" fmla="*/ 19 h 56"/>
                <a:gd name="T4" fmla="*/ 49 w 57"/>
                <a:gd name="T5" fmla="*/ 19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19 h 56"/>
                <a:gd name="T30" fmla="*/ 9 w 57"/>
                <a:gd name="T31" fmla="*/ 19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9" y="19"/>
                  </a:cubicBezTo>
                  <a:cubicBezTo>
                    <a:pt x="49" y="19"/>
                    <a:pt x="49" y="19"/>
                    <a:pt x="49"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6" y="16"/>
                  </a:cubicBezTo>
                  <a:cubicBezTo>
                    <a:pt x="26" y="25"/>
                    <a:pt x="26" y="25"/>
                    <a:pt x="26" y="25"/>
                  </a:cubicBezTo>
                  <a:cubicBezTo>
                    <a:pt x="17" y="25"/>
                    <a:pt x="17" y="25"/>
                    <a:pt x="17"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68"/>
            <p:cNvSpPr>
              <a:spLocks/>
            </p:cNvSpPr>
            <p:nvPr/>
          </p:nvSpPr>
          <p:spPr bwMode="auto">
            <a:xfrm>
              <a:off x="3232150" y="695325"/>
              <a:ext cx="46038"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6" y="11"/>
                    <a:pt x="36" y="8"/>
                  </a:cubicBezTo>
                  <a:cubicBezTo>
                    <a:pt x="36" y="8"/>
                    <a:pt x="36" y="8"/>
                    <a:pt x="36" y="8"/>
                  </a:cubicBezTo>
                  <a:cubicBezTo>
                    <a:pt x="36" y="3"/>
                    <a:pt x="33" y="0"/>
                    <a:pt x="28" y="0"/>
                  </a:cubicBezTo>
                  <a:cubicBezTo>
                    <a:pt x="23" y="0"/>
                    <a:pt x="19" y="3"/>
                    <a:pt x="19" y="8"/>
                  </a:cubicBezTo>
                  <a:cubicBezTo>
                    <a:pt x="19" y="8"/>
                    <a:pt x="19" y="8"/>
                    <a:pt x="19" y="8"/>
                  </a:cubicBezTo>
                  <a:cubicBezTo>
                    <a:pt x="19"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3" y="19"/>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2"/>
                    <a:pt x="23" y="56"/>
                    <a:pt x="28" y="56"/>
                  </a:cubicBezTo>
                  <a:cubicBezTo>
                    <a:pt x="33" y="56"/>
                    <a:pt x="36" y="52"/>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69"/>
            <p:cNvSpPr>
              <a:spLocks/>
            </p:cNvSpPr>
            <p:nvPr/>
          </p:nvSpPr>
          <p:spPr bwMode="auto">
            <a:xfrm>
              <a:off x="3322638" y="695325"/>
              <a:ext cx="44450" cy="46038"/>
            </a:xfrm>
            <a:custGeom>
              <a:avLst/>
              <a:gdLst>
                <a:gd name="T0" fmla="*/ 56 w 56"/>
                <a:gd name="T1" fmla="*/ 28 h 56"/>
                <a:gd name="T2" fmla="*/ 48 w 56"/>
                <a:gd name="T3" fmla="*/ 19 h 56"/>
                <a:gd name="T4" fmla="*/ 48 w 56"/>
                <a:gd name="T5" fmla="*/ 19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19 h 56"/>
                <a:gd name="T30" fmla="*/ 8 w 56"/>
                <a:gd name="T31" fmla="*/ 19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19"/>
                    <a:pt x="48" y="19"/>
                  </a:cubicBezTo>
                  <a:cubicBezTo>
                    <a:pt x="48" y="19"/>
                    <a:pt x="48" y="19"/>
                    <a:pt x="48" y="19"/>
                  </a:cubicBezTo>
                  <a:cubicBezTo>
                    <a:pt x="44" y="19"/>
                    <a:pt x="41" y="22"/>
                    <a:pt x="40" y="25"/>
                  </a:cubicBezTo>
                  <a:cubicBezTo>
                    <a:pt x="31" y="25"/>
                    <a:pt x="31" y="25"/>
                    <a:pt x="31" y="25"/>
                  </a:cubicBezTo>
                  <a:cubicBezTo>
                    <a:pt x="31" y="16"/>
                    <a:pt x="31" y="16"/>
                    <a:pt x="31" y="16"/>
                  </a:cubicBezTo>
                  <a:cubicBezTo>
                    <a:pt x="34" y="15"/>
                    <a:pt x="37" y="11"/>
                    <a:pt x="37" y="8"/>
                  </a:cubicBezTo>
                  <a:cubicBezTo>
                    <a:pt x="37" y="8"/>
                    <a:pt x="37" y="8"/>
                    <a:pt x="37" y="8"/>
                  </a:cubicBezTo>
                  <a:cubicBezTo>
                    <a:pt x="37" y="3"/>
                    <a:pt x="33" y="0"/>
                    <a:pt x="28" y="0"/>
                  </a:cubicBezTo>
                  <a:cubicBezTo>
                    <a:pt x="23"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3" y="56"/>
                    <a:pt x="28" y="56"/>
                  </a:cubicBezTo>
                  <a:cubicBezTo>
                    <a:pt x="33" y="56"/>
                    <a:pt x="37" y="52"/>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70"/>
            <p:cNvSpPr>
              <a:spLocks/>
            </p:cNvSpPr>
            <p:nvPr/>
          </p:nvSpPr>
          <p:spPr bwMode="auto">
            <a:xfrm>
              <a:off x="3411538" y="695325"/>
              <a:ext cx="46038" cy="46038"/>
            </a:xfrm>
            <a:custGeom>
              <a:avLst/>
              <a:gdLst>
                <a:gd name="T0" fmla="*/ 57 w 57"/>
                <a:gd name="T1" fmla="*/ 28 h 56"/>
                <a:gd name="T2" fmla="*/ 48 w 57"/>
                <a:gd name="T3" fmla="*/ 19 h 56"/>
                <a:gd name="T4" fmla="*/ 48 w 57"/>
                <a:gd name="T5" fmla="*/ 19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1" y="25"/>
                    <a:pt x="31" y="25"/>
                    <a:pt x="31" y="25"/>
                  </a:cubicBezTo>
                  <a:cubicBezTo>
                    <a:pt x="31" y="16"/>
                    <a:pt x="31" y="16"/>
                    <a:pt x="31"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71"/>
            <p:cNvSpPr>
              <a:spLocks/>
            </p:cNvSpPr>
            <p:nvPr/>
          </p:nvSpPr>
          <p:spPr bwMode="auto">
            <a:xfrm>
              <a:off x="3502025" y="695325"/>
              <a:ext cx="46038" cy="46038"/>
            </a:xfrm>
            <a:custGeom>
              <a:avLst/>
              <a:gdLst>
                <a:gd name="T0" fmla="*/ 57 w 57"/>
                <a:gd name="T1" fmla="*/ 28 h 56"/>
                <a:gd name="T2" fmla="*/ 48 w 57"/>
                <a:gd name="T3" fmla="*/ 19 h 56"/>
                <a:gd name="T4" fmla="*/ 48 w 57"/>
                <a:gd name="T5" fmla="*/ 19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19 h 56"/>
                <a:gd name="T30" fmla="*/ 8 w 57"/>
                <a:gd name="T31" fmla="*/ 19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19"/>
                    <a:pt x="48" y="19"/>
                  </a:cubicBezTo>
                  <a:cubicBezTo>
                    <a:pt x="48" y="19"/>
                    <a:pt x="48" y="19"/>
                    <a:pt x="48" y="19"/>
                  </a:cubicBezTo>
                  <a:cubicBezTo>
                    <a:pt x="45" y="19"/>
                    <a:pt x="42" y="22"/>
                    <a:pt x="40"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8"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8" y="19"/>
                  </a:cubicBezTo>
                  <a:cubicBezTo>
                    <a:pt x="8" y="19"/>
                    <a:pt x="8" y="19"/>
                    <a:pt x="8" y="19"/>
                  </a:cubicBezTo>
                  <a:cubicBezTo>
                    <a:pt x="4" y="19"/>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8" y="56"/>
                  </a:cubicBezTo>
                  <a:cubicBezTo>
                    <a:pt x="33" y="56"/>
                    <a:pt x="37" y="52"/>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72"/>
            <p:cNvSpPr>
              <a:spLocks/>
            </p:cNvSpPr>
            <p:nvPr/>
          </p:nvSpPr>
          <p:spPr bwMode="auto">
            <a:xfrm>
              <a:off x="3590925" y="695325"/>
              <a:ext cx="46038" cy="46038"/>
            </a:xfrm>
            <a:custGeom>
              <a:avLst/>
              <a:gdLst>
                <a:gd name="T0" fmla="*/ 48 w 57"/>
                <a:gd name="T1" fmla="*/ 19 h 56"/>
                <a:gd name="T2" fmla="*/ 48 w 57"/>
                <a:gd name="T3" fmla="*/ 19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19 h 56"/>
                <a:gd name="T28" fmla="*/ 9 w 57"/>
                <a:gd name="T29" fmla="*/ 19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19"/>
                  </a:moveTo>
                  <a:cubicBezTo>
                    <a:pt x="48" y="19"/>
                    <a:pt x="48" y="19"/>
                    <a:pt x="48" y="19"/>
                  </a:cubicBezTo>
                  <a:cubicBezTo>
                    <a:pt x="45" y="19"/>
                    <a:pt x="42" y="22"/>
                    <a:pt x="41" y="25"/>
                  </a:cubicBezTo>
                  <a:cubicBezTo>
                    <a:pt x="32" y="25"/>
                    <a:pt x="32" y="25"/>
                    <a:pt x="32" y="25"/>
                  </a:cubicBezTo>
                  <a:cubicBezTo>
                    <a:pt x="32" y="16"/>
                    <a:pt x="32" y="16"/>
                    <a:pt x="32" y="16"/>
                  </a:cubicBezTo>
                  <a:cubicBezTo>
                    <a:pt x="35" y="15"/>
                    <a:pt x="37" y="11"/>
                    <a:pt x="37" y="8"/>
                  </a:cubicBezTo>
                  <a:cubicBezTo>
                    <a:pt x="37" y="8"/>
                    <a:pt x="37" y="8"/>
                    <a:pt x="37" y="8"/>
                  </a:cubicBezTo>
                  <a:cubicBezTo>
                    <a:pt x="37" y="3"/>
                    <a:pt x="33" y="0"/>
                    <a:pt x="29" y="0"/>
                  </a:cubicBezTo>
                  <a:cubicBezTo>
                    <a:pt x="24" y="0"/>
                    <a:pt x="20" y="3"/>
                    <a:pt x="20" y="8"/>
                  </a:cubicBezTo>
                  <a:cubicBezTo>
                    <a:pt x="20" y="8"/>
                    <a:pt x="20" y="8"/>
                    <a:pt x="20" y="8"/>
                  </a:cubicBezTo>
                  <a:cubicBezTo>
                    <a:pt x="20" y="11"/>
                    <a:pt x="22" y="15"/>
                    <a:pt x="25" y="16"/>
                  </a:cubicBezTo>
                  <a:cubicBezTo>
                    <a:pt x="25" y="25"/>
                    <a:pt x="25" y="25"/>
                    <a:pt x="25" y="25"/>
                  </a:cubicBezTo>
                  <a:cubicBezTo>
                    <a:pt x="16" y="25"/>
                    <a:pt x="16" y="25"/>
                    <a:pt x="16" y="25"/>
                  </a:cubicBezTo>
                  <a:cubicBezTo>
                    <a:pt x="15" y="22"/>
                    <a:pt x="12" y="19"/>
                    <a:pt x="9" y="19"/>
                  </a:cubicBezTo>
                  <a:cubicBezTo>
                    <a:pt x="9" y="19"/>
                    <a:pt x="9" y="19"/>
                    <a:pt x="9" y="19"/>
                  </a:cubicBezTo>
                  <a:cubicBezTo>
                    <a:pt x="4" y="19"/>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2"/>
                    <a:pt x="24" y="56"/>
                    <a:pt x="29" y="56"/>
                  </a:cubicBezTo>
                  <a:cubicBezTo>
                    <a:pt x="33" y="56"/>
                    <a:pt x="37" y="52"/>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19"/>
                    <a:pt x="4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73"/>
            <p:cNvSpPr>
              <a:spLocks/>
            </p:cNvSpPr>
            <p:nvPr/>
          </p:nvSpPr>
          <p:spPr bwMode="auto">
            <a:xfrm>
              <a:off x="2603500"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74"/>
            <p:cNvSpPr>
              <a:spLocks/>
            </p:cNvSpPr>
            <p:nvPr/>
          </p:nvSpPr>
          <p:spPr bwMode="auto">
            <a:xfrm>
              <a:off x="2693988"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75"/>
            <p:cNvSpPr>
              <a:spLocks/>
            </p:cNvSpPr>
            <p:nvPr/>
          </p:nvSpPr>
          <p:spPr bwMode="auto">
            <a:xfrm>
              <a:off x="2784475"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76"/>
            <p:cNvSpPr>
              <a:spLocks/>
            </p:cNvSpPr>
            <p:nvPr/>
          </p:nvSpPr>
          <p:spPr bwMode="auto">
            <a:xfrm>
              <a:off x="2873375"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77"/>
            <p:cNvSpPr>
              <a:spLocks/>
            </p:cNvSpPr>
            <p:nvPr/>
          </p:nvSpPr>
          <p:spPr bwMode="auto">
            <a:xfrm>
              <a:off x="29638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78"/>
            <p:cNvSpPr>
              <a:spLocks/>
            </p:cNvSpPr>
            <p:nvPr/>
          </p:nvSpPr>
          <p:spPr bwMode="auto">
            <a:xfrm>
              <a:off x="3052763" y="785813"/>
              <a:ext cx="46038" cy="44450"/>
            </a:xfrm>
            <a:custGeom>
              <a:avLst/>
              <a:gdLst>
                <a:gd name="T0" fmla="*/ 57 w 57"/>
                <a:gd name="T1" fmla="*/ 28 h 56"/>
                <a:gd name="T2" fmla="*/ 48 w 57"/>
                <a:gd name="T3" fmla="*/ 20 h 56"/>
                <a:gd name="T4" fmla="*/ 48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79"/>
            <p:cNvSpPr>
              <a:spLocks/>
            </p:cNvSpPr>
            <p:nvPr/>
          </p:nvSpPr>
          <p:spPr bwMode="auto">
            <a:xfrm>
              <a:off x="3141663" y="785813"/>
              <a:ext cx="46038" cy="44450"/>
            </a:xfrm>
            <a:custGeom>
              <a:avLst/>
              <a:gdLst>
                <a:gd name="T0" fmla="*/ 57 w 57"/>
                <a:gd name="T1" fmla="*/ 28 h 56"/>
                <a:gd name="T2" fmla="*/ 49 w 57"/>
                <a:gd name="T3" fmla="*/ 20 h 56"/>
                <a:gd name="T4" fmla="*/ 49 w 57"/>
                <a:gd name="T5" fmla="*/ 20 h 56"/>
                <a:gd name="T6" fmla="*/ 41 w 57"/>
                <a:gd name="T7" fmla="*/ 25 h 56"/>
                <a:gd name="T8" fmla="*/ 32 w 57"/>
                <a:gd name="T9" fmla="*/ 25 h 56"/>
                <a:gd name="T10" fmla="*/ 32 w 57"/>
                <a:gd name="T11" fmla="*/ 16 h 56"/>
                <a:gd name="T12" fmla="*/ 37 w 57"/>
                <a:gd name="T13" fmla="*/ 8 h 56"/>
                <a:gd name="T14" fmla="*/ 37 w 57"/>
                <a:gd name="T15" fmla="*/ 8 h 56"/>
                <a:gd name="T16" fmla="*/ 29 w 57"/>
                <a:gd name="T17" fmla="*/ 0 h 56"/>
                <a:gd name="T18" fmla="*/ 20 w 57"/>
                <a:gd name="T19" fmla="*/ 8 h 56"/>
                <a:gd name="T20" fmla="*/ 20 w 57"/>
                <a:gd name="T21" fmla="*/ 8 h 56"/>
                <a:gd name="T22" fmla="*/ 26 w 57"/>
                <a:gd name="T23" fmla="*/ 16 h 56"/>
                <a:gd name="T24" fmla="*/ 26 w 57"/>
                <a:gd name="T25" fmla="*/ 25 h 56"/>
                <a:gd name="T26" fmla="*/ 17 w 57"/>
                <a:gd name="T27" fmla="*/ 25 h 56"/>
                <a:gd name="T28" fmla="*/ 9 w 57"/>
                <a:gd name="T29" fmla="*/ 20 h 56"/>
                <a:gd name="T30" fmla="*/ 9 w 57"/>
                <a:gd name="T31" fmla="*/ 20 h 56"/>
                <a:gd name="T32" fmla="*/ 0 w 57"/>
                <a:gd name="T33" fmla="*/ 28 h 56"/>
                <a:gd name="T34" fmla="*/ 9 w 57"/>
                <a:gd name="T35" fmla="*/ 36 h 56"/>
                <a:gd name="T36" fmla="*/ 9 w 57"/>
                <a:gd name="T37" fmla="*/ 36 h 56"/>
                <a:gd name="T38" fmla="*/ 17 w 57"/>
                <a:gd name="T39" fmla="*/ 31 h 56"/>
                <a:gd name="T40" fmla="*/ 26 w 57"/>
                <a:gd name="T41" fmla="*/ 31 h 56"/>
                <a:gd name="T42" fmla="*/ 26 w 57"/>
                <a:gd name="T43" fmla="*/ 40 h 56"/>
                <a:gd name="T44" fmla="*/ 20 w 57"/>
                <a:gd name="T45" fmla="*/ 48 h 56"/>
                <a:gd name="T46" fmla="*/ 20 w 57"/>
                <a:gd name="T47" fmla="*/ 48 h 56"/>
                <a:gd name="T48" fmla="*/ 29 w 57"/>
                <a:gd name="T49" fmla="*/ 56 h 56"/>
                <a:gd name="T50" fmla="*/ 37 w 57"/>
                <a:gd name="T51" fmla="*/ 48 h 56"/>
                <a:gd name="T52" fmla="*/ 37 w 57"/>
                <a:gd name="T53" fmla="*/ 48 h 56"/>
                <a:gd name="T54" fmla="*/ 32 w 57"/>
                <a:gd name="T55" fmla="*/ 40 h 56"/>
                <a:gd name="T56" fmla="*/ 32 w 57"/>
                <a:gd name="T57" fmla="*/ 31 h 56"/>
                <a:gd name="T58" fmla="*/ 41 w 57"/>
                <a:gd name="T59" fmla="*/ 31 h 56"/>
                <a:gd name="T60" fmla="*/ 49 w 57"/>
                <a:gd name="T61" fmla="*/ 36 h 56"/>
                <a:gd name="T62" fmla="*/ 49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7" y="31"/>
                  </a:cubicBezTo>
                  <a:cubicBezTo>
                    <a:pt x="26" y="31"/>
                    <a:pt x="26" y="31"/>
                    <a:pt x="26" y="31"/>
                  </a:cubicBezTo>
                  <a:cubicBezTo>
                    <a:pt x="26" y="40"/>
                    <a:pt x="26" y="40"/>
                    <a:pt x="26"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9" y="36"/>
                  </a:cubicBezTo>
                  <a:cubicBezTo>
                    <a:pt x="49" y="36"/>
                    <a:pt x="49" y="36"/>
                    <a:pt x="49"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80"/>
            <p:cNvSpPr>
              <a:spLocks/>
            </p:cNvSpPr>
            <p:nvPr/>
          </p:nvSpPr>
          <p:spPr bwMode="auto">
            <a:xfrm>
              <a:off x="3232150" y="785813"/>
              <a:ext cx="46038"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6 w 56"/>
                <a:gd name="T13" fmla="*/ 8 h 56"/>
                <a:gd name="T14" fmla="*/ 36 w 56"/>
                <a:gd name="T15" fmla="*/ 8 h 56"/>
                <a:gd name="T16" fmla="*/ 28 w 56"/>
                <a:gd name="T17" fmla="*/ 0 h 56"/>
                <a:gd name="T18" fmla="*/ 19 w 56"/>
                <a:gd name="T19" fmla="*/ 8 h 56"/>
                <a:gd name="T20" fmla="*/ 19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19 w 56"/>
                <a:gd name="T45" fmla="*/ 48 h 56"/>
                <a:gd name="T46" fmla="*/ 19 w 56"/>
                <a:gd name="T47" fmla="*/ 48 h 56"/>
                <a:gd name="T48" fmla="*/ 28 w 56"/>
                <a:gd name="T49" fmla="*/ 56 h 56"/>
                <a:gd name="T50" fmla="*/ 36 w 56"/>
                <a:gd name="T51" fmla="*/ 48 h 56"/>
                <a:gd name="T52" fmla="*/ 36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3"/>
                    <a:pt x="33" y="0"/>
                    <a:pt x="28" y="0"/>
                  </a:cubicBezTo>
                  <a:cubicBezTo>
                    <a:pt x="23" y="0"/>
                    <a:pt x="19" y="3"/>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3"/>
                    <a:pt x="0" y="28"/>
                  </a:cubicBezTo>
                  <a:cubicBezTo>
                    <a:pt x="0" y="33"/>
                    <a:pt x="3"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19" y="44"/>
                    <a:pt x="19" y="48"/>
                  </a:cubicBezTo>
                  <a:cubicBezTo>
                    <a:pt x="19" y="48"/>
                    <a:pt x="19" y="48"/>
                    <a:pt x="19" y="48"/>
                  </a:cubicBezTo>
                  <a:cubicBezTo>
                    <a:pt x="19" y="53"/>
                    <a:pt x="23" y="56"/>
                    <a:pt x="28" y="56"/>
                  </a:cubicBezTo>
                  <a:cubicBezTo>
                    <a:pt x="33" y="56"/>
                    <a:pt x="36" y="53"/>
                    <a:pt x="36" y="48"/>
                  </a:cubicBezTo>
                  <a:cubicBezTo>
                    <a:pt x="36" y="48"/>
                    <a:pt x="36" y="48"/>
                    <a:pt x="36" y="48"/>
                  </a:cubicBezTo>
                  <a:cubicBezTo>
                    <a:pt x="36"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2"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81"/>
            <p:cNvSpPr>
              <a:spLocks/>
            </p:cNvSpPr>
            <p:nvPr/>
          </p:nvSpPr>
          <p:spPr bwMode="auto">
            <a:xfrm>
              <a:off x="3322638" y="785813"/>
              <a:ext cx="44450" cy="44450"/>
            </a:xfrm>
            <a:custGeom>
              <a:avLst/>
              <a:gdLst>
                <a:gd name="T0" fmla="*/ 56 w 56"/>
                <a:gd name="T1" fmla="*/ 28 h 56"/>
                <a:gd name="T2" fmla="*/ 48 w 56"/>
                <a:gd name="T3" fmla="*/ 20 h 56"/>
                <a:gd name="T4" fmla="*/ 48 w 56"/>
                <a:gd name="T5" fmla="*/ 20 h 56"/>
                <a:gd name="T6" fmla="*/ 40 w 56"/>
                <a:gd name="T7" fmla="*/ 25 h 56"/>
                <a:gd name="T8" fmla="*/ 31 w 56"/>
                <a:gd name="T9" fmla="*/ 25 h 56"/>
                <a:gd name="T10" fmla="*/ 31 w 56"/>
                <a:gd name="T11" fmla="*/ 16 h 56"/>
                <a:gd name="T12" fmla="*/ 37 w 56"/>
                <a:gd name="T13" fmla="*/ 8 h 56"/>
                <a:gd name="T14" fmla="*/ 37 w 56"/>
                <a:gd name="T15" fmla="*/ 8 h 56"/>
                <a:gd name="T16" fmla="*/ 28 w 56"/>
                <a:gd name="T17" fmla="*/ 0 h 56"/>
                <a:gd name="T18" fmla="*/ 20 w 56"/>
                <a:gd name="T19" fmla="*/ 8 h 56"/>
                <a:gd name="T20" fmla="*/ 20 w 56"/>
                <a:gd name="T21" fmla="*/ 8 h 56"/>
                <a:gd name="T22" fmla="*/ 25 w 56"/>
                <a:gd name="T23" fmla="*/ 16 h 56"/>
                <a:gd name="T24" fmla="*/ 25 w 56"/>
                <a:gd name="T25" fmla="*/ 25 h 56"/>
                <a:gd name="T26" fmla="*/ 16 w 56"/>
                <a:gd name="T27" fmla="*/ 25 h 56"/>
                <a:gd name="T28" fmla="*/ 8 w 56"/>
                <a:gd name="T29" fmla="*/ 20 h 56"/>
                <a:gd name="T30" fmla="*/ 8 w 56"/>
                <a:gd name="T31" fmla="*/ 20 h 56"/>
                <a:gd name="T32" fmla="*/ 0 w 56"/>
                <a:gd name="T33" fmla="*/ 28 h 56"/>
                <a:gd name="T34" fmla="*/ 8 w 56"/>
                <a:gd name="T35" fmla="*/ 36 h 56"/>
                <a:gd name="T36" fmla="*/ 8 w 56"/>
                <a:gd name="T37" fmla="*/ 36 h 56"/>
                <a:gd name="T38" fmla="*/ 16 w 56"/>
                <a:gd name="T39" fmla="*/ 31 h 56"/>
                <a:gd name="T40" fmla="*/ 25 w 56"/>
                <a:gd name="T41" fmla="*/ 31 h 56"/>
                <a:gd name="T42" fmla="*/ 25 w 56"/>
                <a:gd name="T43" fmla="*/ 40 h 56"/>
                <a:gd name="T44" fmla="*/ 20 w 56"/>
                <a:gd name="T45" fmla="*/ 48 h 56"/>
                <a:gd name="T46" fmla="*/ 20 w 56"/>
                <a:gd name="T47" fmla="*/ 48 h 56"/>
                <a:gd name="T48" fmla="*/ 28 w 56"/>
                <a:gd name="T49" fmla="*/ 56 h 56"/>
                <a:gd name="T50" fmla="*/ 37 w 56"/>
                <a:gd name="T51" fmla="*/ 48 h 56"/>
                <a:gd name="T52" fmla="*/ 37 w 56"/>
                <a:gd name="T53" fmla="*/ 48 h 56"/>
                <a:gd name="T54" fmla="*/ 31 w 56"/>
                <a:gd name="T55" fmla="*/ 40 h 56"/>
                <a:gd name="T56" fmla="*/ 31 w 56"/>
                <a:gd name="T57" fmla="*/ 31 h 56"/>
                <a:gd name="T58" fmla="*/ 40 w 56"/>
                <a:gd name="T59" fmla="*/ 31 h 56"/>
                <a:gd name="T60" fmla="*/ 48 w 56"/>
                <a:gd name="T61" fmla="*/ 36 h 56"/>
                <a:gd name="T62" fmla="*/ 48 w 56"/>
                <a:gd name="T63" fmla="*/ 36 h 56"/>
                <a:gd name="T64" fmla="*/ 56 w 56"/>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6">
                  <a:moveTo>
                    <a:pt x="56" y="28"/>
                  </a:moveTo>
                  <a:cubicBezTo>
                    <a:pt x="56" y="23"/>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3"/>
                    <a:pt x="33" y="0"/>
                    <a:pt x="28" y="0"/>
                  </a:cubicBezTo>
                  <a:cubicBezTo>
                    <a:pt x="23"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3" y="56"/>
                    <a:pt x="28" y="56"/>
                  </a:cubicBezTo>
                  <a:cubicBezTo>
                    <a:pt x="33" y="56"/>
                    <a:pt x="37" y="53"/>
                    <a:pt x="37" y="48"/>
                  </a:cubicBezTo>
                  <a:cubicBezTo>
                    <a:pt x="37" y="48"/>
                    <a:pt x="37" y="48"/>
                    <a:pt x="37" y="48"/>
                  </a:cubicBezTo>
                  <a:cubicBezTo>
                    <a:pt x="37" y="44"/>
                    <a:pt x="34" y="41"/>
                    <a:pt x="31" y="40"/>
                  </a:cubicBezTo>
                  <a:cubicBezTo>
                    <a:pt x="31" y="31"/>
                    <a:pt x="31" y="31"/>
                    <a:pt x="31" y="31"/>
                  </a:cubicBezTo>
                  <a:cubicBezTo>
                    <a:pt x="40" y="31"/>
                    <a:pt x="40" y="31"/>
                    <a:pt x="40" y="31"/>
                  </a:cubicBezTo>
                  <a:cubicBezTo>
                    <a:pt x="41" y="34"/>
                    <a:pt x="44" y="36"/>
                    <a:pt x="48" y="36"/>
                  </a:cubicBezTo>
                  <a:cubicBezTo>
                    <a:pt x="48" y="36"/>
                    <a:pt x="48" y="36"/>
                    <a:pt x="48" y="36"/>
                  </a:cubicBezTo>
                  <a:cubicBezTo>
                    <a:pt x="53" y="36"/>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82"/>
            <p:cNvSpPr>
              <a:spLocks/>
            </p:cNvSpPr>
            <p:nvPr/>
          </p:nvSpPr>
          <p:spPr bwMode="auto">
            <a:xfrm>
              <a:off x="3411538" y="785813"/>
              <a:ext cx="46038" cy="44450"/>
            </a:xfrm>
            <a:custGeom>
              <a:avLst/>
              <a:gdLst>
                <a:gd name="T0" fmla="*/ 57 w 57"/>
                <a:gd name="T1" fmla="*/ 28 h 56"/>
                <a:gd name="T2" fmla="*/ 48 w 57"/>
                <a:gd name="T3" fmla="*/ 20 h 56"/>
                <a:gd name="T4" fmla="*/ 48 w 57"/>
                <a:gd name="T5" fmla="*/ 20 h 56"/>
                <a:gd name="T6" fmla="*/ 40 w 57"/>
                <a:gd name="T7" fmla="*/ 25 h 56"/>
                <a:gd name="T8" fmla="*/ 31 w 57"/>
                <a:gd name="T9" fmla="*/ 25 h 56"/>
                <a:gd name="T10" fmla="*/ 31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1 w 57"/>
                <a:gd name="T55" fmla="*/ 40 h 56"/>
                <a:gd name="T56" fmla="*/ 31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1" y="40"/>
                  </a:cubicBezTo>
                  <a:cubicBezTo>
                    <a:pt x="31" y="31"/>
                    <a:pt x="31" y="31"/>
                    <a:pt x="31"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83"/>
            <p:cNvSpPr>
              <a:spLocks/>
            </p:cNvSpPr>
            <p:nvPr/>
          </p:nvSpPr>
          <p:spPr bwMode="auto">
            <a:xfrm>
              <a:off x="3502025" y="785813"/>
              <a:ext cx="46038" cy="44450"/>
            </a:xfrm>
            <a:custGeom>
              <a:avLst/>
              <a:gdLst>
                <a:gd name="T0" fmla="*/ 57 w 57"/>
                <a:gd name="T1" fmla="*/ 28 h 56"/>
                <a:gd name="T2" fmla="*/ 48 w 57"/>
                <a:gd name="T3" fmla="*/ 20 h 56"/>
                <a:gd name="T4" fmla="*/ 48 w 57"/>
                <a:gd name="T5" fmla="*/ 20 h 56"/>
                <a:gd name="T6" fmla="*/ 40 w 57"/>
                <a:gd name="T7" fmla="*/ 25 h 56"/>
                <a:gd name="T8" fmla="*/ 32 w 57"/>
                <a:gd name="T9" fmla="*/ 25 h 56"/>
                <a:gd name="T10" fmla="*/ 32 w 57"/>
                <a:gd name="T11" fmla="*/ 16 h 56"/>
                <a:gd name="T12" fmla="*/ 37 w 57"/>
                <a:gd name="T13" fmla="*/ 8 h 56"/>
                <a:gd name="T14" fmla="*/ 37 w 57"/>
                <a:gd name="T15" fmla="*/ 8 h 56"/>
                <a:gd name="T16" fmla="*/ 28 w 57"/>
                <a:gd name="T17" fmla="*/ 0 h 56"/>
                <a:gd name="T18" fmla="*/ 20 w 57"/>
                <a:gd name="T19" fmla="*/ 8 h 56"/>
                <a:gd name="T20" fmla="*/ 20 w 57"/>
                <a:gd name="T21" fmla="*/ 8 h 56"/>
                <a:gd name="T22" fmla="*/ 25 w 57"/>
                <a:gd name="T23" fmla="*/ 16 h 56"/>
                <a:gd name="T24" fmla="*/ 25 w 57"/>
                <a:gd name="T25" fmla="*/ 25 h 56"/>
                <a:gd name="T26" fmla="*/ 16 w 57"/>
                <a:gd name="T27" fmla="*/ 25 h 56"/>
                <a:gd name="T28" fmla="*/ 8 w 57"/>
                <a:gd name="T29" fmla="*/ 20 h 56"/>
                <a:gd name="T30" fmla="*/ 8 w 57"/>
                <a:gd name="T31" fmla="*/ 20 h 56"/>
                <a:gd name="T32" fmla="*/ 0 w 57"/>
                <a:gd name="T33" fmla="*/ 28 h 56"/>
                <a:gd name="T34" fmla="*/ 8 w 57"/>
                <a:gd name="T35" fmla="*/ 36 h 56"/>
                <a:gd name="T36" fmla="*/ 8 w 57"/>
                <a:gd name="T37" fmla="*/ 36 h 56"/>
                <a:gd name="T38" fmla="*/ 16 w 57"/>
                <a:gd name="T39" fmla="*/ 31 h 56"/>
                <a:gd name="T40" fmla="*/ 25 w 57"/>
                <a:gd name="T41" fmla="*/ 31 h 56"/>
                <a:gd name="T42" fmla="*/ 25 w 57"/>
                <a:gd name="T43" fmla="*/ 40 h 56"/>
                <a:gd name="T44" fmla="*/ 20 w 57"/>
                <a:gd name="T45" fmla="*/ 48 h 56"/>
                <a:gd name="T46" fmla="*/ 20 w 57"/>
                <a:gd name="T47" fmla="*/ 48 h 56"/>
                <a:gd name="T48" fmla="*/ 28 w 57"/>
                <a:gd name="T49" fmla="*/ 56 h 56"/>
                <a:gd name="T50" fmla="*/ 37 w 57"/>
                <a:gd name="T51" fmla="*/ 48 h 56"/>
                <a:gd name="T52" fmla="*/ 37 w 57"/>
                <a:gd name="T53" fmla="*/ 48 h 56"/>
                <a:gd name="T54" fmla="*/ 32 w 57"/>
                <a:gd name="T55" fmla="*/ 40 h 56"/>
                <a:gd name="T56" fmla="*/ 32 w 57"/>
                <a:gd name="T57" fmla="*/ 31 h 56"/>
                <a:gd name="T58" fmla="*/ 40 w 57"/>
                <a:gd name="T59" fmla="*/ 31 h 56"/>
                <a:gd name="T60" fmla="*/ 48 w 57"/>
                <a:gd name="T61" fmla="*/ 36 h 56"/>
                <a:gd name="T62" fmla="*/ 48 w 57"/>
                <a:gd name="T63" fmla="*/ 36 h 56"/>
                <a:gd name="T64" fmla="*/ 57 w 57"/>
                <a:gd name="T6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57" y="28"/>
                  </a:moveTo>
                  <a:cubicBezTo>
                    <a:pt x="57" y="23"/>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8"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3"/>
                    <a:pt x="0" y="28"/>
                  </a:cubicBezTo>
                  <a:cubicBezTo>
                    <a:pt x="0" y="33"/>
                    <a:pt x="4" y="36"/>
                    <a:pt x="8" y="36"/>
                  </a:cubicBezTo>
                  <a:cubicBezTo>
                    <a:pt x="8" y="36"/>
                    <a:pt x="8" y="36"/>
                    <a:pt x="8"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8" y="56"/>
                  </a:cubicBezTo>
                  <a:cubicBezTo>
                    <a:pt x="33" y="56"/>
                    <a:pt x="37" y="53"/>
                    <a:pt x="37" y="48"/>
                  </a:cubicBezTo>
                  <a:cubicBezTo>
                    <a:pt x="37" y="48"/>
                    <a:pt x="37" y="48"/>
                    <a:pt x="37" y="48"/>
                  </a:cubicBezTo>
                  <a:cubicBezTo>
                    <a:pt x="37" y="44"/>
                    <a:pt x="35" y="41"/>
                    <a:pt x="32" y="40"/>
                  </a:cubicBezTo>
                  <a:cubicBezTo>
                    <a:pt x="32" y="31"/>
                    <a:pt x="32" y="31"/>
                    <a:pt x="32" y="31"/>
                  </a:cubicBezTo>
                  <a:cubicBezTo>
                    <a:pt x="40" y="31"/>
                    <a:pt x="40" y="31"/>
                    <a:pt x="40" y="31"/>
                  </a:cubicBezTo>
                  <a:cubicBezTo>
                    <a:pt x="42" y="34"/>
                    <a:pt x="45" y="36"/>
                    <a:pt x="48" y="36"/>
                  </a:cubicBezTo>
                  <a:cubicBezTo>
                    <a:pt x="48" y="36"/>
                    <a:pt x="48" y="36"/>
                    <a:pt x="48" y="36"/>
                  </a:cubicBezTo>
                  <a:cubicBezTo>
                    <a:pt x="53" y="36"/>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84"/>
            <p:cNvSpPr>
              <a:spLocks/>
            </p:cNvSpPr>
            <p:nvPr/>
          </p:nvSpPr>
          <p:spPr bwMode="auto">
            <a:xfrm>
              <a:off x="3590925" y="785813"/>
              <a:ext cx="46038" cy="44450"/>
            </a:xfrm>
            <a:custGeom>
              <a:avLst/>
              <a:gdLst>
                <a:gd name="T0" fmla="*/ 48 w 57"/>
                <a:gd name="T1" fmla="*/ 20 h 56"/>
                <a:gd name="T2" fmla="*/ 48 w 57"/>
                <a:gd name="T3" fmla="*/ 20 h 56"/>
                <a:gd name="T4" fmla="*/ 41 w 57"/>
                <a:gd name="T5" fmla="*/ 25 h 56"/>
                <a:gd name="T6" fmla="*/ 32 w 57"/>
                <a:gd name="T7" fmla="*/ 25 h 56"/>
                <a:gd name="T8" fmla="*/ 32 w 57"/>
                <a:gd name="T9" fmla="*/ 16 h 56"/>
                <a:gd name="T10" fmla="*/ 37 w 57"/>
                <a:gd name="T11" fmla="*/ 8 h 56"/>
                <a:gd name="T12" fmla="*/ 37 w 57"/>
                <a:gd name="T13" fmla="*/ 8 h 56"/>
                <a:gd name="T14" fmla="*/ 29 w 57"/>
                <a:gd name="T15" fmla="*/ 0 h 56"/>
                <a:gd name="T16" fmla="*/ 20 w 57"/>
                <a:gd name="T17" fmla="*/ 8 h 56"/>
                <a:gd name="T18" fmla="*/ 20 w 57"/>
                <a:gd name="T19" fmla="*/ 8 h 56"/>
                <a:gd name="T20" fmla="*/ 25 w 57"/>
                <a:gd name="T21" fmla="*/ 16 h 56"/>
                <a:gd name="T22" fmla="*/ 25 w 57"/>
                <a:gd name="T23" fmla="*/ 25 h 56"/>
                <a:gd name="T24" fmla="*/ 16 w 57"/>
                <a:gd name="T25" fmla="*/ 25 h 56"/>
                <a:gd name="T26" fmla="*/ 9 w 57"/>
                <a:gd name="T27" fmla="*/ 20 h 56"/>
                <a:gd name="T28" fmla="*/ 9 w 57"/>
                <a:gd name="T29" fmla="*/ 20 h 56"/>
                <a:gd name="T30" fmla="*/ 0 w 57"/>
                <a:gd name="T31" fmla="*/ 28 h 56"/>
                <a:gd name="T32" fmla="*/ 9 w 57"/>
                <a:gd name="T33" fmla="*/ 36 h 56"/>
                <a:gd name="T34" fmla="*/ 9 w 57"/>
                <a:gd name="T35" fmla="*/ 36 h 56"/>
                <a:gd name="T36" fmla="*/ 16 w 57"/>
                <a:gd name="T37" fmla="*/ 31 h 56"/>
                <a:gd name="T38" fmla="*/ 25 w 57"/>
                <a:gd name="T39" fmla="*/ 31 h 56"/>
                <a:gd name="T40" fmla="*/ 25 w 57"/>
                <a:gd name="T41" fmla="*/ 40 h 56"/>
                <a:gd name="T42" fmla="*/ 20 w 57"/>
                <a:gd name="T43" fmla="*/ 48 h 56"/>
                <a:gd name="T44" fmla="*/ 20 w 57"/>
                <a:gd name="T45" fmla="*/ 48 h 56"/>
                <a:gd name="T46" fmla="*/ 29 w 57"/>
                <a:gd name="T47" fmla="*/ 56 h 56"/>
                <a:gd name="T48" fmla="*/ 37 w 57"/>
                <a:gd name="T49" fmla="*/ 48 h 56"/>
                <a:gd name="T50" fmla="*/ 37 w 57"/>
                <a:gd name="T51" fmla="*/ 48 h 56"/>
                <a:gd name="T52" fmla="*/ 32 w 57"/>
                <a:gd name="T53" fmla="*/ 40 h 56"/>
                <a:gd name="T54" fmla="*/ 32 w 57"/>
                <a:gd name="T55" fmla="*/ 31 h 56"/>
                <a:gd name="T56" fmla="*/ 41 w 57"/>
                <a:gd name="T57" fmla="*/ 31 h 56"/>
                <a:gd name="T58" fmla="*/ 48 w 57"/>
                <a:gd name="T59" fmla="*/ 36 h 56"/>
                <a:gd name="T60" fmla="*/ 48 w 57"/>
                <a:gd name="T61" fmla="*/ 36 h 56"/>
                <a:gd name="T62" fmla="*/ 57 w 57"/>
                <a:gd name="T63" fmla="*/ 28 h 56"/>
                <a:gd name="T64" fmla="*/ 48 w 57"/>
                <a:gd name="T6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6">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3"/>
                    <a:pt x="33" y="0"/>
                    <a:pt x="29" y="0"/>
                  </a:cubicBezTo>
                  <a:cubicBezTo>
                    <a:pt x="24" y="0"/>
                    <a:pt x="20" y="3"/>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3"/>
                    <a:pt x="0" y="28"/>
                  </a:cubicBezTo>
                  <a:cubicBezTo>
                    <a:pt x="0" y="33"/>
                    <a:pt x="4" y="36"/>
                    <a:pt x="9" y="36"/>
                  </a:cubicBezTo>
                  <a:cubicBezTo>
                    <a:pt x="9" y="36"/>
                    <a:pt x="9" y="36"/>
                    <a:pt x="9" y="36"/>
                  </a:cubicBezTo>
                  <a:cubicBezTo>
                    <a:pt x="12" y="36"/>
                    <a:pt x="15" y="34"/>
                    <a:pt x="16" y="31"/>
                  </a:cubicBezTo>
                  <a:cubicBezTo>
                    <a:pt x="25" y="31"/>
                    <a:pt x="25" y="31"/>
                    <a:pt x="25" y="31"/>
                  </a:cubicBezTo>
                  <a:cubicBezTo>
                    <a:pt x="25" y="40"/>
                    <a:pt x="25" y="40"/>
                    <a:pt x="25" y="40"/>
                  </a:cubicBezTo>
                  <a:cubicBezTo>
                    <a:pt x="22" y="41"/>
                    <a:pt x="20" y="44"/>
                    <a:pt x="20" y="48"/>
                  </a:cubicBezTo>
                  <a:cubicBezTo>
                    <a:pt x="20" y="48"/>
                    <a:pt x="20" y="48"/>
                    <a:pt x="20" y="48"/>
                  </a:cubicBezTo>
                  <a:cubicBezTo>
                    <a:pt x="20" y="53"/>
                    <a:pt x="24" y="56"/>
                    <a:pt x="29" y="56"/>
                  </a:cubicBezTo>
                  <a:cubicBezTo>
                    <a:pt x="33" y="56"/>
                    <a:pt x="37" y="53"/>
                    <a:pt x="37" y="48"/>
                  </a:cubicBezTo>
                  <a:cubicBezTo>
                    <a:pt x="37" y="48"/>
                    <a:pt x="37" y="48"/>
                    <a:pt x="37" y="48"/>
                  </a:cubicBezTo>
                  <a:cubicBezTo>
                    <a:pt x="37" y="44"/>
                    <a:pt x="35" y="41"/>
                    <a:pt x="32" y="40"/>
                  </a:cubicBezTo>
                  <a:cubicBezTo>
                    <a:pt x="32" y="31"/>
                    <a:pt x="32" y="31"/>
                    <a:pt x="32" y="31"/>
                  </a:cubicBezTo>
                  <a:cubicBezTo>
                    <a:pt x="41" y="31"/>
                    <a:pt x="41" y="31"/>
                    <a:pt x="41" y="31"/>
                  </a:cubicBezTo>
                  <a:cubicBezTo>
                    <a:pt x="42" y="34"/>
                    <a:pt x="45" y="36"/>
                    <a:pt x="48" y="36"/>
                  </a:cubicBezTo>
                  <a:cubicBezTo>
                    <a:pt x="48" y="36"/>
                    <a:pt x="48" y="36"/>
                    <a:pt x="48" y="36"/>
                  </a:cubicBezTo>
                  <a:cubicBezTo>
                    <a:pt x="53" y="36"/>
                    <a:pt x="57" y="33"/>
                    <a:pt x="57" y="28"/>
                  </a:cubicBezTo>
                  <a:cubicBezTo>
                    <a:pt x="57" y="23"/>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85"/>
            <p:cNvSpPr>
              <a:spLocks/>
            </p:cNvSpPr>
            <p:nvPr/>
          </p:nvSpPr>
          <p:spPr bwMode="auto">
            <a:xfrm>
              <a:off x="2603500"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86"/>
            <p:cNvSpPr>
              <a:spLocks/>
            </p:cNvSpPr>
            <p:nvPr/>
          </p:nvSpPr>
          <p:spPr bwMode="auto">
            <a:xfrm>
              <a:off x="2693988"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87"/>
            <p:cNvSpPr>
              <a:spLocks/>
            </p:cNvSpPr>
            <p:nvPr/>
          </p:nvSpPr>
          <p:spPr bwMode="auto">
            <a:xfrm>
              <a:off x="2784475"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88"/>
            <p:cNvSpPr>
              <a:spLocks/>
            </p:cNvSpPr>
            <p:nvPr/>
          </p:nvSpPr>
          <p:spPr bwMode="auto">
            <a:xfrm>
              <a:off x="2873375"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89"/>
            <p:cNvSpPr>
              <a:spLocks/>
            </p:cNvSpPr>
            <p:nvPr/>
          </p:nvSpPr>
          <p:spPr bwMode="auto">
            <a:xfrm>
              <a:off x="29638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90"/>
            <p:cNvSpPr>
              <a:spLocks/>
            </p:cNvSpPr>
            <p:nvPr/>
          </p:nvSpPr>
          <p:spPr bwMode="auto">
            <a:xfrm>
              <a:off x="3052763" y="874713"/>
              <a:ext cx="46038" cy="46038"/>
            </a:xfrm>
            <a:custGeom>
              <a:avLst/>
              <a:gdLst>
                <a:gd name="T0" fmla="*/ 57 w 57"/>
                <a:gd name="T1" fmla="*/ 28 h 57"/>
                <a:gd name="T2" fmla="*/ 48 w 57"/>
                <a:gd name="T3" fmla="*/ 20 h 57"/>
                <a:gd name="T4" fmla="*/ 48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91"/>
            <p:cNvSpPr>
              <a:spLocks/>
            </p:cNvSpPr>
            <p:nvPr/>
          </p:nvSpPr>
          <p:spPr bwMode="auto">
            <a:xfrm>
              <a:off x="3141663" y="874713"/>
              <a:ext cx="46038" cy="46038"/>
            </a:xfrm>
            <a:custGeom>
              <a:avLst/>
              <a:gdLst>
                <a:gd name="T0" fmla="*/ 57 w 57"/>
                <a:gd name="T1" fmla="*/ 28 h 57"/>
                <a:gd name="T2" fmla="*/ 49 w 57"/>
                <a:gd name="T3" fmla="*/ 20 h 57"/>
                <a:gd name="T4" fmla="*/ 49 w 57"/>
                <a:gd name="T5" fmla="*/ 20 h 57"/>
                <a:gd name="T6" fmla="*/ 41 w 57"/>
                <a:gd name="T7" fmla="*/ 25 h 57"/>
                <a:gd name="T8" fmla="*/ 32 w 57"/>
                <a:gd name="T9" fmla="*/ 25 h 57"/>
                <a:gd name="T10" fmla="*/ 32 w 57"/>
                <a:gd name="T11" fmla="*/ 16 h 57"/>
                <a:gd name="T12" fmla="*/ 37 w 57"/>
                <a:gd name="T13" fmla="*/ 8 h 57"/>
                <a:gd name="T14" fmla="*/ 37 w 57"/>
                <a:gd name="T15" fmla="*/ 8 h 57"/>
                <a:gd name="T16" fmla="*/ 29 w 57"/>
                <a:gd name="T17" fmla="*/ 0 h 57"/>
                <a:gd name="T18" fmla="*/ 20 w 57"/>
                <a:gd name="T19" fmla="*/ 8 h 57"/>
                <a:gd name="T20" fmla="*/ 20 w 57"/>
                <a:gd name="T21" fmla="*/ 8 h 57"/>
                <a:gd name="T22" fmla="*/ 26 w 57"/>
                <a:gd name="T23" fmla="*/ 16 h 57"/>
                <a:gd name="T24" fmla="*/ 26 w 57"/>
                <a:gd name="T25" fmla="*/ 25 h 57"/>
                <a:gd name="T26" fmla="*/ 17 w 57"/>
                <a:gd name="T27" fmla="*/ 25 h 57"/>
                <a:gd name="T28" fmla="*/ 9 w 57"/>
                <a:gd name="T29" fmla="*/ 20 h 57"/>
                <a:gd name="T30" fmla="*/ 9 w 57"/>
                <a:gd name="T31" fmla="*/ 20 h 57"/>
                <a:gd name="T32" fmla="*/ 0 w 57"/>
                <a:gd name="T33" fmla="*/ 28 h 57"/>
                <a:gd name="T34" fmla="*/ 9 w 57"/>
                <a:gd name="T35" fmla="*/ 37 h 57"/>
                <a:gd name="T36" fmla="*/ 9 w 57"/>
                <a:gd name="T37" fmla="*/ 37 h 57"/>
                <a:gd name="T38" fmla="*/ 17 w 57"/>
                <a:gd name="T39" fmla="*/ 31 h 57"/>
                <a:gd name="T40" fmla="*/ 26 w 57"/>
                <a:gd name="T41" fmla="*/ 31 h 57"/>
                <a:gd name="T42" fmla="*/ 26 w 57"/>
                <a:gd name="T43" fmla="*/ 40 h 57"/>
                <a:gd name="T44" fmla="*/ 20 w 57"/>
                <a:gd name="T45" fmla="*/ 48 h 57"/>
                <a:gd name="T46" fmla="*/ 20 w 57"/>
                <a:gd name="T47" fmla="*/ 48 h 57"/>
                <a:gd name="T48" fmla="*/ 29 w 57"/>
                <a:gd name="T49" fmla="*/ 57 h 57"/>
                <a:gd name="T50" fmla="*/ 37 w 57"/>
                <a:gd name="T51" fmla="*/ 48 h 57"/>
                <a:gd name="T52" fmla="*/ 37 w 57"/>
                <a:gd name="T53" fmla="*/ 48 h 57"/>
                <a:gd name="T54" fmla="*/ 32 w 57"/>
                <a:gd name="T55" fmla="*/ 40 h 57"/>
                <a:gd name="T56" fmla="*/ 32 w 57"/>
                <a:gd name="T57" fmla="*/ 31 h 57"/>
                <a:gd name="T58" fmla="*/ 41 w 57"/>
                <a:gd name="T59" fmla="*/ 31 h 57"/>
                <a:gd name="T60" fmla="*/ 49 w 57"/>
                <a:gd name="T61" fmla="*/ 37 h 57"/>
                <a:gd name="T62" fmla="*/ 49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9" y="20"/>
                  </a:cubicBezTo>
                  <a:cubicBezTo>
                    <a:pt x="49" y="20"/>
                    <a:pt x="49" y="20"/>
                    <a:pt x="49"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6" y="16"/>
                  </a:cubicBezTo>
                  <a:cubicBezTo>
                    <a:pt x="26" y="25"/>
                    <a:pt x="26" y="25"/>
                    <a:pt x="26" y="25"/>
                  </a:cubicBezTo>
                  <a:cubicBezTo>
                    <a:pt x="17" y="25"/>
                    <a:pt x="17" y="25"/>
                    <a:pt x="17"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7" y="31"/>
                  </a:cubicBezTo>
                  <a:cubicBezTo>
                    <a:pt x="26" y="31"/>
                    <a:pt x="26" y="31"/>
                    <a:pt x="26" y="31"/>
                  </a:cubicBezTo>
                  <a:cubicBezTo>
                    <a:pt x="26" y="40"/>
                    <a:pt x="26" y="40"/>
                    <a:pt x="26"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9" y="37"/>
                  </a:cubicBezTo>
                  <a:cubicBezTo>
                    <a:pt x="49" y="37"/>
                    <a:pt x="49" y="37"/>
                    <a:pt x="49"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92"/>
            <p:cNvSpPr>
              <a:spLocks/>
            </p:cNvSpPr>
            <p:nvPr/>
          </p:nvSpPr>
          <p:spPr bwMode="auto">
            <a:xfrm>
              <a:off x="3232150" y="874713"/>
              <a:ext cx="46038"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6 w 56"/>
                <a:gd name="T13" fmla="*/ 8 h 57"/>
                <a:gd name="T14" fmla="*/ 36 w 56"/>
                <a:gd name="T15" fmla="*/ 8 h 57"/>
                <a:gd name="T16" fmla="*/ 28 w 56"/>
                <a:gd name="T17" fmla="*/ 0 h 57"/>
                <a:gd name="T18" fmla="*/ 19 w 56"/>
                <a:gd name="T19" fmla="*/ 8 h 57"/>
                <a:gd name="T20" fmla="*/ 19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19 w 56"/>
                <a:gd name="T45" fmla="*/ 48 h 57"/>
                <a:gd name="T46" fmla="*/ 19 w 56"/>
                <a:gd name="T47" fmla="*/ 48 h 57"/>
                <a:gd name="T48" fmla="*/ 28 w 56"/>
                <a:gd name="T49" fmla="*/ 57 h 57"/>
                <a:gd name="T50" fmla="*/ 36 w 56"/>
                <a:gd name="T51" fmla="*/ 48 h 57"/>
                <a:gd name="T52" fmla="*/ 36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2"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6" y="12"/>
                    <a:pt x="36" y="8"/>
                  </a:cubicBezTo>
                  <a:cubicBezTo>
                    <a:pt x="36" y="8"/>
                    <a:pt x="36" y="8"/>
                    <a:pt x="36" y="8"/>
                  </a:cubicBezTo>
                  <a:cubicBezTo>
                    <a:pt x="36" y="4"/>
                    <a:pt x="33" y="0"/>
                    <a:pt x="28" y="0"/>
                  </a:cubicBezTo>
                  <a:cubicBezTo>
                    <a:pt x="23" y="0"/>
                    <a:pt x="19" y="4"/>
                    <a:pt x="19" y="8"/>
                  </a:cubicBezTo>
                  <a:cubicBezTo>
                    <a:pt x="19" y="8"/>
                    <a:pt x="19" y="8"/>
                    <a:pt x="19" y="8"/>
                  </a:cubicBezTo>
                  <a:cubicBezTo>
                    <a:pt x="19"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3" y="20"/>
                    <a:pt x="0" y="24"/>
                    <a:pt x="0" y="28"/>
                  </a:cubicBezTo>
                  <a:cubicBezTo>
                    <a:pt x="0" y="33"/>
                    <a:pt x="3"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19" y="45"/>
                    <a:pt x="19" y="48"/>
                  </a:cubicBezTo>
                  <a:cubicBezTo>
                    <a:pt x="19" y="48"/>
                    <a:pt x="19" y="48"/>
                    <a:pt x="19" y="48"/>
                  </a:cubicBezTo>
                  <a:cubicBezTo>
                    <a:pt x="19" y="53"/>
                    <a:pt x="23" y="57"/>
                    <a:pt x="28" y="57"/>
                  </a:cubicBezTo>
                  <a:cubicBezTo>
                    <a:pt x="33" y="57"/>
                    <a:pt x="36" y="53"/>
                    <a:pt x="36" y="48"/>
                  </a:cubicBezTo>
                  <a:cubicBezTo>
                    <a:pt x="36" y="48"/>
                    <a:pt x="36" y="48"/>
                    <a:pt x="36" y="48"/>
                  </a:cubicBezTo>
                  <a:cubicBezTo>
                    <a:pt x="36"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2"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93"/>
            <p:cNvSpPr>
              <a:spLocks/>
            </p:cNvSpPr>
            <p:nvPr/>
          </p:nvSpPr>
          <p:spPr bwMode="auto">
            <a:xfrm>
              <a:off x="3322638" y="874713"/>
              <a:ext cx="44450" cy="46038"/>
            </a:xfrm>
            <a:custGeom>
              <a:avLst/>
              <a:gdLst>
                <a:gd name="T0" fmla="*/ 56 w 56"/>
                <a:gd name="T1" fmla="*/ 28 h 57"/>
                <a:gd name="T2" fmla="*/ 48 w 56"/>
                <a:gd name="T3" fmla="*/ 20 h 57"/>
                <a:gd name="T4" fmla="*/ 48 w 56"/>
                <a:gd name="T5" fmla="*/ 20 h 57"/>
                <a:gd name="T6" fmla="*/ 40 w 56"/>
                <a:gd name="T7" fmla="*/ 25 h 57"/>
                <a:gd name="T8" fmla="*/ 31 w 56"/>
                <a:gd name="T9" fmla="*/ 25 h 57"/>
                <a:gd name="T10" fmla="*/ 31 w 56"/>
                <a:gd name="T11" fmla="*/ 16 h 57"/>
                <a:gd name="T12" fmla="*/ 37 w 56"/>
                <a:gd name="T13" fmla="*/ 8 h 57"/>
                <a:gd name="T14" fmla="*/ 37 w 56"/>
                <a:gd name="T15" fmla="*/ 8 h 57"/>
                <a:gd name="T16" fmla="*/ 28 w 56"/>
                <a:gd name="T17" fmla="*/ 0 h 57"/>
                <a:gd name="T18" fmla="*/ 20 w 56"/>
                <a:gd name="T19" fmla="*/ 8 h 57"/>
                <a:gd name="T20" fmla="*/ 20 w 56"/>
                <a:gd name="T21" fmla="*/ 8 h 57"/>
                <a:gd name="T22" fmla="*/ 25 w 56"/>
                <a:gd name="T23" fmla="*/ 16 h 57"/>
                <a:gd name="T24" fmla="*/ 25 w 56"/>
                <a:gd name="T25" fmla="*/ 25 h 57"/>
                <a:gd name="T26" fmla="*/ 16 w 56"/>
                <a:gd name="T27" fmla="*/ 25 h 57"/>
                <a:gd name="T28" fmla="*/ 8 w 56"/>
                <a:gd name="T29" fmla="*/ 20 h 57"/>
                <a:gd name="T30" fmla="*/ 8 w 56"/>
                <a:gd name="T31" fmla="*/ 20 h 57"/>
                <a:gd name="T32" fmla="*/ 0 w 56"/>
                <a:gd name="T33" fmla="*/ 28 h 57"/>
                <a:gd name="T34" fmla="*/ 8 w 56"/>
                <a:gd name="T35" fmla="*/ 37 h 57"/>
                <a:gd name="T36" fmla="*/ 8 w 56"/>
                <a:gd name="T37" fmla="*/ 37 h 57"/>
                <a:gd name="T38" fmla="*/ 16 w 56"/>
                <a:gd name="T39" fmla="*/ 31 h 57"/>
                <a:gd name="T40" fmla="*/ 25 w 56"/>
                <a:gd name="T41" fmla="*/ 31 h 57"/>
                <a:gd name="T42" fmla="*/ 25 w 56"/>
                <a:gd name="T43" fmla="*/ 40 h 57"/>
                <a:gd name="T44" fmla="*/ 20 w 56"/>
                <a:gd name="T45" fmla="*/ 48 h 57"/>
                <a:gd name="T46" fmla="*/ 20 w 56"/>
                <a:gd name="T47" fmla="*/ 48 h 57"/>
                <a:gd name="T48" fmla="*/ 28 w 56"/>
                <a:gd name="T49" fmla="*/ 57 h 57"/>
                <a:gd name="T50" fmla="*/ 37 w 56"/>
                <a:gd name="T51" fmla="*/ 48 h 57"/>
                <a:gd name="T52" fmla="*/ 37 w 56"/>
                <a:gd name="T53" fmla="*/ 48 h 57"/>
                <a:gd name="T54" fmla="*/ 31 w 56"/>
                <a:gd name="T55" fmla="*/ 40 h 57"/>
                <a:gd name="T56" fmla="*/ 31 w 56"/>
                <a:gd name="T57" fmla="*/ 31 h 57"/>
                <a:gd name="T58" fmla="*/ 40 w 56"/>
                <a:gd name="T59" fmla="*/ 31 h 57"/>
                <a:gd name="T60" fmla="*/ 48 w 56"/>
                <a:gd name="T61" fmla="*/ 37 h 57"/>
                <a:gd name="T62" fmla="*/ 48 w 56"/>
                <a:gd name="T63" fmla="*/ 37 h 57"/>
                <a:gd name="T64" fmla="*/ 56 w 56"/>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57">
                  <a:moveTo>
                    <a:pt x="56" y="28"/>
                  </a:moveTo>
                  <a:cubicBezTo>
                    <a:pt x="56" y="24"/>
                    <a:pt x="53" y="20"/>
                    <a:pt x="48" y="20"/>
                  </a:cubicBezTo>
                  <a:cubicBezTo>
                    <a:pt x="48" y="20"/>
                    <a:pt x="48" y="20"/>
                    <a:pt x="48" y="20"/>
                  </a:cubicBezTo>
                  <a:cubicBezTo>
                    <a:pt x="44" y="20"/>
                    <a:pt x="41" y="22"/>
                    <a:pt x="40" y="25"/>
                  </a:cubicBezTo>
                  <a:cubicBezTo>
                    <a:pt x="31" y="25"/>
                    <a:pt x="31" y="25"/>
                    <a:pt x="31" y="25"/>
                  </a:cubicBezTo>
                  <a:cubicBezTo>
                    <a:pt x="31" y="16"/>
                    <a:pt x="31" y="16"/>
                    <a:pt x="31" y="16"/>
                  </a:cubicBezTo>
                  <a:cubicBezTo>
                    <a:pt x="34" y="15"/>
                    <a:pt x="37" y="12"/>
                    <a:pt x="37" y="8"/>
                  </a:cubicBezTo>
                  <a:cubicBezTo>
                    <a:pt x="37" y="8"/>
                    <a:pt x="37" y="8"/>
                    <a:pt x="37" y="8"/>
                  </a:cubicBezTo>
                  <a:cubicBezTo>
                    <a:pt x="37" y="4"/>
                    <a:pt x="33" y="0"/>
                    <a:pt x="28" y="0"/>
                  </a:cubicBezTo>
                  <a:cubicBezTo>
                    <a:pt x="23"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3" y="57"/>
                    <a:pt x="28" y="57"/>
                  </a:cubicBezTo>
                  <a:cubicBezTo>
                    <a:pt x="33" y="57"/>
                    <a:pt x="37" y="53"/>
                    <a:pt x="37" y="48"/>
                  </a:cubicBezTo>
                  <a:cubicBezTo>
                    <a:pt x="37" y="48"/>
                    <a:pt x="37" y="48"/>
                    <a:pt x="37" y="48"/>
                  </a:cubicBezTo>
                  <a:cubicBezTo>
                    <a:pt x="37" y="45"/>
                    <a:pt x="34" y="42"/>
                    <a:pt x="31" y="40"/>
                  </a:cubicBezTo>
                  <a:cubicBezTo>
                    <a:pt x="31" y="31"/>
                    <a:pt x="31" y="31"/>
                    <a:pt x="31" y="31"/>
                  </a:cubicBezTo>
                  <a:cubicBezTo>
                    <a:pt x="40" y="31"/>
                    <a:pt x="40" y="31"/>
                    <a:pt x="40" y="31"/>
                  </a:cubicBezTo>
                  <a:cubicBezTo>
                    <a:pt x="41" y="34"/>
                    <a:pt x="44" y="37"/>
                    <a:pt x="48" y="37"/>
                  </a:cubicBezTo>
                  <a:cubicBezTo>
                    <a:pt x="48" y="37"/>
                    <a:pt x="48" y="37"/>
                    <a:pt x="48" y="37"/>
                  </a:cubicBezTo>
                  <a:cubicBezTo>
                    <a:pt x="53" y="37"/>
                    <a:pt x="56" y="33"/>
                    <a:pt x="5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94"/>
            <p:cNvSpPr>
              <a:spLocks/>
            </p:cNvSpPr>
            <p:nvPr/>
          </p:nvSpPr>
          <p:spPr bwMode="auto">
            <a:xfrm>
              <a:off x="3411538" y="874713"/>
              <a:ext cx="46038" cy="46038"/>
            </a:xfrm>
            <a:custGeom>
              <a:avLst/>
              <a:gdLst>
                <a:gd name="T0" fmla="*/ 57 w 57"/>
                <a:gd name="T1" fmla="*/ 28 h 57"/>
                <a:gd name="T2" fmla="*/ 48 w 57"/>
                <a:gd name="T3" fmla="*/ 20 h 57"/>
                <a:gd name="T4" fmla="*/ 48 w 57"/>
                <a:gd name="T5" fmla="*/ 20 h 57"/>
                <a:gd name="T6" fmla="*/ 40 w 57"/>
                <a:gd name="T7" fmla="*/ 25 h 57"/>
                <a:gd name="T8" fmla="*/ 31 w 57"/>
                <a:gd name="T9" fmla="*/ 25 h 57"/>
                <a:gd name="T10" fmla="*/ 31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1 w 57"/>
                <a:gd name="T55" fmla="*/ 40 h 57"/>
                <a:gd name="T56" fmla="*/ 31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1" y="25"/>
                    <a:pt x="31" y="25"/>
                    <a:pt x="31" y="25"/>
                  </a:cubicBezTo>
                  <a:cubicBezTo>
                    <a:pt x="31" y="16"/>
                    <a:pt x="31" y="16"/>
                    <a:pt x="31"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1" y="40"/>
                  </a:cubicBezTo>
                  <a:cubicBezTo>
                    <a:pt x="31" y="31"/>
                    <a:pt x="31" y="31"/>
                    <a:pt x="31"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95"/>
            <p:cNvSpPr>
              <a:spLocks/>
            </p:cNvSpPr>
            <p:nvPr/>
          </p:nvSpPr>
          <p:spPr bwMode="auto">
            <a:xfrm>
              <a:off x="3502025" y="874713"/>
              <a:ext cx="46038" cy="46038"/>
            </a:xfrm>
            <a:custGeom>
              <a:avLst/>
              <a:gdLst>
                <a:gd name="T0" fmla="*/ 57 w 57"/>
                <a:gd name="T1" fmla="*/ 28 h 57"/>
                <a:gd name="T2" fmla="*/ 48 w 57"/>
                <a:gd name="T3" fmla="*/ 20 h 57"/>
                <a:gd name="T4" fmla="*/ 48 w 57"/>
                <a:gd name="T5" fmla="*/ 20 h 57"/>
                <a:gd name="T6" fmla="*/ 40 w 57"/>
                <a:gd name="T7" fmla="*/ 25 h 57"/>
                <a:gd name="T8" fmla="*/ 32 w 57"/>
                <a:gd name="T9" fmla="*/ 25 h 57"/>
                <a:gd name="T10" fmla="*/ 32 w 57"/>
                <a:gd name="T11" fmla="*/ 16 h 57"/>
                <a:gd name="T12" fmla="*/ 37 w 57"/>
                <a:gd name="T13" fmla="*/ 8 h 57"/>
                <a:gd name="T14" fmla="*/ 37 w 57"/>
                <a:gd name="T15" fmla="*/ 8 h 57"/>
                <a:gd name="T16" fmla="*/ 28 w 57"/>
                <a:gd name="T17" fmla="*/ 0 h 57"/>
                <a:gd name="T18" fmla="*/ 20 w 57"/>
                <a:gd name="T19" fmla="*/ 8 h 57"/>
                <a:gd name="T20" fmla="*/ 20 w 57"/>
                <a:gd name="T21" fmla="*/ 8 h 57"/>
                <a:gd name="T22" fmla="*/ 25 w 57"/>
                <a:gd name="T23" fmla="*/ 16 h 57"/>
                <a:gd name="T24" fmla="*/ 25 w 57"/>
                <a:gd name="T25" fmla="*/ 25 h 57"/>
                <a:gd name="T26" fmla="*/ 16 w 57"/>
                <a:gd name="T27" fmla="*/ 25 h 57"/>
                <a:gd name="T28" fmla="*/ 8 w 57"/>
                <a:gd name="T29" fmla="*/ 20 h 57"/>
                <a:gd name="T30" fmla="*/ 8 w 57"/>
                <a:gd name="T31" fmla="*/ 20 h 57"/>
                <a:gd name="T32" fmla="*/ 0 w 57"/>
                <a:gd name="T33" fmla="*/ 28 h 57"/>
                <a:gd name="T34" fmla="*/ 8 w 57"/>
                <a:gd name="T35" fmla="*/ 37 h 57"/>
                <a:gd name="T36" fmla="*/ 8 w 57"/>
                <a:gd name="T37" fmla="*/ 37 h 57"/>
                <a:gd name="T38" fmla="*/ 16 w 57"/>
                <a:gd name="T39" fmla="*/ 31 h 57"/>
                <a:gd name="T40" fmla="*/ 25 w 57"/>
                <a:gd name="T41" fmla="*/ 31 h 57"/>
                <a:gd name="T42" fmla="*/ 25 w 57"/>
                <a:gd name="T43" fmla="*/ 40 h 57"/>
                <a:gd name="T44" fmla="*/ 20 w 57"/>
                <a:gd name="T45" fmla="*/ 48 h 57"/>
                <a:gd name="T46" fmla="*/ 20 w 57"/>
                <a:gd name="T47" fmla="*/ 48 h 57"/>
                <a:gd name="T48" fmla="*/ 28 w 57"/>
                <a:gd name="T49" fmla="*/ 57 h 57"/>
                <a:gd name="T50" fmla="*/ 37 w 57"/>
                <a:gd name="T51" fmla="*/ 48 h 57"/>
                <a:gd name="T52" fmla="*/ 37 w 57"/>
                <a:gd name="T53" fmla="*/ 48 h 57"/>
                <a:gd name="T54" fmla="*/ 32 w 57"/>
                <a:gd name="T55" fmla="*/ 40 h 57"/>
                <a:gd name="T56" fmla="*/ 32 w 57"/>
                <a:gd name="T57" fmla="*/ 31 h 57"/>
                <a:gd name="T58" fmla="*/ 40 w 57"/>
                <a:gd name="T59" fmla="*/ 31 h 57"/>
                <a:gd name="T60" fmla="*/ 48 w 57"/>
                <a:gd name="T61" fmla="*/ 37 h 57"/>
                <a:gd name="T62" fmla="*/ 48 w 57"/>
                <a:gd name="T63" fmla="*/ 37 h 57"/>
                <a:gd name="T64" fmla="*/ 57 w 57"/>
                <a:gd name="T6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57" y="28"/>
                  </a:moveTo>
                  <a:cubicBezTo>
                    <a:pt x="57" y="24"/>
                    <a:pt x="53" y="20"/>
                    <a:pt x="48" y="20"/>
                  </a:cubicBezTo>
                  <a:cubicBezTo>
                    <a:pt x="48" y="20"/>
                    <a:pt x="48" y="20"/>
                    <a:pt x="48" y="20"/>
                  </a:cubicBezTo>
                  <a:cubicBezTo>
                    <a:pt x="45" y="20"/>
                    <a:pt x="42" y="22"/>
                    <a:pt x="40"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8"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8" y="20"/>
                  </a:cubicBezTo>
                  <a:cubicBezTo>
                    <a:pt x="8" y="20"/>
                    <a:pt x="8" y="20"/>
                    <a:pt x="8" y="20"/>
                  </a:cubicBezTo>
                  <a:cubicBezTo>
                    <a:pt x="4" y="20"/>
                    <a:pt x="0" y="24"/>
                    <a:pt x="0" y="28"/>
                  </a:cubicBezTo>
                  <a:cubicBezTo>
                    <a:pt x="0" y="33"/>
                    <a:pt x="4" y="37"/>
                    <a:pt x="8" y="37"/>
                  </a:cubicBezTo>
                  <a:cubicBezTo>
                    <a:pt x="8" y="37"/>
                    <a:pt x="8" y="37"/>
                    <a:pt x="8"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8" y="57"/>
                  </a:cubicBezTo>
                  <a:cubicBezTo>
                    <a:pt x="33" y="57"/>
                    <a:pt x="37" y="53"/>
                    <a:pt x="37" y="48"/>
                  </a:cubicBezTo>
                  <a:cubicBezTo>
                    <a:pt x="37" y="48"/>
                    <a:pt x="37" y="48"/>
                    <a:pt x="37" y="48"/>
                  </a:cubicBezTo>
                  <a:cubicBezTo>
                    <a:pt x="37" y="45"/>
                    <a:pt x="35" y="42"/>
                    <a:pt x="32" y="40"/>
                  </a:cubicBezTo>
                  <a:cubicBezTo>
                    <a:pt x="32" y="31"/>
                    <a:pt x="32" y="31"/>
                    <a:pt x="32" y="31"/>
                  </a:cubicBezTo>
                  <a:cubicBezTo>
                    <a:pt x="40" y="31"/>
                    <a:pt x="40" y="31"/>
                    <a:pt x="40" y="31"/>
                  </a:cubicBezTo>
                  <a:cubicBezTo>
                    <a:pt x="42" y="34"/>
                    <a:pt x="45" y="37"/>
                    <a:pt x="48" y="37"/>
                  </a:cubicBezTo>
                  <a:cubicBezTo>
                    <a:pt x="48" y="37"/>
                    <a:pt x="48" y="37"/>
                    <a:pt x="48" y="37"/>
                  </a:cubicBezTo>
                  <a:cubicBezTo>
                    <a:pt x="53" y="37"/>
                    <a:pt x="57" y="33"/>
                    <a:pt x="5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96"/>
            <p:cNvSpPr>
              <a:spLocks/>
            </p:cNvSpPr>
            <p:nvPr/>
          </p:nvSpPr>
          <p:spPr bwMode="auto">
            <a:xfrm>
              <a:off x="3590925" y="874713"/>
              <a:ext cx="46038" cy="46038"/>
            </a:xfrm>
            <a:custGeom>
              <a:avLst/>
              <a:gdLst>
                <a:gd name="T0" fmla="*/ 48 w 57"/>
                <a:gd name="T1" fmla="*/ 20 h 57"/>
                <a:gd name="T2" fmla="*/ 48 w 57"/>
                <a:gd name="T3" fmla="*/ 20 h 57"/>
                <a:gd name="T4" fmla="*/ 41 w 57"/>
                <a:gd name="T5" fmla="*/ 25 h 57"/>
                <a:gd name="T6" fmla="*/ 32 w 57"/>
                <a:gd name="T7" fmla="*/ 25 h 57"/>
                <a:gd name="T8" fmla="*/ 32 w 57"/>
                <a:gd name="T9" fmla="*/ 16 h 57"/>
                <a:gd name="T10" fmla="*/ 37 w 57"/>
                <a:gd name="T11" fmla="*/ 8 h 57"/>
                <a:gd name="T12" fmla="*/ 37 w 57"/>
                <a:gd name="T13" fmla="*/ 8 h 57"/>
                <a:gd name="T14" fmla="*/ 29 w 57"/>
                <a:gd name="T15" fmla="*/ 0 h 57"/>
                <a:gd name="T16" fmla="*/ 20 w 57"/>
                <a:gd name="T17" fmla="*/ 8 h 57"/>
                <a:gd name="T18" fmla="*/ 20 w 57"/>
                <a:gd name="T19" fmla="*/ 8 h 57"/>
                <a:gd name="T20" fmla="*/ 25 w 57"/>
                <a:gd name="T21" fmla="*/ 16 h 57"/>
                <a:gd name="T22" fmla="*/ 25 w 57"/>
                <a:gd name="T23" fmla="*/ 25 h 57"/>
                <a:gd name="T24" fmla="*/ 16 w 57"/>
                <a:gd name="T25" fmla="*/ 25 h 57"/>
                <a:gd name="T26" fmla="*/ 9 w 57"/>
                <a:gd name="T27" fmla="*/ 20 h 57"/>
                <a:gd name="T28" fmla="*/ 9 w 57"/>
                <a:gd name="T29" fmla="*/ 20 h 57"/>
                <a:gd name="T30" fmla="*/ 0 w 57"/>
                <a:gd name="T31" fmla="*/ 28 h 57"/>
                <a:gd name="T32" fmla="*/ 9 w 57"/>
                <a:gd name="T33" fmla="*/ 37 h 57"/>
                <a:gd name="T34" fmla="*/ 9 w 57"/>
                <a:gd name="T35" fmla="*/ 37 h 57"/>
                <a:gd name="T36" fmla="*/ 16 w 57"/>
                <a:gd name="T37" fmla="*/ 31 h 57"/>
                <a:gd name="T38" fmla="*/ 25 w 57"/>
                <a:gd name="T39" fmla="*/ 31 h 57"/>
                <a:gd name="T40" fmla="*/ 25 w 57"/>
                <a:gd name="T41" fmla="*/ 40 h 57"/>
                <a:gd name="T42" fmla="*/ 20 w 57"/>
                <a:gd name="T43" fmla="*/ 48 h 57"/>
                <a:gd name="T44" fmla="*/ 20 w 57"/>
                <a:gd name="T45" fmla="*/ 48 h 57"/>
                <a:gd name="T46" fmla="*/ 29 w 57"/>
                <a:gd name="T47" fmla="*/ 57 h 57"/>
                <a:gd name="T48" fmla="*/ 37 w 57"/>
                <a:gd name="T49" fmla="*/ 48 h 57"/>
                <a:gd name="T50" fmla="*/ 37 w 57"/>
                <a:gd name="T51" fmla="*/ 48 h 57"/>
                <a:gd name="T52" fmla="*/ 32 w 57"/>
                <a:gd name="T53" fmla="*/ 40 h 57"/>
                <a:gd name="T54" fmla="*/ 32 w 57"/>
                <a:gd name="T55" fmla="*/ 31 h 57"/>
                <a:gd name="T56" fmla="*/ 41 w 57"/>
                <a:gd name="T57" fmla="*/ 31 h 57"/>
                <a:gd name="T58" fmla="*/ 48 w 57"/>
                <a:gd name="T59" fmla="*/ 37 h 57"/>
                <a:gd name="T60" fmla="*/ 48 w 57"/>
                <a:gd name="T61" fmla="*/ 37 h 57"/>
                <a:gd name="T62" fmla="*/ 57 w 57"/>
                <a:gd name="T63" fmla="*/ 28 h 57"/>
                <a:gd name="T64" fmla="*/ 48 w 57"/>
                <a:gd name="T65"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57">
                  <a:moveTo>
                    <a:pt x="48" y="20"/>
                  </a:moveTo>
                  <a:cubicBezTo>
                    <a:pt x="48" y="20"/>
                    <a:pt x="48" y="20"/>
                    <a:pt x="48" y="20"/>
                  </a:cubicBezTo>
                  <a:cubicBezTo>
                    <a:pt x="45" y="20"/>
                    <a:pt x="42" y="22"/>
                    <a:pt x="41" y="25"/>
                  </a:cubicBezTo>
                  <a:cubicBezTo>
                    <a:pt x="32" y="25"/>
                    <a:pt x="32" y="25"/>
                    <a:pt x="32" y="25"/>
                  </a:cubicBezTo>
                  <a:cubicBezTo>
                    <a:pt x="32" y="16"/>
                    <a:pt x="32" y="16"/>
                    <a:pt x="32" y="16"/>
                  </a:cubicBezTo>
                  <a:cubicBezTo>
                    <a:pt x="35" y="15"/>
                    <a:pt x="37" y="12"/>
                    <a:pt x="37" y="8"/>
                  </a:cubicBezTo>
                  <a:cubicBezTo>
                    <a:pt x="37" y="8"/>
                    <a:pt x="37" y="8"/>
                    <a:pt x="37" y="8"/>
                  </a:cubicBezTo>
                  <a:cubicBezTo>
                    <a:pt x="37" y="4"/>
                    <a:pt x="33" y="0"/>
                    <a:pt x="29" y="0"/>
                  </a:cubicBezTo>
                  <a:cubicBezTo>
                    <a:pt x="24" y="0"/>
                    <a:pt x="20" y="4"/>
                    <a:pt x="20" y="8"/>
                  </a:cubicBezTo>
                  <a:cubicBezTo>
                    <a:pt x="20" y="8"/>
                    <a:pt x="20" y="8"/>
                    <a:pt x="20" y="8"/>
                  </a:cubicBezTo>
                  <a:cubicBezTo>
                    <a:pt x="20" y="12"/>
                    <a:pt x="22" y="15"/>
                    <a:pt x="25" y="16"/>
                  </a:cubicBezTo>
                  <a:cubicBezTo>
                    <a:pt x="25" y="25"/>
                    <a:pt x="25" y="25"/>
                    <a:pt x="25" y="25"/>
                  </a:cubicBezTo>
                  <a:cubicBezTo>
                    <a:pt x="16" y="25"/>
                    <a:pt x="16" y="25"/>
                    <a:pt x="16" y="25"/>
                  </a:cubicBezTo>
                  <a:cubicBezTo>
                    <a:pt x="15" y="22"/>
                    <a:pt x="12" y="20"/>
                    <a:pt x="9" y="20"/>
                  </a:cubicBezTo>
                  <a:cubicBezTo>
                    <a:pt x="9" y="20"/>
                    <a:pt x="9" y="20"/>
                    <a:pt x="9" y="20"/>
                  </a:cubicBezTo>
                  <a:cubicBezTo>
                    <a:pt x="4" y="20"/>
                    <a:pt x="0" y="24"/>
                    <a:pt x="0" y="28"/>
                  </a:cubicBezTo>
                  <a:cubicBezTo>
                    <a:pt x="0" y="33"/>
                    <a:pt x="4" y="37"/>
                    <a:pt x="9" y="37"/>
                  </a:cubicBezTo>
                  <a:cubicBezTo>
                    <a:pt x="9" y="37"/>
                    <a:pt x="9" y="37"/>
                    <a:pt x="9" y="37"/>
                  </a:cubicBezTo>
                  <a:cubicBezTo>
                    <a:pt x="12" y="37"/>
                    <a:pt x="15" y="34"/>
                    <a:pt x="16" y="31"/>
                  </a:cubicBezTo>
                  <a:cubicBezTo>
                    <a:pt x="25" y="31"/>
                    <a:pt x="25" y="31"/>
                    <a:pt x="25" y="31"/>
                  </a:cubicBezTo>
                  <a:cubicBezTo>
                    <a:pt x="25" y="40"/>
                    <a:pt x="25" y="40"/>
                    <a:pt x="25" y="40"/>
                  </a:cubicBezTo>
                  <a:cubicBezTo>
                    <a:pt x="22" y="42"/>
                    <a:pt x="20" y="45"/>
                    <a:pt x="20" y="48"/>
                  </a:cubicBezTo>
                  <a:cubicBezTo>
                    <a:pt x="20" y="48"/>
                    <a:pt x="20" y="48"/>
                    <a:pt x="20" y="48"/>
                  </a:cubicBezTo>
                  <a:cubicBezTo>
                    <a:pt x="20" y="53"/>
                    <a:pt x="24" y="57"/>
                    <a:pt x="29" y="57"/>
                  </a:cubicBezTo>
                  <a:cubicBezTo>
                    <a:pt x="33" y="57"/>
                    <a:pt x="37" y="53"/>
                    <a:pt x="37" y="48"/>
                  </a:cubicBezTo>
                  <a:cubicBezTo>
                    <a:pt x="37" y="48"/>
                    <a:pt x="37" y="48"/>
                    <a:pt x="37" y="48"/>
                  </a:cubicBezTo>
                  <a:cubicBezTo>
                    <a:pt x="37" y="45"/>
                    <a:pt x="35" y="42"/>
                    <a:pt x="32" y="40"/>
                  </a:cubicBezTo>
                  <a:cubicBezTo>
                    <a:pt x="32" y="31"/>
                    <a:pt x="32" y="31"/>
                    <a:pt x="32" y="31"/>
                  </a:cubicBezTo>
                  <a:cubicBezTo>
                    <a:pt x="41" y="31"/>
                    <a:pt x="41" y="31"/>
                    <a:pt x="41" y="31"/>
                  </a:cubicBezTo>
                  <a:cubicBezTo>
                    <a:pt x="42" y="34"/>
                    <a:pt x="45" y="37"/>
                    <a:pt x="48" y="37"/>
                  </a:cubicBezTo>
                  <a:cubicBezTo>
                    <a:pt x="48" y="37"/>
                    <a:pt x="48" y="37"/>
                    <a:pt x="48" y="37"/>
                  </a:cubicBezTo>
                  <a:cubicBezTo>
                    <a:pt x="53" y="37"/>
                    <a:pt x="57" y="33"/>
                    <a:pt x="57" y="28"/>
                  </a:cubicBezTo>
                  <a:cubicBezTo>
                    <a:pt x="57" y="24"/>
                    <a:pt x="53" y="20"/>
                    <a:pt x="4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97"/>
            <p:cNvSpPr>
              <a:spLocks/>
            </p:cNvSpPr>
            <p:nvPr/>
          </p:nvSpPr>
          <p:spPr bwMode="auto">
            <a:xfrm>
              <a:off x="37115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98"/>
            <p:cNvSpPr>
              <a:spLocks/>
            </p:cNvSpPr>
            <p:nvPr/>
          </p:nvSpPr>
          <p:spPr bwMode="auto">
            <a:xfrm>
              <a:off x="3978275" y="1042988"/>
              <a:ext cx="136525" cy="136525"/>
            </a:xfrm>
            <a:custGeom>
              <a:avLst/>
              <a:gdLst>
                <a:gd name="T0" fmla="*/ 169 w 169"/>
                <a:gd name="T1" fmla="*/ 85 h 169"/>
                <a:gd name="T2" fmla="*/ 143 w 169"/>
                <a:gd name="T3" fmla="*/ 60 h 169"/>
                <a:gd name="T4" fmla="*/ 143 w 169"/>
                <a:gd name="T5" fmla="*/ 60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60 h 169"/>
                <a:gd name="T30" fmla="*/ 25 w 169"/>
                <a:gd name="T31" fmla="*/ 60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9"/>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99"/>
            <p:cNvSpPr>
              <a:spLocks/>
            </p:cNvSpPr>
            <p:nvPr/>
          </p:nvSpPr>
          <p:spPr bwMode="auto">
            <a:xfrm>
              <a:off x="4244975" y="1042988"/>
              <a:ext cx="136525"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100"/>
            <p:cNvSpPr>
              <a:spLocks/>
            </p:cNvSpPr>
            <p:nvPr/>
          </p:nvSpPr>
          <p:spPr bwMode="auto">
            <a:xfrm>
              <a:off x="4513263" y="1042988"/>
              <a:ext cx="134938" cy="136525"/>
            </a:xfrm>
            <a:custGeom>
              <a:avLst/>
              <a:gdLst>
                <a:gd name="T0" fmla="*/ 168 w 168"/>
                <a:gd name="T1" fmla="*/ 85 h 169"/>
                <a:gd name="T2" fmla="*/ 143 w 168"/>
                <a:gd name="T3" fmla="*/ 60 h 169"/>
                <a:gd name="T4" fmla="*/ 143 w 168"/>
                <a:gd name="T5" fmla="*/ 60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60 h 169"/>
                <a:gd name="T30" fmla="*/ 25 w 168"/>
                <a:gd name="T31" fmla="*/ 60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60"/>
                    <a:pt x="143" y="60"/>
                  </a:cubicBezTo>
                  <a:cubicBezTo>
                    <a:pt x="143" y="60"/>
                    <a:pt x="143" y="60"/>
                    <a:pt x="143" y="60"/>
                  </a:cubicBezTo>
                  <a:cubicBezTo>
                    <a:pt x="133" y="60"/>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60"/>
                    <a:pt x="25" y="60"/>
                  </a:cubicBezTo>
                  <a:cubicBezTo>
                    <a:pt x="25" y="60"/>
                    <a:pt x="25" y="60"/>
                    <a:pt x="25" y="60"/>
                  </a:cubicBezTo>
                  <a:cubicBezTo>
                    <a:pt x="11" y="60"/>
                    <a:pt x="0" y="71"/>
                    <a:pt x="0" y="85"/>
                  </a:cubicBezTo>
                  <a:cubicBezTo>
                    <a:pt x="0" y="99"/>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5"/>
                    <a:pt x="59" y="134"/>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4"/>
                    <a:pt x="103" y="125"/>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9"/>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101"/>
            <p:cNvSpPr>
              <a:spLocks/>
            </p:cNvSpPr>
            <p:nvPr/>
          </p:nvSpPr>
          <p:spPr bwMode="auto">
            <a:xfrm>
              <a:off x="37115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6"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102"/>
            <p:cNvSpPr>
              <a:spLocks/>
            </p:cNvSpPr>
            <p:nvPr/>
          </p:nvSpPr>
          <p:spPr bwMode="auto">
            <a:xfrm>
              <a:off x="3978275" y="1311275"/>
              <a:ext cx="136525" cy="134938"/>
            </a:xfrm>
            <a:custGeom>
              <a:avLst/>
              <a:gdLst>
                <a:gd name="T0" fmla="*/ 169 w 169"/>
                <a:gd name="T1" fmla="*/ 85 h 169"/>
                <a:gd name="T2" fmla="*/ 143 w 169"/>
                <a:gd name="T3" fmla="*/ 59 h 169"/>
                <a:gd name="T4" fmla="*/ 143 w 169"/>
                <a:gd name="T5" fmla="*/ 59 h 169"/>
                <a:gd name="T6" fmla="*/ 120 w 169"/>
                <a:gd name="T7" fmla="*/ 75 h 169"/>
                <a:gd name="T8" fmla="*/ 94 w 169"/>
                <a:gd name="T9" fmla="*/ 75 h 169"/>
                <a:gd name="T10" fmla="*/ 94 w 169"/>
                <a:gd name="T11" fmla="*/ 49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9 h 169"/>
                <a:gd name="T24" fmla="*/ 75 w 169"/>
                <a:gd name="T25" fmla="*/ 75 h 169"/>
                <a:gd name="T26" fmla="*/ 48 w 169"/>
                <a:gd name="T27" fmla="*/ 75 h 169"/>
                <a:gd name="T28" fmla="*/ 25 w 169"/>
                <a:gd name="T29" fmla="*/ 59 h 169"/>
                <a:gd name="T30" fmla="*/ 25 w 169"/>
                <a:gd name="T31" fmla="*/ 59 h 169"/>
                <a:gd name="T32" fmla="*/ 0 w 169"/>
                <a:gd name="T33" fmla="*/ 85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5"/>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5" y="49"/>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103"/>
            <p:cNvSpPr>
              <a:spLocks/>
            </p:cNvSpPr>
            <p:nvPr/>
          </p:nvSpPr>
          <p:spPr bwMode="auto">
            <a:xfrm>
              <a:off x="4244975" y="1311275"/>
              <a:ext cx="136525"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104"/>
            <p:cNvSpPr>
              <a:spLocks/>
            </p:cNvSpPr>
            <p:nvPr/>
          </p:nvSpPr>
          <p:spPr bwMode="auto">
            <a:xfrm>
              <a:off x="4513263" y="1311275"/>
              <a:ext cx="134938" cy="134938"/>
            </a:xfrm>
            <a:custGeom>
              <a:avLst/>
              <a:gdLst>
                <a:gd name="T0" fmla="*/ 168 w 168"/>
                <a:gd name="T1" fmla="*/ 85 h 169"/>
                <a:gd name="T2" fmla="*/ 143 w 168"/>
                <a:gd name="T3" fmla="*/ 59 h 169"/>
                <a:gd name="T4" fmla="*/ 143 w 168"/>
                <a:gd name="T5" fmla="*/ 59 h 169"/>
                <a:gd name="T6" fmla="*/ 120 w 168"/>
                <a:gd name="T7" fmla="*/ 75 h 169"/>
                <a:gd name="T8" fmla="*/ 94 w 168"/>
                <a:gd name="T9" fmla="*/ 75 h 169"/>
                <a:gd name="T10" fmla="*/ 94 w 168"/>
                <a:gd name="T11" fmla="*/ 49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9 h 169"/>
                <a:gd name="T24" fmla="*/ 74 w 168"/>
                <a:gd name="T25" fmla="*/ 75 h 169"/>
                <a:gd name="T26" fmla="*/ 48 w 168"/>
                <a:gd name="T27" fmla="*/ 75 h 169"/>
                <a:gd name="T28" fmla="*/ 25 w 168"/>
                <a:gd name="T29" fmla="*/ 59 h 169"/>
                <a:gd name="T30" fmla="*/ 25 w 168"/>
                <a:gd name="T31" fmla="*/ 59 h 169"/>
                <a:gd name="T32" fmla="*/ 0 w 168"/>
                <a:gd name="T33" fmla="*/ 85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5"/>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9"/>
                    <a:pt x="94" y="49"/>
                    <a:pt x="94" y="49"/>
                  </a:cubicBezTo>
                  <a:cubicBezTo>
                    <a:pt x="103" y="45"/>
                    <a:pt x="109" y="36"/>
                    <a:pt x="109" y="25"/>
                  </a:cubicBezTo>
                  <a:cubicBezTo>
                    <a:pt x="109" y="25"/>
                    <a:pt x="109" y="25"/>
                    <a:pt x="109" y="25"/>
                  </a:cubicBezTo>
                  <a:cubicBezTo>
                    <a:pt x="109" y="12"/>
                    <a:pt x="98" y="0"/>
                    <a:pt x="84" y="0"/>
                  </a:cubicBezTo>
                  <a:cubicBezTo>
                    <a:pt x="70" y="0"/>
                    <a:pt x="59" y="12"/>
                    <a:pt x="59" y="25"/>
                  </a:cubicBezTo>
                  <a:cubicBezTo>
                    <a:pt x="59" y="25"/>
                    <a:pt x="59" y="25"/>
                    <a:pt x="59" y="25"/>
                  </a:cubicBezTo>
                  <a:cubicBezTo>
                    <a:pt x="59" y="36"/>
                    <a:pt x="65" y="45"/>
                    <a:pt x="74" y="49"/>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5"/>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105"/>
            <p:cNvSpPr>
              <a:spLocks/>
            </p:cNvSpPr>
            <p:nvPr/>
          </p:nvSpPr>
          <p:spPr bwMode="auto">
            <a:xfrm>
              <a:off x="37115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6"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106"/>
            <p:cNvSpPr>
              <a:spLocks/>
            </p:cNvSpPr>
            <p:nvPr/>
          </p:nvSpPr>
          <p:spPr bwMode="auto">
            <a:xfrm>
              <a:off x="3978275" y="15779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1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1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1"/>
                    <a:pt x="75" y="121"/>
                    <a:pt x="75"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107"/>
            <p:cNvSpPr>
              <a:spLocks/>
            </p:cNvSpPr>
            <p:nvPr/>
          </p:nvSpPr>
          <p:spPr bwMode="auto">
            <a:xfrm>
              <a:off x="4244975" y="15779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108"/>
            <p:cNvSpPr>
              <a:spLocks/>
            </p:cNvSpPr>
            <p:nvPr/>
          </p:nvSpPr>
          <p:spPr bwMode="auto">
            <a:xfrm>
              <a:off x="4513263" y="15779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1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1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1"/>
                    <a:pt x="74" y="121"/>
                    <a:pt x="74" y="121"/>
                  </a:cubicBezTo>
                  <a:cubicBezTo>
                    <a:pt x="65" y="124"/>
                    <a:pt x="59" y="133"/>
                    <a:pt x="59" y="144"/>
                  </a:cubicBezTo>
                  <a:cubicBezTo>
                    <a:pt x="59" y="144"/>
                    <a:pt x="59" y="144"/>
                    <a:pt x="59" y="144"/>
                  </a:cubicBezTo>
                  <a:cubicBezTo>
                    <a:pt x="59" y="158"/>
                    <a:pt x="70" y="169"/>
                    <a:pt x="84" y="169"/>
                  </a:cubicBezTo>
                  <a:cubicBezTo>
                    <a:pt x="98" y="169"/>
                    <a:pt x="109" y="158"/>
                    <a:pt x="109" y="144"/>
                  </a:cubicBezTo>
                  <a:cubicBezTo>
                    <a:pt x="109" y="144"/>
                    <a:pt x="109" y="144"/>
                    <a:pt x="109" y="144"/>
                  </a:cubicBezTo>
                  <a:cubicBezTo>
                    <a:pt x="109" y="133"/>
                    <a:pt x="103" y="124"/>
                    <a:pt x="94" y="121"/>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109"/>
            <p:cNvSpPr>
              <a:spLocks/>
            </p:cNvSpPr>
            <p:nvPr/>
          </p:nvSpPr>
          <p:spPr bwMode="auto">
            <a:xfrm>
              <a:off x="37115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6"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110"/>
            <p:cNvSpPr>
              <a:spLocks/>
            </p:cNvSpPr>
            <p:nvPr/>
          </p:nvSpPr>
          <p:spPr bwMode="auto">
            <a:xfrm>
              <a:off x="3978275" y="18446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10 h 169"/>
                <a:gd name="T36" fmla="*/ 25 w 169"/>
                <a:gd name="T37" fmla="*/ 110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10 h 169"/>
                <a:gd name="T62" fmla="*/ 143 w 169"/>
                <a:gd name="T63" fmla="*/ 110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111"/>
            <p:cNvSpPr>
              <a:spLocks/>
            </p:cNvSpPr>
            <p:nvPr/>
          </p:nvSpPr>
          <p:spPr bwMode="auto">
            <a:xfrm>
              <a:off x="4244975" y="18446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112"/>
            <p:cNvSpPr>
              <a:spLocks/>
            </p:cNvSpPr>
            <p:nvPr/>
          </p:nvSpPr>
          <p:spPr bwMode="auto">
            <a:xfrm>
              <a:off x="4513263" y="18446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10 h 169"/>
                <a:gd name="T36" fmla="*/ 25 w 168"/>
                <a:gd name="T37" fmla="*/ 110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10 h 169"/>
                <a:gd name="T62" fmla="*/ 143 w 168"/>
                <a:gd name="T63" fmla="*/ 110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1"/>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5"/>
                    <a:pt x="109" y="36"/>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6"/>
                    <a:pt x="65" y="45"/>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1"/>
                    <a:pt x="0" y="84"/>
                  </a:cubicBezTo>
                  <a:cubicBezTo>
                    <a:pt x="0" y="98"/>
                    <a:pt x="11" y="110"/>
                    <a:pt x="25" y="110"/>
                  </a:cubicBezTo>
                  <a:cubicBezTo>
                    <a:pt x="25" y="110"/>
                    <a:pt x="25" y="110"/>
                    <a:pt x="25" y="110"/>
                  </a:cubicBezTo>
                  <a:cubicBezTo>
                    <a:pt x="35" y="110"/>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10"/>
                    <a:pt x="143" y="110"/>
                  </a:cubicBezTo>
                  <a:cubicBezTo>
                    <a:pt x="143" y="110"/>
                    <a:pt x="143" y="110"/>
                    <a:pt x="143" y="110"/>
                  </a:cubicBezTo>
                  <a:cubicBezTo>
                    <a:pt x="157" y="110"/>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113"/>
            <p:cNvSpPr>
              <a:spLocks/>
            </p:cNvSpPr>
            <p:nvPr/>
          </p:nvSpPr>
          <p:spPr bwMode="auto">
            <a:xfrm>
              <a:off x="37115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114"/>
            <p:cNvSpPr>
              <a:spLocks/>
            </p:cNvSpPr>
            <p:nvPr/>
          </p:nvSpPr>
          <p:spPr bwMode="auto">
            <a:xfrm>
              <a:off x="3978275" y="2111375"/>
              <a:ext cx="136525" cy="136525"/>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4 h 169"/>
                <a:gd name="T46" fmla="*/ 59 w 169"/>
                <a:gd name="T47" fmla="*/ 144 h 169"/>
                <a:gd name="T48" fmla="*/ 84 w 169"/>
                <a:gd name="T49" fmla="*/ 169 h 169"/>
                <a:gd name="T50" fmla="*/ 109 w 169"/>
                <a:gd name="T51" fmla="*/ 144 h 169"/>
                <a:gd name="T52" fmla="*/ 109 w 169"/>
                <a:gd name="T53" fmla="*/ 144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115"/>
            <p:cNvSpPr>
              <a:spLocks/>
            </p:cNvSpPr>
            <p:nvPr/>
          </p:nvSpPr>
          <p:spPr bwMode="auto">
            <a:xfrm>
              <a:off x="4244975" y="2111375"/>
              <a:ext cx="136525"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116"/>
            <p:cNvSpPr>
              <a:spLocks/>
            </p:cNvSpPr>
            <p:nvPr/>
          </p:nvSpPr>
          <p:spPr bwMode="auto">
            <a:xfrm>
              <a:off x="4513263" y="2111375"/>
              <a:ext cx="134938" cy="136525"/>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4 h 169"/>
                <a:gd name="T46" fmla="*/ 59 w 168"/>
                <a:gd name="T47" fmla="*/ 144 h 169"/>
                <a:gd name="T48" fmla="*/ 84 w 168"/>
                <a:gd name="T49" fmla="*/ 169 h 169"/>
                <a:gd name="T50" fmla="*/ 109 w 168"/>
                <a:gd name="T51" fmla="*/ 144 h 169"/>
                <a:gd name="T52" fmla="*/ 109 w 168"/>
                <a:gd name="T53" fmla="*/ 144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6"/>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6"/>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4"/>
                  </a:cubicBezTo>
                  <a:cubicBezTo>
                    <a:pt x="59" y="144"/>
                    <a:pt x="59" y="144"/>
                    <a:pt x="59" y="144"/>
                  </a:cubicBezTo>
                  <a:cubicBezTo>
                    <a:pt x="59" y="157"/>
                    <a:pt x="70" y="169"/>
                    <a:pt x="84" y="169"/>
                  </a:cubicBezTo>
                  <a:cubicBezTo>
                    <a:pt x="98" y="169"/>
                    <a:pt x="109" y="157"/>
                    <a:pt x="109" y="144"/>
                  </a:cubicBezTo>
                  <a:cubicBezTo>
                    <a:pt x="109" y="144"/>
                    <a:pt x="109" y="144"/>
                    <a:pt x="109" y="144"/>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117"/>
            <p:cNvSpPr>
              <a:spLocks/>
            </p:cNvSpPr>
            <p:nvPr/>
          </p:nvSpPr>
          <p:spPr bwMode="auto">
            <a:xfrm>
              <a:off x="37115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118"/>
            <p:cNvSpPr>
              <a:spLocks/>
            </p:cNvSpPr>
            <p:nvPr/>
          </p:nvSpPr>
          <p:spPr bwMode="auto">
            <a:xfrm>
              <a:off x="3978275" y="2379663"/>
              <a:ext cx="136525" cy="134938"/>
            </a:xfrm>
            <a:custGeom>
              <a:avLst/>
              <a:gdLst>
                <a:gd name="T0" fmla="*/ 169 w 169"/>
                <a:gd name="T1" fmla="*/ 84 h 169"/>
                <a:gd name="T2" fmla="*/ 143 w 169"/>
                <a:gd name="T3" fmla="*/ 59 h 169"/>
                <a:gd name="T4" fmla="*/ 143 w 169"/>
                <a:gd name="T5" fmla="*/ 59 h 169"/>
                <a:gd name="T6" fmla="*/ 120 w 169"/>
                <a:gd name="T7" fmla="*/ 75 h 169"/>
                <a:gd name="T8" fmla="*/ 94 w 169"/>
                <a:gd name="T9" fmla="*/ 75 h 169"/>
                <a:gd name="T10" fmla="*/ 94 w 169"/>
                <a:gd name="T11" fmla="*/ 48 h 169"/>
                <a:gd name="T12" fmla="*/ 109 w 169"/>
                <a:gd name="T13" fmla="*/ 25 h 169"/>
                <a:gd name="T14" fmla="*/ 109 w 169"/>
                <a:gd name="T15" fmla="*/ 25 h 169"/>
                <a:gd name="T16" fmla="*/ 84 w 169"/>
                <a:gd name="T17" fmla="*/ 0 h 169"/>
                <a:gd name="T18" fmla="*/ 59 w 169"/>
                <a:gd name="T19" fmla="*/ 25 h 169"/>
                <a:gd name="T20" fmla="*/ 59 w 169"/>
                <a:gd name="T21" fmla="*/ 25 h 169"/>
                <a:gd name="T22" fmla="*/ 75 w 169"/>
                <a:gd name="T23" fmla="*/ 48 h 169"/>
                <a:gd name="T24" fmla="*/ 75 w 169"/>
                <a:gd name="T25" fmla="*/ 75 h 169"/>
                <a:gd name="T26" fmla="*/ 48 w 169"/>
                <a:gd name="T27" fmla="*/ 75 h 169"/>
                <a:gd name="T28" fmla="*/ 25 w 169"/>
                <a:gd name="T29" fmla="*/ 59 h 169"/>
                <a:gd name="T30" fmla="*/ 25 w 169"/>
                <a:gd name="T31" fmla="*/ 59 h 169"/>
                <a:gd name="T32" fmla="*/ 0 w 169"/>
                <a:gd name="T33" fmla="*/ 84 h 169"/>
                <a:gd name="T34" fmla="*/ 25 w 169"/>
                <a:gd name="T35" fmla="*/ 109 h 169"/>
                <a:gd name="T36" fmla="*/ 25 w 169"/>
                <a:gd name="T37" fmla="*/ 109 h 169"/>
                <a:gd name="T38" fmla="*/ 48 w 169"/>
                <a:gd name="T39" fmla="*/ 94 h 169"/>
                <a:gd name="T40" fmla="*/ 75 w 169"/>
                <a:gd name="T41" fmla="*/ 94 h 169"/>
                <a:gd name="T42" fmla="*/ 75 w 169"/>
                <a:gd name="T43" fmla="*/ 120 h 169"/>
                <a:gd name="T44" fmla="*/ 59 w 169"/>
                <a:gd name="T45" fmla="*/ 143 h 169"/>
                <a:gd name="T46" fmla="*/ 59 w 169"/>
                <a:gd name="T47" fmla="*/ 143 h 169"/>
                <a:gd name="T48" fmla="*/ 84 w 169"/>
                <a:gd name="T49" fmla="*/ 169 h 169"/>
                <a:gd name="T50" fmla="*/ 109 w 169"/>
                <a:gd name="T51" fmla="*/ 143 h 169"/>
                <a:gd name="T52" fmla="*/ 109 w 169"/>
                <a:gd name="T53" fmla="*/ 143 h 169"/>
                <a:gd name="T54" fmla="*/ 94 w 169"/>
                <a:gd name="T55" fmla="*/ 120 h 169"/>
                <a:gd name="T56" fmla="*/ 94 w 169"/>
                <a:gd name="T57" fmla="*/ 94 h 169"/>
                <a:gd name="T58" fmla="*/ 120 w 169"/>
                <a:gd name="T59" fmla="*/ 94 h 169"/>
                <a:gd name="T60" fmla="*/ 143 w 169"/>
                <a:gd name="T61" fmla="*/ 109 h 169"/>
                <a:gd name="T62" fmla="*/ 143 w 169"/>
                <a:gd name="T63" fmla="*/ 109 h 169"/>
                <a:gd name="T64" fmla="*/ 169 w 169"/>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9">
                  <a:moveTo>
                    <a:pt x="169" y="84"/>
                  </a:moveTo>
                  <a:cubicBezTo>
                    <a:pt x="169"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5"/>
                    <a:pt x="75" y="75"/>
                    <a:pt x="75"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119"/>
            <p:cNvSpPr>
              <a:spLocks/>
            </p:cNvSpPr>
            <p:nvPr/>
          </p:nvSpPr>
          <p:spPr bwMode="auto">
            <a:xfrm>
              <a:off x="4244975" y="2379663"/>
              <a:ext cx="136525"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120"/>
            <p:cNvSpPr>
              <a:spLocks/>
            </p:cNvSpPr>
            <p:nvPr/>
          </p:nvSpPr>
          <p:spPr bwMode="auto">
            <a:xfrm>
              <a:off x="4513263" y="2379663"/>
              <a:ext cx="134938" cy="134938"/>
            </a:xfrm>
            <a:custGeom>
              <a:avLst/>
              <a:gdLst>
                <a:gd name="T0" fmla="*/ 168 w 168"/>
                <a:gd name="T1" fmla="*/ 84 h 169"/>
                <a:gd name="T2" fmla="*/ 143 w 168"/>
                <a:gd name="T3" fmla="*/ 59 h 169"/>
                <a:gd name="T4" fmla="*/ 143 w 168"/>
                <a:gd name="T5" fmla="*/ 59 h 169"/>
                <a:gd name="T6" fmla="*/ 120 w 168"/>
                <a:gd name="T7" fmla="*/ 75 h 169"/>
                <a:gd name="T8" fmla="*/ 94 w 168"/>
                <a:gd name="T9" fmla="*/ 75 h 169"/>
                <a:gd name="T10" fmla="*/ 94 w 168"/>
                <a:gd name="T11" fmla="*/ 48 h 169"/>
                <a:gd name="T12" fmla="*/ 109 w 168"/>
                <a:gd name="T13" fmla="*/ 25 h 169"/>
                <a:gd name="T14" fmla="*/ 109 w 168"/>
                <a:gd name="T15" fmla="*/ 25 h 169"/>
                <a:gd name="T16" fmla="*/ 84 w 168"/>
                <a:gd name="T17" fmla="*/ 0 h 169"/>
                <a:gd name="T18" fmla="*/ 59 w 168"/>
                <a:gd name="T19" fmla="*/ 25 h 169"/>
                <a:gd name="T20" fmla="*/ 59 w 168"/>
                <a:gd name="T21" fmla="*/ 25 h 169"/>
                <a:gd name="T22" fmla="*/ 74 w 168"/>
                <a:gd name="T23" fmla="*/ 48 h 169"/>
                <a:gd name="T24" fmla="*/ 74 w 168"/>
                <a:gd name="T25" fmla="*/ 75 h 169"/>
                <a:gd name="T26" fmla="*/ 48 w 168"/>
                <a:gd name="T27" fmla="*/ 75 h 169"/>
                <a:gd name="T28" fmla="*/ 25 w 168"/>
                <a:gd name="T29" fmla="*/ 59 h 169"/>
                <a:gd name="T30" fmla="*/ 25 w 168"/>
                <a:gd name="T31" fmla="*/ 59 h 169"/>
                <a:gd name="T32" fmla="*/ 0 w 168"/>
                <a:gd name="T33" fmla="*/ 84 h 169"/>
                <a:gd name="T34" fmla="*/ 25 w 168"/>
                <a:gd name="T35" fmla="*/ 109 h 169"/>
                <a:gd name="T36" fmla="*/ 25 w 168"/>
                <a:gd name="T37" fmla="*/ 109 h 169"/>
                <a:gd name="T38" fmla="*/ 48 w 168"/>
                <a:gd name="T39" fmla="*/ 94 h 169"/>
                <a:gd name="T40" fmla="*/ 74 w 168"/>
                <a:gd name="T41" fmla="*/ 94 h 169"/>
                <a:gd name="T42" fmla="*/ 74 w 168"/>
                <a:gd name="T43" fmla="*/ 120 h 169"/>
                <a:gd name="T44" fmla="*/ 59 w 168"/>
                <a:gd name="T45" fmla="*/ 143 h 169"/>
                <a:gd name="T46" fmla="*/ 59 w 168"/>
                <a:gd name="T47" fmla="*/ 143 h 169"/>
                <a:gd name="T48" fmla="*/ 84 w 168"/>
                <a:gd name="T49" fmla="*/ 169 h 169"/>
                <a:gd name="T50" fmla="*/ 109 w 168"/>
                <a:gd name="T51" fmla="*/ 143 h 169"/>
                <a:gd name="T52" fmla="*/ 109 w 168"/>
                <a:gd name="T53" fmla="*/ 143 h 169"/>
                <a:gd name="T54" fmla="*/ 94 w 168"/>
                <a:gd name="T55" fmla="*/ 120 h 169"/>
                <a:gd name="T56" fmla="*/ 94 w 168"/>
                <a:gd name="T57" fmla="*/ 94 h 169"/>
                <a:gd name="T58" fmla="*/ 120 w 168"/>
                <a:gd name="T59" fmla="*/ 94 h 169"/>
                <a:gd name="T60" fmla="*/ 143 w 168"/>
                <a:gd name="T61" fmla="*/ 109 h 169"/>
                <a:gd name="T62" fmla="*/ 143 w 168"/>
                <a:gd name="T63" fmla="*/ 109 h 169"/>
                <a:gd name="T64" fmla="*/ 168 w 168"/>
                <a:gd name="T65" fmla="*/ 8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9">
                  <a:moveTo>
                    <a:pt x="168" y="84"/>
                  </a:moveTo>
                  <a:cubicBezTo>
                    <a:pt x="168" y="70"/>
                    <a:pt x="157" y="59"/>
                    <a:pt x="143" y="59"/>
                  </a:cubicBezTo>
                  <a:cubicBezTo>
                    <a:pt x="143" y="59"/>
                    <a:pt x="143" y="59"/>
                    <a:pt x="143" y="59"/>
                  </a:cubicBezTo>
                  <a:cubicBezTo>
                    <a:pt x="133" y="59"/>
                    <a:pt x="124" y="65"/>
                    <a:pt x="120" y="75"/>
                  </a:cubicBezTo>
                  <a:cubicBezTo>
                    <a:pt x="94" y="75"/>
                    <a:pt x="94" y="75"/>
                    <a:pt x="94" y="75"/>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5"/>
                    <a:pt x="74" y="75"/>
                    <a:pt x="74" y="75"/>
                  </a:cubicBezTo>
                  <a:cubicBezTo>
                    <a:pt x="48" y="75"/>
                    <a:pt x="48" y="75"/>
                    <a:pt x="48" y="75"/>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9"/>
                    <a:pt x="84" y="169"/>
                  </a:cubicBezTo>
                  <a:cubicBezTo>
                    <a:pt x="98" y="169"/>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121"/>
            <p:cNvSpPr>
              <a:spLocks/>
            </p:cNvSpPr>
            <p:nvPr/>
          </p:nvSpPr>
          <p:spPr bwMode="auto">
            <a:xfrm>
              <a:off x="37115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6"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6"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122"/>
            <p:cNvSpPr>
              <a:spLocks/>
            </p:cNvSpPr>
            <p:nvPr/>
          </p:nvSpPr>
          <p:spPr bwMode="auto">
            <a:xfrm>
              <a:off x="3978275" y="2646363"/>
              <a:ext cx="136525" cy="134938"/>
            </a:xfrm>
            <a:custGeom>
              <a:avLst/>
              <a:gdLst>
                <a:gd name="T0" fmla="*/ 169 w 169"/>
                <a:gd name="T1" fmla="*/ 84 h 168"/>
                <a:gd name="T2" fmla="*/ 143 w 169"/>
                <a:gd name="T3" fmla="*/ 59 h 168"/>
                <a:gd name="T4" fmla="*/ 143 w 169"/>
                <a:gd name="T5" fmla="*/ 59 h 168"/>
                <a:gd name="T6" fmla="*/ 120 w 169"/>
                <a:gd name="T7" fmla="*/ 74 h 168"/>
                <a:gd name="T8" fmla="*/ 94 w 169"/>
                <a:gd name="T9" fmla="*/ 74 h 168"/>
                <a:gd name="T10" fmla="*/ 94 w 169"/>
                <a:gd name="T11" fmla="*/ 48 h 168"/>
                <a:gd name="T12" fmla="*/ 109 w 169"/>
                <a:gd name="T13" fmla="*/ 25 h 168"/>
                <a:gd name="T14" fmla="*/ 109 w 169"/>
                <a:gd name="T15" fmla="*/ 25 h 168"/>
                <a:gd name="T16" fmla="*/ 84 w 169"/>
                <a:gd name="T17" fmla="*/ 0 h 168"/>
                <a:gd name="T18" fmla="*/ 59 w 169"/>
                <a:gd name="T19" fmla="*/ 25 h 168"/>
                <a:gd name="T20" fmla="*/ 59 w 169"/>
                <a:gd name="T21" fmla="*/ 25 h 168"/>
                <a:gd name="T22" fmla="*/ 75 w 169"/>
                <a:gd name="T23" fmla="*/ 48 h 168"/>
                <a:gd name="T24" fmla="*/ 75 w 169"/>
                <a:gd name="T25" fmla="*/ 74 h 168"/>
                <a:gd name="T26" fmla="*/ 48 w 169"/>
                <a:gd name="T27" fmla="*/ 74 h 168"/>
                <a:gd name="T28" fmla="*/ 25 w 169"/>
                <a:gd name="T29" fmla="*/ 59 h 168"/>
                <a:gd name="T30" fmla="*/ 25 w 169"/>
                <a:gd name="T31" fmla="*/ 59 h 168"/>
                <a:gd name="T32" fmla="*/ 0 w 169"/>
                <a:gd name="T33" fmla="*/ 84 h 168"/>
                <a:gd name="T34" fmla="*/ 25 w 169"/>
                <a:gd name="T35" fmla="*/ 109 h 168"/>
                <a:gd name="T36" fmla="*/ 25 w 169"/>
                <a:gd name="T37" fmla="*/ 109 h 168"/>
                <a:gd name="T38" fmla="*/ 48 w 169"/>
                <a:gd name="T39" fmla="*/ 94 h 168"/>
                <a:gd name="T40" fmla="*/ 75 w 169"/>
                <a:gd name="T41" fmla="*/ 94 h 168"/>
                <a:gd name="T42" fmla="*/ 75 w 169"/>
                <a:gd name="T43" fmla="*/ 120 h 168"/>
                <a:gd name="T44" fmla="*/ 59 w 169"/>
                <a:gd name="T45" fmla="*/ 143 h 168"/>
                <a:gd name="T46" fmla="*/ 59 w 169"/>
                <a:gd name="T47" fmla="*/ 143 h 168"/>
                <a:gd name="T48" fmla="*/ 84 w 169"/>
                <a:gd name="T49" fmla="*/ 168 h 168"/>
                <a:gd name="T50" fmla="*/ 109 w 169"/>
                <a:gd name="T51" fmla="*/ 143 h 168"/>
                <a:gd name="T52" fmla="*/ 109 w 169"/>
                <a:gd name="T53" fmla="*/ 143 h 168"/>
                <a:gd name="T54" fmla="*/ 94 w 169"/>
                <a:gd name="T55" fmla="*/ 120 h 168"/>
                <a:gd name="T56" fmla="*/ 94 w 169"/>
                <a:gd name="T57" fmla="*/ 94 h 168"/>
                <a:gd name="T58" fmla="*/ 120 w 169"/>
                <a:gd name="T59" fmla="*/ 94 h 168"/>
                <a:gd name="T60" fmla="*/ 143 w 169"/>
                <a:gd name="T61" fmla="*/ 109 h 168"/>
                <a:gd name="T62" fmla="*/ 143 w 169"/>
                <a:gd name="T63" fmla="*/ 109 h 168"/>
                <a:gd name="T64" fmla="*/ 169 w 169"/>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169" y="84"/>
                  </a:moveTo>
                  <a:cubicBezTo>
                    <a:pt x="169"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5" y="48"/>
                  </a:cubicBezTo>
                  <a:cubicBezTo>
                    <a:pt x="75" y="74"/>
                    <a:pt x="75" y="74"/>
                    <a:pt x="75"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5" y="94"/>
                    <a:pt x="75" y="94"/>
                    <a:pt x="75" y="94"/>
                  </a:cubicBezTo>
                  <a:cubicBezTo>
                    <a:pt x="75" y="120"/>
                    <a:pt x="75" y="120"/>
                    <a:pt x="75"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9" y="98"/>
                    <a:pt x="16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123"/>
            <p:cNvSpPr>
              <a:spLocks/>
            </p:cNvSpPr>
            <p:nvPr/>
          </p:nvSpPr>
          <p:spPr bwMode="auto">
            <a:xfrm>
              <a:off x="4244975" y="2646363"/>
              <a:ext cx="136525"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124"/>
            <p:cNvSpPr>
              <a:spLocks/>
            </p:cNvSpPr>
            <p:nvPr/>
          </p:nvSpPr>
          <p:spPr bwMode="auto">
            <a:xfrm>
              <a:off x="4513263" y="2646363"/>
              <a:ext cx="134938" cy="134938"/>
            </a:xfrm>
            <a:custGeom>
              <a:avLst/>
              <a:gdLst>
                <a:gd name="T0" fmla="*/ 168 w 168"/>
                <a:gd name="T1" fmla="*/ 84 h 168"/>
                <a:gd name="T2" fmla="*/ 143 w 168"/>
                <a:gd name="T3" fmla="*/ 59 h 168"/>
                <a:gd name="T4" fmla="*/ 143 w 168"/>
                <a:gd name="T5" fmla="*/ 59 h 168"/>
                <a:gd name="T6" fmla="*/ 120 w 168"/>
                <a:gd name="T7" fmla="*/ 74 h 168"/>
                <a:gd name="T8" fmla="*/ 94 w 168"/>
                <a:gd name="T9" fmla="*/ 74 h 168"/>
                <a:gd name="T10" fmla="*/ 94 w 168"/>
                <a:gd name="T11" fmla="*/ 48 h 168"/>
                <a:gd name="T12" fmla="*/ 109 w 168"/>
                <a:gd name="T13" fmla="*/ 25 h 168"/>
                <a:gd name="T14" fmla="*/ 109 w 168"/>
                <a:gd name="T15" fmla="*/ 25 h 168"/>
                <a:gd name="T16" fmla="*/ 84 w 168"/>
                <a:gd name="T17" fmla="*/ 0 h 168"/>
                <a:gd name="T18" fmla="*/ 59 w 168"/>
                <a:gd name="T19" fmla="*/ 25 h 168"/>
                <a:gd name="T20" fmla="*/ 59 w 168"/>
                <a:gd name="T21" fmla="*/ 25 h 168"/>
                <a:gd name="T22" fmla="*/ 74 w 168"/>
                <a:gd name="T23" fmla="*/ 48 h 168"/>
                <a:gd name="T24" fmla="*/ 74 w 168"/>
                <a:gd name="T25" fmla="*/ 74 h 168"/>
                <a:gd name="T26" fmla="*/ 48 w 168"/>
                <a:gd name="T27" fmla="*/ 74 h 168"/>
                <a:gd name="T28" fmla="*/ 25 w 168"/>
                <a:gd name="T29" fmla="*/ 59 h 168"/>
                <a:gd name="T30" fmla="*/ 25 w 168"/>
                <a:gd name="T31" fmla="*/ 59 h 168"/>
                <a:gd name="T32" fmla="*/ 0 w 168"/>
                <a:gd name="T33" fmla="*/ 84 h 168"/>
                <a:gd name="T34" fmla="*/ 25 w 168"/>
                <a:gd name="T35" fmla="*/ 109 h 168"/>
                <a:gd name="T36" fmla="*/ 25 w 168"/>
                <a:gd name="T37" fmla="*/ 109 h 168"/>
                <a:gd name="T38" fmla="*/ 48 w 168"/>
                <a:gd name="T39" fmla="*/ 94 h 168"/>
                <a:gd name="T40" fmla="*/ 74 w 168"/>
                <a:gd name="T41" fmla="*/ 94 h 168"/>
                <a:gd name="T42" fmla="*/ 74 w 168"/>
                <a:gd name="T43" fmla="*/ 120 h 168"/>
                <a:gd name="T44" fmla="*/ 59 w 168"/>
                <a:gd name="T45" fmla="*/ 143 h 168"/>
                <a:gd name="T46" fmla="*/ 59 w 168"/>
                <a:gd name="T47" fmla="*/ 143 h 168"/>
                <a:gd name="T48" fmla="*/ 84 w 168"/>
                <a:gd name="T49" fmla="*/ 168 h 168"/>
                <a:gd name="T50" fmla="*/ 109 w 168"/>
                <a:gd name="T51" fmla="*/ 143 h 168"/>
                <a:gd name="T52" fmla="*/ 109 w 168"/>
                <a:gd name="T53" fmla="*/ 143 h 168"/>
                <a:gd name="T54" fmla="*/ 94 w 168"/>
                <a:gd name="T55" fmla="*/ 120 h 168"/>
                <a:gd name="T56" fmla="*/ 94 w 168"/>
                <a:gd name="T57" fmla="*/ 94 h 168"/>
                <a:gd name="T58" fmla="*/ 120 w 168"/>
                <a:gd name="T59" fmla="*/ 94 h 168"/>
                <a:gd name="T60" fmla="*/ 143 w 168"/>
                <a:gd name="T61" fmla="*/ 109 h 168"/>
                <a:gd name="T62" fmla="*/ 143 w 168"/>
                <a:gd name="T63" fmla="*/ 109 h 168"/>
                <a:gd name="T64" fmla="*/ 168 w 168"/>
                <a:gd name="T6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68">
                  <a:moveTo>
                    <a:pt x="168" y="84"/>
                  </a:moveTo>
                  <a:cubicBezTo>
                    <a:pt x="168" y="70"/>
                    <a:pt x="157" y="59"/>
                    <a:pt x="143" y="59"/>
                  </a:cubicBezTo>
                  <a:cubicBezTo>
                    <a:pt x="143" y="59"/>
                    <a:pt x="143" y="59"/>
                    <a:pt x="143" y="59"/>
                  </a:cubicBezTo>
                  <a:cubicBezTo>
                    <a:pt x="133" y="59"/>
                    <a:pt x="124" y="65"/>
                    <a:pt x="120" y="74"/>
                  </a:cubicBezTo>
                  <a:cubicBezTo>
                    <a:pt x="94" y="74"/>
                    <a:pt x="94" y="74"/>
                    <a:pt x="94" y="74"/>
                  </a:cubicBezTo>
                  <a:cubicBezTo>
                    <a:pt x="94" y="48"/>
                    <a:pt x="94" y="48"/>
                    <a:pt x="94" y="48"/>
                  </a:cubicBezTo>
                  <a:cubicBezTo>
                    <a:pt x="103" y="44"/>
                    <a:pt x="109" y="35"/>
                    <a:pt x="109" y="25"/>
                  </a:cubicBezTo>
                  <a:cubicBezTo>
                    <a:pt x="109" y="25"/>
                    <a:pt x="109" y="25"/>
                    <a:pt x="109" y="25"/>
                  </a:cubicBezTo>
                  <a:cubicBezTo>
                    <a:pt x="109" y="11"/>
                    <a:pt x="98" y="0"/>
                    <a:pt x="84" y="0"/>
                  </a:cubicBezTo>
                  <a:cubicBezTo>
                    <a:pt x="70" y="0"/>
                    <a:pt x="59" y="11"/>
                    <a:pt x="59" y="25"/>
                  </a:cubicBezTo>
                  <a:cubicBezTo>
                    <a:pt x="59" y="25"/>
                    <a:pt x="59" y="25"/>
                    <a:pt x="59" y="25"/>
                  </a:cubicBezTo>
                  <a:cubicBezTo>
                    <a:pt x="59" y="35"/>
                    <a:pt x="65" y="44"/>
                    <a:pt x="74" y="48"/>
                  </a:cubicBezTo>
                  <a:cubicBezTo>
                    <a:pt x="74" y="74"/>
                    <a:pt x="74" y="74"/>
                    <a:pt x="74" y="74"/>
                  </a:cubicBezTo>
                  <a:cubicBezTo>
                    <a:pt x="48" y="74"/>
                    <a:pt x="48" y="74"/>
                    <a:pt x="48" y="74"/>
                  </a:cubicBezTo>
                  <a:cubicBezTo>
                    <a:pt x="44" y="65"/>
                    <a:pt x="35" y="59"/>
                    <a:pt x="25" y="59"/>
                  </a:cubicBezTo>
                  <a:cubicBezTo>
                    <a:pt x="25" y="59"/>
                    <a:pt x="25" y="59"/>
                    <a:pt x="25" y="59"/>
                  </a:cubicBezTo>
                  <a:cubicBezTo>
                    <a:pt x="11" y="59"/>
                    <a:pt x="0" y="70"/>
                    <a:pt x="0" y="84"/>
                  </a:cubicBezTo>
                  <a:cubicBezTo>
                    <a:pt x="0" y="98"/>
                    <a:pt x="11" y="109"/>
                    <a:pt x="25" y="109"/>
                  </a:cubicBezTo>
                  <a:cubicBezTo>
                    <a:pt x="25" y="109"/>
                    <a:pt x="25" y="109"/>
                    <a:pt x="25" y="109"/>
                  </a:cubicBezTo>
                  <a:cubicBezTo>
                    <a:pt x="35" y="109"/>
                    <a:pt x="44" y="103"/>
                    <a:pt x="48" y="94"/>
                  </a:cubicBezTo>
                  <a:cubicBezTo>
                    <a:pt x="74" y="94"/>
                    <a:pt x="74" y="94"/>
                    <a:pt x="74" y="94"/>
                  </a:cubicBezTo>
                  <a:cubicBezTo>
                    <a:pt x="74" y="120"/>
                    <a:pt x="74" y="120"/>
                    <a:pt x="74" y="120"/>
                  </a:cubicBezTo>
                  <a:cubicBezTo>
                    <a:pt x="65" y="124"/>
                    <a:pt x="59" y="133"/>
                    <a:pt x="59" y="143"/>
                  </a:cubicBezTo>
                  <a:cubicBezTo>
                    <a:pt x="59" y="143"/>
                    <a:pt x="59" y="143"/>
                    <a:pt x="59" y="143"/>
                  </a:cubicBezTo>
                  <a:cubicBezTo>
                    <a:pt x="59" y="157"/>
                    <a:pt x="70" y="168"/>
                    <a:pt x="84" y="168"/>
                  </a:cubicBezTo>
                  <a:cubicBezTo>
                    <a:pt x="98" y="168"/>
                    <a:pt x="109" y="157"/>
                    <a:pt x="109" y="143"/>
                  </a:cubicBezTo>
                  <a:cubicBezTo>
                    <a:pt x="109" y="143"/>
                    <a:pt x="109" y="143"/>
                    <a:pt x="109" y="143"/>
                  </a:cubicBezTo>
                  <a:cubicBezTo>
                    <a:pt x="109" y="133"/>
                    <a:pt x="103" y="124"/>
                    <a:pt x="94" y="120"/>
                  </a:cubicBezTo>
                  <a:cubicBezTo>
                    <a:pt x="94" y="94"/>
                    <a:pt x="94" y="94"/>
                    <a:pt x="94" y="94"/>
                  </a:cubicBezTo>
                  <a:cubicBezTo>
                    <a:pt x="120" y="94"/>
                    <a:pt x="120" y="94"/>
                    <a:pt x="120" y="94"/>
                  </a:cubicBezTo>
                  <a:cubicBezTo>
                    <a:pt x="124" y="103"/>
                    <a:pt x="133" y="109"/>
                    <a:pt x="143" y="109"/>
                  </a:cubicBezTo>
                  <a:cubicBezTo>
                    <a:pt x="143" y="109"/>
                    <a:pt x="143" y="109"/>
                    <a:pt x="143" y="109"/>
                  </a:cubicBezTo>
                  <a:cubicBezTo>
                    <a:pt x="157" y="109"/>
                    <a:pt x="168" y="98"/>
                    <a:pt x="16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8"/>
          </p:nvPr>
        </p:nvSpPr>
        <p:spPr>
          <a:xfrm>
            <a:off x="3051175" y="0"/>
            <a:ext cx="6096000" cy="458639"/>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283158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Medium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65102" y="1752600"/>
            <a:ext cx="5172146" cy="4629150"/>
          </a:xfrm>
          <a:prstGeom prst="rect">
            <a:avLst/>
          </a:prstGeom>
        </p:spPr>
        <p:txBody>
          <a:bodyPr/>
          <a:lstStyle/>
          <a:p>
            <a:r>
              <a:rPr lang="en-US" smtClean="0"/>
              <a:t>Click icon to add picture</a:t>
            </a:r>
            <a:endParaRPr lang="en-GB" dirty="0"/>
          </a:p>
        </p:txBody>
      </p:sp>
    </p:spTree>
    <p:extLst>
      <p:ext uri="{BB962C8B-B14F-4D97-AF65-F5344CB8AC3E}">
        <p14:creationId xmlns:p14="http://schemas.microsoft.com/office/powerpoint/2010/main" val="402081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Large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a:t>
            </a:r>
            <a:br>
              <a:rPr lang="en-US" dirty="0" smtClean="0"/>
            </a:br>
            <a:r>
              <a:rPr lang="en-US" dirty="0" smtClean="0"/>
              <a:t>(Calibri 28pt): click to add text</a:t>
            </a:r>
          </a:p>
          <a:p>
            <a:pPr lvl="1"/>
            <a:r>
              <a:rPr lang="en-US" dirty="0" smtClean="0"/>
              <a:t>Subtitle </a:t>
            </a:r>
            <a:br>
              <a:rPr lang="en-US" dirty="0" smtClean="0"/>
            </a:br>
            <a:r>
              <a:rPr lang="en-US" dirty="0" smtClean="0"/>
              <a:t>(Calibri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5296" y="1752600"/>
            <a:ext cx="8236031" cy="4629150"/>
          </a:xfrm>
          <a:prstGeom prst="rect">
            <a:avLst/>
          </a:prstGeom>
        </p:spPr>
        <p:txBody>
          <a:bodyPr/>
          <a:lstStyle/>
          <a:p>
            <a:r>
              <a:rPr lang="en-US" smtClean="0"/>
              <a:t>Click icon to add picture</a:t>
            </a:r>
            <a:endParaRPr lang="en-GB" dirty="0"/>
          </a:p>
        </p:txBody>
      </p:sp>
    </p:spTree>
    <p:extLst>
      <p:ext uri="{BB962C8B-B14F-4D97-AF65-F5344CB8AC3E}">
        <p14:creationId xmlns:p14="http://schemas.microsoft.com/office/powerpoint/2010/main" val="329576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Chart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57200" y="1752600"/>
            <a:ext cx="11277600" cy="4629150"/>
          </a:xfrm>
          <a:prstGeom prst="rect">
            <a:avLst/>
          </a:prstGeom>
        </p:spPr>
        <p:txBody>
          <a:bodyPr/>
          <a:lstStyle/>
          <a:p>
            <a:r>
              <a:rPr lang="en-US" smtClean="0"/>
              <a:t>Click icon to add chart</a:t>
            </a:r>
            <a:endParaRPr lang="en-GB"/>
          </a:p>
        </p:txBody>
      </p:sp>
    </p:spTree>
    <p:extLst>
      <p:ext uri="{BB962C8B-B14F-4D97-AF65-F5344CB8AC3E}">
        <p14:creationId xmlns:p14="http://schemas.microsoft.com/office/powerpoint/2010/main" val="371298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Picture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57200" y="1752600"/>
            <a:ext cx="11277600" cy="4629150"/>
          </a:xfrm>
          <a:prstGeom prst="rect">
            <a:avLst/>
          </a:prstGeom>
        </p:spPr>
        <p:txBody>
          <a:bodyPr/>
          <a:lstStyle/>
          <a:p>
            <a:r>
              <a:rPr lang="en-US" smtClean="0"/>
              <a:t>Click icon to add picture</a:t>
            </a:r>
            <a:endParaRPr lang="en-GB"/>
          </a:p>
        </p:txBody>
      </p:sp>
    </p:spTree>
    <p:extLst>
      <p:ext uri="{BB962C8B-B14F-4D97-AF65-F5344CB8AC3E}">
        <p14:creationId xmlns:p14="http://schemas.microsoft.com/office/powerpoint/2010/main" val="1415504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Two column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Text Placeholder 12"/>
          <p:cNvSpPr>
            <a:spLocks noGrp="1"/>
          </p:cNvSpPr>
          <p:nvPr>
            <p:ph type="body" sz="quarter" idx="14" hasCustomPrompt="1"/>
          </p:nvPr>
        </p:nvSpPr>
        <p:spPr>
          <a:xfrm>
            <a:off x="6111306" y="1752600"/>
            <a:ext cx="5184000"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121761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Narrow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5"/>
          </p:nvPr>
        </p:nvSpPr>
        <p:spPr>
          <a:xfrm>
            <a:off x="3051175" y="1752600"/>
            <a:ext cx="6096000" cy="4629150"/>
          </a:xfrm>
        </p:spPr>
        <p:txBody>
          <a:bodyPr/>
          <a:lstStyle>
            <a:lvl1pPr>
              <a:defRPr>
                <a:solidFill>
                  <a:schemeClr val="accent2"/>
                </a:soli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4149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Narrow bulleted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5"/>
          </p:nvPr>
        </p:nvSpPr>
        <p:spPr>
          <a:xfrm>
            <a:off x="1533525" y="1752600"/>
            <a:ext cx="9131300" cy="4629150"/>
          </a:xfrm>
        </p:spPr>
        <p:txBody>
          <a:bodyPr/>
          <a:lstStyle>
            <a:lvl1pPr>
              <a:defRPr>
                <a:solidFill>
                  <a:schemeClr val="accent2"/>
                </a:solidFill>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1088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Two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6" hasCustomPrompt="1"/>
          </p:nvPr>
        </p:nvSpPr>
        <p:spPr>
          <a:xfrm>
            <a:off x="6096000" y="2741613"/>
            <a:ext cx="5638096" cy="3640137"/>
          </a:xfrm>
          <a:prstGeom prst="rect">
            <a:avLst/>
          </a:prstGeom>
        </p:spPr>
        <p:txBody>
          <a:bodyPr tIns="180000" rIns="457200"/>
          <a:lstStyle>
            <a:lvl1pPr>
              <a:defRPr>
                <a:solidFill>
                  <a:schemeClr val="accent2"/>
                </a:solidFill>
              </a:defRPr>
            </a:lvl1pPr>
            <a:lvl2pPr>
              <a:defRPr>
                <a:solidFill>
                  <a:schemeClr val="tx1"/>
                </a:solidFill>
              </a:defRPr>
            </a:lvl2pPr>
            <a:lvl4pPr>
              <a:defRPr>
                <a:solidFill>
                  <a:schemeClr val="accent2"/>
                </a:solidFill>
              </a:defRPr>
            </a:lvl4pPr>
          </a:lstStyle>
          <a:p>
            <a:pPr lvl="0"/>
            <a:r>
              <a:rPr lang="en-US" dirty="0" smtClean="0"/>
              <a:t>Subtitle (Calibri 28pt): click to add text</a:t>
            </a:r>
          </a:p>
          <a:p>
            <a:pPr lvl="1"/>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8" name="Text Placeholder 17"/>
          <p:cNvSpPr>
            <a:spLocks noGrp="1"/>
          </p:cNvSpPr>
          <p:nvPr>
            <p:ph type="body" sz="quarter" idx="17" hasCustomPrompt="1"/>
          </p:nvPr>
        </p:nvSpPr>
        <p:spPr>
          <a:xfrm>
            <a:off x="457200" y="2741613"/>
            <a:ext cx="5638096" cy="3640137"/>
          </a:xfrm>
          <a:prstGeom prst="rect">
            <a:avLst/>
          </a:prstGeom>
        </p:spPr>
        <p:txBody>
          <a:bodyPr tIns="180000" rIns="457200"/>
          <a:lstStyle>
            <a:lvl1pPr>
              <a:defRPr>
                <a:solidFill>
                  <a:schemeClr val="accent2"/>
                </a:solidFill>
              </a:defRPr>
            </a:lvl1pPr>
            <a:lvl2pPr>
              <a:defRPr>
                <a:solidFill>
                  <a:schemeClr val="tx1"/>
                </a:solidFill>
              </a:defRPr>
            </a:lvl2pPr>
            <a:lvl4pPr>
              <a:defRPr>
                <a:solidFill>
                  <a:schemeClr val="accent2"/>
                </a:solidFill>
              </a:defRPr>
            </a:lvl4pPr>
          </a:lstStyle>
          <a:p>
            <a:pPr lvl="0"/>
            <a:r>
              <a:rPr lang="en-US" dirty="0" smtClean="0"/>
              <a:t>Subtitle (Calibri 28pt): click to add text</a:t>
            </a:r>
          </a:p>
          <a:p>
            <a:pPr lvl="1"/>
            <a:r>
              <a:rPr lang="en-US" dirty="0" smtClean="0"/>
              <a:t>Bulleted 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7" name="Picture Placeholder 6"/>
          <p:cNvSpPr>
            <a:spLocks noGrp="1"/>
          </p:cNvSpPr>
          <p:nvPr>
            <p:ph type="pic" sz="quarter" idx="18"/>
          </p:nvPr>
        </p:nvSpPr>
        <p:spPr>
          <a:xfrm>
            <a:off x="455296" y="1761172"/>
            <a:ext cx="964800" cy="964800"/>
          </a:xfrm>
          <a:prstGeom prst="rect">
            <a:avLst/>
          </a:prstGeom>
        </p:spPr>
        <p:txBody>
          <a:bodyPr/>
          <a:lstStyle>
            <a:lvl1pPr>
              <a:defRPr sz="1600"/>
            </a:lvl1pPr>
          </a:lstStyle>
          <a:p>
            <a:r>
              <a:rPr lang="en-US" smtClean="0"/>
              <a:t>Click icon to add picture</a:t>
            </a:r>
            <a:endParaRPr lang="en-GB" dirty="0"/>
          </a:p>
        </p:txBody>
      </p:sp>
      <p:sp>
        <p:nvSpPr>
          <p:cNvPr id="13" name="Picture Placeholder 6"/>
          <p:cNvSpPr>
            <a:spLocks noGrp="1"/>
          </p:cNvSpPr>
          <p:nvPr>
            <p:ph type="pic" sz="quarter" idx="19"/>
          </p:nvPr>
        </p:nvSpPr>
        <p:spPr>
          <a:xfrm>
            <a:off x="6094696" y="1764000"/>
            <a:ext cx="964800" cy="964800"/>
          </a:xfrm>
          <a:prstGeom prst="rect">
            <a:avLst/>
          </a:prstGeom>
        </p:spPr>
        <p:txBody>
          <a:bodyPr/>
          <a:lstStyle>
            <a:lvl1pPr>
              <a:defRPr sz="1600"/>
            </a:lvl1pPr>
          </a:lstStyle>
          <a:p>
            <a:r>
              <a:rPr lang="en-US" smtClean="0"/>
              <a:t>Click icon to add picture</a:t>
            </a:r>
            <a:endParaRPr lang="en-GB" dirty="0"/>
          </a:p>
        </p:txBody>
      </p:sp>
    </p:spTree>
    <p:extLst>
      <p:ext uri="{BB962C8B-B14F-4D97-AF65-F5344CB8AC3E}">
        <p14:creationId xmlns:p14="http://schemas.microsoft.com/office/powerpoint/2010/main" val="37602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Three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Picture Placeholder 6"/>
          <p:cNvSpPr>
            <a:spLocks noGrp="1"/>
          </p:cNvSpPr>
          <p:nvPr>
            <p:ph type="pic" sz="quarter" idx="18"/>
          </p:nvPr>
        </p:nvSpPr>
        <p:spPr>
          <a:xfrm>
            <a:off x="1801706" y="1764000"/>
            <a:ext cx="964800" cy="964800"/>
          </a:xfrm>
          <a:prstGeom prst="rect">
            <a:avLst/>
          </a:prstGeom>
        </p:spPr>
        <p:txBody>
          <a:bodyPr/>
          <a:lstStyle>
            <a:lvl1pPr>
              <a:defRPr lang="en-GB" sz="1600" dirty="0"/>
            </a:lvl1pPr>
          </a:lstStyle>
          <a:p>
            <a:r>
              <a:rPr lang="en-US" smtClean="0"/>
              <a:t>Click icon to add picture</a:t>
            </a:r>
            <a:endParaRPr lang="en-GB" dirty="0"/>
          </a:p>
        </p:txBody>
      </p:sp>
      <p:sp>
        <p:nvSpPr>
          <p:cNvPr id="19" name="Picture Placeholder 6"/>
          <p:cNvSpPr>
            <a:spLocks noGrp="1"/>
          </p:cNvSpPr>
          <p:nvPr>
            <p:ph type="pic" sz="quarter" idx="19"/>
          </p:nvPr>
        </p:nvSpPr>
        <p:spPr>
          <a:xfrm>
            <a:off x="5612296" y="1764000"/>
            <a:ext cx="964800" cy="964800"/>
          </a:xfrm>
          <a:prstGeom prst="rect">
            <a:avLst/>
          </a:prstGeom>
        </p:spPr>
        <p:txBody>
          <a:bodyPr/>
          <a:lstStyle>
            <a:lvl1pPr>
              <a:defRPr lang="en-GB" sz="1600" dirty="0"/>
            </a:lvl1pPr>
          </a:lstStyle>
          <a:p>
            <a:r>
              <a:rPr lang="en-US" smtClean="0"/>
              <a:t>Click icon to add picture</a:t>
            </a:r>
            <a:endParaRPr lang="en-GB" dirty="0"/>
          </a:p>
        </p:txBody>
      </p:sp>
      <p:sp>
        <p:nvSpPr>
          <p:cNvPr id="20" name="Picture Placeholder 6"/>
          <p:cNvSpPr>
            <a:spLocks noGrp="1"/>
          </p:cNvSpPr>
          <p:nvPr>
            <p:ph type="pic" sz="quarter" idx="20"/>
          </p:nvPr>
        </p:nvSpPr>
        <p:spPr>
          <a:xfrm>
            <a:off x="9422886" y="1764000"/>
            <a:ext cx="964800" cy="964800"/>
          </a:xfrm>
          <a:prstGeom prst="rect">
            <a:avLst/>
          </a:prstGeom>
        </p:spPr>
        <p:txBody>
          <a:bodyPr/>
          <a:lstStyle>
            <a:lvl1pPr>
              <a:defRPr lang="en-GB" sz="1600" dirty="0"/>
            </a:lvl1pPr>
          </a:lstStyle>
          <a:p>
            <a:r>
              <a:rPr lang="en-US" smtClean="0"/>
              <a:t>Click icon to add picture</a:t>
            </a:r>
            <a:endParaRPr lang="en-GB" dirty="0"/>
          </a:p>
        </p:txBody>
      </p:sp>
      <p:sp>
        <p:nvSpPr>
          <p:cNvPr id="7" name="Text Placeholder 6"/>
          <p:cNvSpPr>
            <a:spLocks noGrp="1"/>
          </p:cNvSpPr>
          <p:nvPr>
            <p:ph type="body" sz="quarter" idx="21" hasCustomPrompt="1"/>
          </p:nvPr>
        </p:nvSpPr>
        <p:spPr>
          <a:xfrm>
            <a:off x="592106" y="2741613"/>
            <a:ext cx="3384000" cy="3640137"/>
          </a:xfrm>
        </p:spPr>
        <p:txBody>
          <a:bodyPr tIns="180000"/>
          <a:lstStyle>
            <a:lvl1pPr>
              <a:defRPr>
                <a:solidFill>
                  <a:schemeClr val="accent2"/>
                </a:solidFill>
              </a:defRPr>
            </a:lvl1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15" name="Text Placeholder 6"/>
          <p:cNvSpPr>
            <a:spLocks noGrp="1"/>
          </p:cNvSpPr>
          <p:nvPr>
            <p:ph type="body" sz="quarter" idx="22" hasCustomPrompt="1"/>
          </p:nvPr>
        </p:nvSpPr>
        <p:spPr>
          <a:xfrm>
            <a:off x="4393696" y="2741613"/>
            <a:ext cx="3384000" cy="3640137"/>
          </a:xfrm>
        </p:spPr>
        <p:txBody>
          <a:bodyPr tIns="180000"/>
          <a:lstStyle>
            <a:lvl1pPr>
              <a:defRPr>
                <a:solidFill>
                  <a:schemeClr val="accent2"/>
                </a:solidFill>
              </a:defRPr>
            </a:lvl1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21" name="Text Placeholder 6"/>
          <p:cNvSpPr>
            <a:spLocks noGrp="1"/>
          </p:cNvSpPr>
          <p:nvPr>
            <p:ph type="body" sz="quarter" idx="23" hasCustomPrompt="1"/>
          </p:nvPr>
        </p:nvSpPr>
        <p:spPr>
          <a:xfrm>
            <a:off x="8217007" y="2741613"/>
            <a:ext cx="3384000" cy="3640137"/>
          </a:xfrm>
        </p:spPr>
        <p:txBody>
          <a:bodyPr tIns="180000"/>
          <a:lstStyle>
            <a:lvl1pPr>
              <a:defRPr>
                <a:solidFill>
                  <a:schemeClr val="accent2"/>
                </a:solidFill>
              </a:defRPr>
            </a:lvl1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Tree>
    <p:extLst>
      <p:ext uri="{BB962C8B-B14F-4D97-AF65-F5344CB8AC3E}">
        <p14:creationId xmlns:p14="http://schemas.microsoft.com/office/powerpoint/2010/main" val="291336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Four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Picture Placeholder 6"/>
          <p:cNvSpPr>
            <a:spLocks noGrp="1"/>
          </p:cNvSpPr>
          <p:nvPr>
            <p:ph type="pic" sz="quarter" idx="18"/>
          </p:nvPr>
        </p:nvSpPr>
        <p:spPr>
          <a:xfrm>
            <a:off x="1038350" y="1764000"/>
            <a:ext cx="964800" cy="964800"/>
          </a:xfrm>
          <a:prstGeom prst="rect">
            <a:avLst/>
          </a:prstGeom>
        </p:spPr>
        <p:txBody>
          <a:bodyPr/>
          <a:lstStyle>
            <a:lvl1pPr>
              <a:defRPr sz="1600"/>
            </a:lvl1pPr>
          </a:lstStyle>
          <a:p>
            <a:r>
              <a:rPr lang="en-US" smtClean="0"/>
              <a:t>Click icon to add picture</a:t>
            </a:r>
            <a:endParaRPr lang="en-GB" dirty="0"/>
          </a:p>
        </p:txBody>
      </p:sp>
      <p:sp>
        <p:nvSpPr>
          <p:cNvPr id="17" name="Picture Placeholder 6"/>
          <p:cNvSpPr>
            <a:spLocks noGrp="1"/>
          </p:cNvSpPr>
          <p:nvPr>
            <p:ph type="pic" sz="quarter" idx="20"/>
          </p:nvPr>
        </p:nvSpPr>
        <p:spPr>
          <a:xfrm>
            <a:off x="10185600" y="1764000"/>
            <a:ext cx="964800" cy="964800"/>
          </a:xfrm>
          <a:prstGeom prst="rect">
            <a:avLst/>
          </a:prstGeom>
        </p:spPr>
        <p:txBody>
          <a:bodyPr/>
          <a:lstStyle>
            <a:lvl1pPr>
              <a:defRPr sz="1600"/>
            </a:lvl1pPr>
          </a:lstStyle>
          <a:p>
            <a:r>
              <a:rPr lang="en-US" smtClean="0"/>
              <a:t>Click icon to add picture</a:t>
            </a:r>
            <a:endParaRPr lang="en-GB" dirty="0"/>
          </a:p>
        </p:txBody>
      </p:sp>
      <p:sp>
        <p:nvSpPr>
          <p:cNvPr id="18" name="Picture Placeholder 6"/>
          <p:cNvSpPr>
            <a:spLocks noGrp="1"/>
          </p:cNvSpPr>
          <p:nvPr>
            <p:ph type="pic" sz="quarter" idx="21"/>
          </p:nvPr>
        </p:nvSpPr>
        <p:spPr>
          <a:xfrm>
            <a:off x="4087433" y="1764000"/>
            <a:ext cx="964800" cy="964800"/>
          </a:xfrm>
          <a:prstGeom prst="rect">
            <a:avLst/>
          </a:prstGeom>
        </p:spPr>
        <p:txBody>
          <a:bodyPr/>
          <a:lstStyle>
            <a:lvl1pPr>
              <a:defRPr sz="1600"/>
            </a:lvl1pPr>
          </a:lstStyle>
          <a:p>
            <a:r>
              <a:rPr lang="en-US" smtClean="0"/>
              <a:t>Click icon to add picture</a:t>
            </a:r>
            <a:endParaRPr lang="en-GB" dirty="0"/>
          </a:p>
        </p:txBody>
      </p:sp>
      <p:sp>
        <p:nvSpPr>
          <p:cNvPr id="20" name="Picture Placeholder 6"/>
          <p:cNvSpPr>
            <a:spLocks noGrp="1"/>
          </p:cNvSpPr>
          <p:nvPr>
            <p:ph type="pic" sz="quarter" idx="22"/>
          </p:nvPr>
        </p:nvSpPr>
        <p:spPr>
          <a:xfrm>
            <a:off x="7136516" y="1764000"/>
            <a:ext cx="964800" cy="964800"/>
          </a:xfrm>
          <a:prstGeom prst="rect">
            <a:avLst/>
          </a:prstGeom>
        </p:spPr>
        <p:txBody>
          <a:bodyPr/>
          <a:lstStyle>
            <a:lvl1pPr>
              <a:defRPr sz="1600"/>
            </a:lvl1pPr>
          </a:lstStyle>
          <a:p>
            <a:r>
              <a:rPr lang="en-US" smtClean="0"/>
              <a:t>Click icon to add picture</a:t>
            </a:r>
            <a:endParaRPr lang="en-GB" dirty="0"/>
          </a:p>
        </p:txBody>
      </p:sp>
      <p:sp>
        <p:nvSpPr>
          <p:cNvPr id="23" name="Text Placeholder 8"/>
          <p:cNvSpPr>
            <a:spLocks noGrp="1"/>
          </p:cNvSpPr>
          <p:nvPr>
            <p:ph type="body" sz="quarter" idx="28" hasCustomPrompt="1"/>
          </p:nvPr>
        </p:nvSpPr>
        <p:spPr>
          <a:xfrm>
            <a:off x="3393226" y="2741613"/>
            <a:ext cx="2341563" cy="3038475"/>
          </a:xfrm>
        </p:spPr>
        <p:txBody>
          <a:bodyPr tIns="180000"/>
          <a:lstStyle>
            <a:lvl1pPr algn="ctr">
              <a:defRPr/>
            </a:lvl1pPr>
            <a:lvl2pPr algn="ctr">
              <a:defRPr/>
            </a:lvl2pPr>
            <a:lvl3pPr algn="ctr">
              <a:defRPr/>
            </a:lvl3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24" name="Text Placeholder 8"/>
          <p:cNvSpPr>
            <a:spLocks noGrp="1"/>
          </p:cNvSpPr>
          <p:nvPr>
            <p:ph type="body" sz="quarter" idx="29" hasCustomPrompt="1"/>
          </p:nvPr>
        </p:nvSpPr>
        <p:spPr>
          <a:xfrm>
            <a:off x="6446888" y="2741613"/>
            <a:ext cx="2341563" cy="3038475"/>
          </a:xfrm>
        </p:spPr>
        <p:txBody>
          <a:bodyPr tIns="180000"/>
          <a:lstStyle>
            <a:lvl1pPr algn="ctr">
              <a:defRPr/>
            </a:lvl1pPr>
            <a:lvl2pPr algn="ctr">
              <a:defRPr/>
            </a:lvl2pPr>
            <a:lvl3pPr algn="ctr">
              <a:defRPr/>
            </a:lvl3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25" name="Text Placeholder 8"/>
          <p:cNvSpPr>
            <a:spLocks noGrp="1"/>
          </p:cNvSpPr>
          <p:nvPr>
            <p:ph type="body" sz="quarter" idx="30" hasCustomPrompt="1"/>
          </p:nvPr>
        </p:nvSpPr>
        <p:spPr>
          <a:xfrm>
            <a:off x="9490864" y="2741613"/>
            <a:ext cx="2341563" cy="3038475"/>
          </a:xfrm>
        </p:spPr>
        <p:txBody>
          <a:bodyPr tIns="180000"/>
          <a:lstStyle>
            <a:lvl1pPr algn="ctr">
              <a:defRPr/>
            </a:lvl1pPr>
            <a:lvl2pPr algn="ctr">
              <a:defRPr/>
            </a:lvl2pPr>
            <a:lvl3pPr algn="ctr">
              <a:defRPr/>
            </a:lvl3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
        <p:nvSpPr>
          <p:cNvPr id="26" name="Text Placeholder 8"/>
          <p:cNvSpPr>
            <a:spLocks noGrp="1"/>
          </p:cNvSpPr>
          <p:nvPr>
            <p:ph type="body" sz="quarter" idx="31" hasCustomPrompt="1"/>
          </p:nvPr>
        </p:nvSpPr>
        <p:spPr>
          <a:xfrm>
            <a:off x="353218" y="2741613"/>
            <a:ext cx="2341563" cy="3038475"/>
          </a:xfrm>
        </p:spPr>
        <p:txBody>
          <a:bodyPr tIns="180000"/>
          <a:lstStyle>
            <a:lvl1pPr algn="ctr">
              <a:defRPr/>
            </a:lvl1pPr>
            <a:lvl2pPr algn="ctr">
              <a:defRPr/>
            </a:lvl2pPr>
            <a:lvl3pPr algn="ctr">
              <a:defRPr/>
            </a:lvl3pPr>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(Calibri 20pt)</a:t>
            </a:r>
          </a:p>
          <a:p>
            <a:pPr lvl="5"/>
            <a:r>
              <a:rPr lang="en-GB" dirty="0" smtClean="0"/>
              <a:t>Source (Calibri 16pt)</a:t>
            </a:r>
          </a:p>
        </p:txBody>
      </p:sp>
    </p:spTree>
    <p:extLst>
      <p:ext uri="{BB962C8B-B14F-4D97-AF65-F5344CB8AC3E}">
        <p14:creationId xmlns:p14="http://schemas.microsoft.com/office/powerpoint/2010/main" val="154159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arrow Cover 2">
    <p:spTree>
      <p:nvGrpSpPr>
        <p:cNvPr id="1" name=""/>
        <p:cNvGrpSpPr/>
        <p:nvPr/>
      </p:nvGrpSpPr>
      <p:grpSpPr>
        <a:xfrm>
          <a:off x="0" y="0"/>
          <a:ext cx="0" cy="0"/>
          <a:chOff x="0" y="0"/>
          <a:chExt cx="0" cy="0"/>
        </a:xfrm>
      </p:grpSpPr>
      <p:sp>
        <p:nvSpPr>
          <p:cNvPr id="12" name="Rectangle 11"/>
          <p:cNvSpPr/>
          <p:nvPr userDrawn="1"/>
        </p:nvSpPr>
        <p:spPr>
          <a:xfrm>
            <a:off x="8382794" y="1371600"/>
            <a:ext cx="3809603"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8382661" y="5487988"/>
            <a:ext cx="3810927"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623175" y="1371600"/>
            <a:ext cx="759619"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15" name="Picture Placeholder 276"/>
          <p:cNvSpPr>
            <a:spLocks noGrp="1"/>
          </p:cNvSpPr>
          <p:nvPr>
            <p:ph type="pic" sz="quarter" idx="10"/>
          </p:nvPr>
        </p:nvSpPr>
        <p:spPr>
          <a:xfrm>
            <a:off x="8382794" y="1371600"/>
            <a:ext cx="3808800" cy="4114800"/>
          </a:xfrm>
          <a:prstGeom prst="rect">
            <a:avLst/>
          </a:prstGeom>
          <a:noFill/>
        </p:spPr>
        <p:txBody>
          <a:bodyPr/>
          <a:lstStyle/>
          <a:p>
            <a:r>
              <a:rPr lang="en-US" smtClean="0"/>
              <a:t>Click icon to add picture</a:t>
            </a:r>
            <a:endParaRPr lang="en-GB" dirty="0"/>
          </a:p>
        </p:txBody>
      </p:sp>
      <p:sp>
        <p:nvSpPr>
          <p:cNvPr id="62" name="Text Placeholder 2"/>
          <p:cNvSpPr>
            <a:spLocks noGrp="1"/>
          </p:cNvSpPr>
          <p:nvPr>
            <p:ph type="body" sz="quarter" idx="15" hasCustomPrompt="1"/>
          </p:nvPr>
        </p:nvSpPr>
        <p:spPr>
          <a:xfrm>
            <a:off x="457199" y="1752600"/>
            <a:ext cx="7165975" cy="3735387"/>
          </a:xfrm>
          <a:prstGeom prst="rect">
            <a:avLst/>
          </a:prstGeo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598" name="Group 597"/>
          <p:cNvGrpSpPr>
            <a:grpSpLocks noChangeAspect="1"/>
          </p:cNvGrpSpPr>
          <p:nvPr userDrawn="1"/>
        </p:nvGrpSpPr>
        <p:grpSpPr>
          <a:xfrm>
            <a:off x="8473922" y="5587197"/>
            <a:ext cx="3616629" cy="1205543"/>
            <a:chOff x="5970588" y="1308100"/>
            <a:chExt cx="1671638" cy="557213"/>
          </a:xfrm>
          <a:solidFill>
            <a:srgbClr val="FFFFFF">
              <a:alpha val="25098"/>
            </a:srgbClr>
          </a:solidFill>
        </p:grpSpPr>
        <p:sp>
          <p:nvSpPr>
            <p:cNvPr id="600" name="Freeform 125"/>
            <p:cNvSpPr>
              <a:spLocks/>
            </p:cNvSpPr>
            <p:nvPr/>
          </p:nvSpPr>
          <p:spPr bwMode="auto">
            <a:xfrm>
              <a:off x="5970588" y="1308100"/>
              <a:ext cx="61913"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126"/>
            <p:cNvSpPr>
              <a:spLocks/>
            </p:cNvSpPr>
            <p:nvPr/>
          </p:nvSpPr>
          <p:spPr bwMode="auto">
            <a:xfrm>
              <a:off x="6092825"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Freeform 127"/>
            <p:cNvSpPr>
              <a:spLocks/>
            </p:cNvSpPr>
            <p:nvPr/>
          </p:nvSpPr>
          <p:spPr bwMode="auto">
            <a:xfrm>
              <a:off x="621665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Freeform 128"/>
            <p:cNvSpPr>
              <a:spLocks/>
            </p:cNvSpPr>
            <p:nvPr/>
          </p:nvSpPr>
          <p:spPr bwMode="auto">
            <a:xfrm>
              <a:off x="6340475"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129"/>
            <p:cNvSpPr>
              <a:spLocks/>
            </p:cNvSpPr>
            <p:nvPr/>
          </p:nvSpPr>
          <p:spPr bwMode="auto">
            <a:xfrm>
              <a:off x="6464300" y="1308100"/>
              <a:ext cx="63500"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Freeform 130"/>
            <p:cNvSpPr>
              <a:spLocks/>
            </p:cNvSpPr>
            <p:nvPr/>
          </p:nvSpPr>
          <p:spPr bwMode="auto">
            <a:xfrm>
              <a:off x="6588125"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Freeform 131"/>
            <p:cNvSpPr>
              <a:spLocks/>
            </p:cNvSpPr>
            <p:nvPr/>
          </p:nvSpPr>
          <p:spPr bwMode="auto">
            <a:xfrm>
              <a:off x="6711950" y="1308100"/>
              <a:ext cx="63500"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132"/>
            <p:cNvSpPr>
              <a:spLocks/>
            </p:cNvSpPr>
            <p:nvPr/>
          </p:nvSpPr>
          <p:spPr bwMode="auto">
            <a:xfrm>
              <a:off x="6835775"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Freeform 133"/>
            <p:cNvSpPr>
              <a:spLocks/>
            </p:cNvSpPr>
            <p:nvPr/>
          </p:nvSpPr>
          <p:spPr bwMode="auto">
            <a:xfrm>
              <a:off x="6959600" y="1308100"/>
              <a:ext cx="63500"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Freeform 134"/>
            <p:cNvSpPr>
              <a:spLocks/>
            </p:cNvSpPr>
            <p:nvPr/>
          </p:nvSpPr>
          <p:spPr bwMode="auto">
            <a:xfrm>
              <a:off x="7083425"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135"/>
            <p:cNvSpPr>
              <a:spLocks/>
            </p:cNvSpPr>
            <p:nvPr/>
          </p:nvSpPr>
          <p:spPr bwMode="auto">
            <a:xfrm>
              <a:off x="7207250" y="1308100"/>
              <a:ext cx="63500" cy="61913"/>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Freeform 136"/>
            <p:cNvSpPr>
              <a:spLocks/>
            </p:cNvSpPr>
            <p:nvPr/>
          </p:nvSpPr>
          <p:spPr bwMode="auto">
            <a:xfrm>
              <a:off x="7331075" y="1308100"/>
              <a:ext cx="61913" cy="61913"/>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2" name="Freeform 137"/>
            <p:cNvSpPr>
              <a:spLocks/>
            </p:cNvSpPr>
            <p:nvPr/>
          </p:nvSpPr>
          <p:spPr bwMode="auto">
            <a:xfrm>
              <a:off x="7454900" y="1308100"/>
              <a:ext cx="61913" cy="61913"/>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Freeform 138"/>
            <p:cNvSpPr>
              <a:spLocks/>
            </p:cNvSpPr>
            <p:nvPr/>
          </p:nvSpPr>
          <p:spPr bwMode="auto">
            <a:xfrm>
              <a:off x="7577138" y="1308100"/>
              <a:ext cx="65088" cy="61913"/>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 name="Freeform 139"/>
            <p:cNvSpPr>
              <a:spLocks/>
            </p:cNvSpPr>
            <p:nvPr/>
          </p:nvSpPr>
          <p:spPr bwMode="auto">
            <a:xfrm>
              <a:off x="5970588" y="1431925"/>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 name="Freeform 140"/>
            <p:cNvSpPr>
              <a:spLocks/>
            </p:cNvSpPr>
            <p:nvPr/>
          </p:nvSpPr>
          <p:spPr bwMode="auto">
            <a:xfrm>
              <a:off x="6092825"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Freeform 141"/>
            <p:cNvSpPr>
              <a:spLocks/>
            </p:cNvSpPr>
            <p:nvPr/>
          </p:nvSpPr>
          <p:spPr bwMode="auto">
            <a:xfrm>
              <a:off x="621665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 name="Freeform 142"/>
            <p:cNvSpPr>
              <a:spLocks/>
            </p:cNvSpPr>
            <p:nvPr/>
          </p:nvSpPr>
          <p:spPr bwMode="auto">
            <a:xfrm>
              <a:off x="6340475"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8" name="Freeform 143"/>
            <p:cNvSpPr>
              <a:spLocks/>
            </p:cNvSpPr>
            <p:nvPr/>
          </p:nvSpPr>
          <p:spPr bwMode="auto">
            <a:xfrm>
              <a:off x="6464300" y="1431925"/>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Freeform 144"/>
            <p:cNvSpPr>
              <a:spLocks/>
            </p:cNvSpPr>
            <p:nvPr/>
          </p:nvSpPr>
          <p:spPr bwMode="auto">
            <a:xfrm>
              <a:off x="6588125"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2" y="43"/>
                  </a:cubicBezTo>
                  <a:cubicBezTo>
                    <a:pt x="35" y="43"/>
                    <a:pt x="35" y="43"/>
                    <a:pt x="35" y="43"/>
                  </a:cubicBezTo>
                  <a:cubicBezTo>
                    <a:pt x="35" y="55"/>
                    <a:pt x="35" y="55"/>
                    <a:pt x="35" y="55"/>
                  </a:cubicBezTo>
                  <a:cubicBezTo>
                    <a:pt x="30"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0" name="Freeform 145"/>
            <p:cNvSpPr>
              <a:spLocks/>
            </p:cNvSpPr>
            <p:nvPr/>
          </p:nvSpPr>
          <p:spPr bwMode="auto">
            <a:xfrm>
              <a:off x="6711950" y="1431925"/>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1" name="Freeform 146"/>
            <p:cNvSpPr>
              <a:spLocks/>
            </p:cNvSpPr>
            <p:nvPr/>
          </p:nvSpPr>
          <p:spPr bwMode="auto">
            <a:xfrm>
              <a:off x="6835775"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Freeform 147"/>
            <p:cNvSpPr>
              <a:spLocks/>
            </p:cNvSpPr>
            <p:nvPr/>
          </p:nvSpPr>
          <p:spPr bwMode="auto">
            <a:xfrm>
              <a:off x="6959600" y="1431925"/>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3" name="Freeform 148"/>
            <p:cNvSpPr>
              <a:spLocks/>
            </p:cNvSpPr>
            <p:nvPr/>
          </p:nvSpPr>
          <p:spPr bwMode="auto">
            <a:xfrm>
              <a:off x="7083425"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4" name="Freeform 149"/>
            <p:cNvSpPr>
              <a:spLocks/>
            </p:cNvSpPr>
            <p:nvPr/>
          </p:nvSpPr>
          <p:spPr bwMode="auto">
            <a:xfrm>
              <a:off x="7207250" y="1431925"/>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0 h 78"/>
                <a:gd name="T36" fmla="*/ 11 w 78"/>
                <a:gd name="T37" fmla="*/ 50 h 78"/>
                <a:gd name="T38" fmla="*/ 22 w 78"/>
                <a:gd name="T39" fmla="*/ 43 h 78"/>
                <a:gd name="T40" fmla="*/ 34 w 78"/>
                <a:gd name="T41" fmla="*/ 43 h 78"/>
                <a:gd name="T42" fmla="*/ 34 w 78"/>
                <a:gd name="T43" fmla="*/ 55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5 h 78"/>
                <a:gd name="T56" fmla="*/ 43 w 78"/>
                <a:gd name="T57" fmla="*/ 43 h 78"/>
                <a:gd name="T58" fmla="*/ 55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2"/>
                    <a:pt x="0" y="39"/>
                  </a:cubicBezTo>
                  <a:cubicBezTo>
                    <a:pt x="0" y="45"/>
                    <a:pt x="5" y="50"/>
                    <a:pt x="11" y="50"/>
                  </a:cubicBezTo>
                  <a:cubicBezTo>
                    <a:pt x="11" y="50"/>
                    <a:pt x="11" y="50"/>
                    <a:pt x="11" y="50"/>
                  </a:cubicBezTo>
                  <a:cubicBezTo>
                    <a:pt x="16" y="50"/>
                    <a:pt x="20" y="47"/>
                    <a:pt x="22" y="43"/>
                  </a:cubicBezTo>
                  <a:cubicBezTo>
                    <a:pt x="34" y="43"/>
                    <a:pt x="34" y="43"/>
                    <a:pt x="34" y="43"/>
                  </a:cubicBezTo>
                  <a:cubicBezTo>
                    <a:pt x="34" y="55"/>
                    <a:pt x="34" y="55"/>
                    <a:pt x="34" y="55"/>
                  </a:cubicBezTo>
                  <a:cubicBezTo>
                    <a:pt x="30" y="57"/>
                    <a:pt x="27" y="61"/>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1"/>
                    <a:pt x="47" y="57"/>
                    <a:pt x="43" y="55"/>
                  </a:cubicBezTo>
                  <a:cubicBezTo>
                    <a:pt x="43" y="43"/>
                    <a:pt x="43" y="43"/>
                    <a:pt x="43" y="43"/>
                  </a:cubicBezTo>
                  <a:cubicBezTo>
                    <a:pt x="55" y="43"/>
                    <a:pt x="55" y="43"/>
                    <a:pt x="55" y="43"/>
                  </a:cubicBezTo>
                  <a:cubicBezTo>
                    <a:pt x="57" y="47"/>
                    <a:pt x="61"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5" name="Freeform 150"/>
            <p:cNvSpPr>
              <a:spLocks/>
            </p:cNvSpPr>
            <p:nvPr/>
          </p:nvSpPr>
          <p:spPr bwMode="auto">
            <a:xfrm>
              <a:off x="7331075" y="1431925"/>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2 w 78"/>
                <a:gd name="T39" fmla="*/ 43 h 78"/>
                <a:gd name="T40" fmla="*/ 35 w 78"/>
                <a:gd name="T41" fmla="*/ 43 h 78"/>
                <a:gd name="T42" fmla="*/ 35 w 78"/>
                <a:gd name="T43" fmla="*/ 55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5 h 78"/>
                <a:gd name="T56" fmla="*/ 43 w 78"/>
                <a:gd name="T57" fmla="*/ 43 h 78"/>
                <a:gd name="T58" fmla="*/ 56 w 78"/>
                <a:gd name="T59" fmla="*/ 43 h 78"/>
                <a:gd name="T60" fmla="*/ 66 w 78"/>
                <a:gd name="T61" fmla="*/ 50 h 78"/>
                <a:gd name="T62" fmla="*/ 66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6" y="50"/>
                    <a:pt x="21" y="47"/>
                    <a:pt x="22" y="43"/>
                  </a:cubicBezTo>
                  <a:cubicBezTo>
                    <a:pt x="35" y="43"/>
                    <a:pt x="35" y="43"/>
                    <a:pt x="35" y="43"/>
                  </a:cubicBezTo>
                  <a:cubicBezTo>
                    <a:pt x="35" y="55"/>
                    <a:pt x="35" y="55"/>
                    <a:pt x="35" y="55"/>
                  </a:cubicBezTo>
                  <a:cubicBezTo>
                    <a:pt x="30" y="57"/>
                    <a:pt x="27" y="61"/>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1"/>
                    <a:pt x="48" y="57"/>
                    <a:pt x="43" y="55"/>
                  </a:cubicBezTo>
                  <a:cubicBezTo>
                    <a:pt x="43" y="43"/>
                    <a:pt x="43" y="43"/>
                    <a:pt x="43" y="43"/>
                  </a:cubicBezTo>
                  <a:cubicBezTo>
                    <a:pt x="56" y="43"/>
                    <a:pt x="56" y="43"/>
                    <a:pt x="56" y="43"/>
                  </a:cubicBezTo>
                  <a:cubicBezTo>
                    <a:pt x="57" y="47"/>
                    <a:pt x="62" y="50"/>
                    <a:pt x="66" y="50"/>
                  </a:cubicBezTo>
                  <a:cubicBezTo>
                    <a:pt x="66" y="50"/>
                    <a:pt x="66" y="50"/>
                    <a:pt x="66"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6" name="Freeform 151"/>
            <p:cNvSpPr>
              <a:spLocks/>
            </p:cNvSpPr>
            <p:nvPr/>
          </p:nvSpPr>
          <p:spPr bwMode="auto">
            <a:xfrm>
              <a:off x="7454900" y="1431925"/>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0 h 78"/>
                <a:gd name="T36" fmla="*/ 12 w 78"/>
                <a:gd name="T37" fmla="*/ 50 h 78"/>
                <a:gd name="T38" fmla="*/ 23 w 78"/>
                <a:gd name="T39" fmla="*/ 43 h 78"/>
                <a:gd name="T40" fmla="*/ 35 w 78"/>
                <a:gd name="T41" fmla="*/ 43 h 78"/>
                <a:gd name="T42" fmla="*/ 35 w 78"/>
                <a:gd name="T43" fmla="*/ 55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5 h 78"/>
                <a:gd name="T56" fmla="*/ 44 w 78"/>
                <a:gd name="T57" fmla="*/ 43 h 78"/>
                <a:gd name="T58" fmla="*/ 56 w 78"/>
                <a:gd name="T59" fmla="*/ 43 h 78"/>
                <a:gd name="T60" fmla="*/ 67 w 78"/>
                <a:gd name="T61" fmla="*/ 50 h 78"/>
                <a:gd name="T62" fmla="*/ 67 w 78"/>
                <a:gd name="T63" fmla="*/ 50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2"/>
                    <a:pt x="0" y="39"/>
                  </a:cubicBezTo>
                  <a:cubicBezTo>
                    <a:pt x="0" y="45"/>
                    <a:pt x="5"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7" name="Freeform 152"/>
            <p:cNvSpPr>
              <a:spLocks/>
            </p:cNvSpPr>
            <p:nvPr/>
          </p:nvSpPr>
          <p:spPr bwMode="auto">
            <a:xfrm>
              <a:off x="7577138" y="1431925"/>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0 h 78"/>
                <a:gd name="T36" fmla="*/ 12 w 79"/>
                <a:gd name="T37" fmla="*/ 50 h 78"/>
                <a:gd name="T38" fmla="*/ 23 w 79"/>
                <a:gd name="T39" fmla="*/ 43 h 78"/>
                <a:gd name="T40" fmla="*/ 35 w 79"/>
                <a:gd name="T41" fmla="*/ 43 h 78"/>
                <a:gd name="T42" fmla="*/ 35 w 79"/>
                <a:gd name="T43" fmla="*/ 55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5 h 78"/>
                <a:gd name="T56" fmla="*/ 44 w 79"/>
                <a:gd name="T57" fmla="*/ 43 h 78"/>
                <a:gd name="T58" fmla="*/ 56 w 79"/>
                <a:gd name="T59" fmla="*/ 43 h 78"/>
                <a:gd name="T60" fmla="*/ 67 w 79"/>
                <a:gd name="T61" fmla="*/ 50 h 78"/>
                <a:gd name="T62" fmla="*/ 67 w 79"/>
                <a:gd name="T63" fmla="*/ 50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2"/>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2"/>
                    <a:pt x="0" y="39"/>
                  </a:cubicBezTo>
                  <a:cubicBezTo>
                    <a:pt x="0" y="45"/>
                    <a:pt x="6" y="50"/>
                    <a:pt x="12" y="50"/>
                  </a:cubicBezTo>
                  <a:cubicBezTo>
                    <a:pt x="12" y="50"/>
                    <a:pt x="12" y="50"/>
                    <a:pt x="12" y="50"/>
                  </a:cubicBezTo>
                  <a:cubicBezTo>
                    <a:pt x="17" y="50"/>
                    <a:pt x="21" y="47"/>
                    <a:pt x="23" y="43"/>
                  </a:cubicBezTo>
                  <a:cubicBezTo>
                    <a:pt x="35" y="43"/>
                    <a:pt x="35" y="43"/>
                    <a:pt x="35" y="43"/>
                  </a:cubicBezTo>
                  <a:cubicBezTo>
                    <a:pt x="35" y="55"/>
                    <a:pt x="35" y="55"/>
                    <a:pt x="35" y="55"/>
                  </a:cubicBezTo>
                  <a:cubicBezTo>
                    <a:pt x="31" y="57"/>
                    <a:pt x="28" y="61"/>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1"/>
                    <a:pt x="48" y="57"/>
                    <a:pt x="44" y="55"/>
                  </a:cubicBezTo>
                  <a:cubicBezTo>
                    <a:pt x="44" y="43"/>
                    <a:pt x="44" y="43"/>
                    <a:pt x="44" y="43"/>
                  </a:cubicBezTo>
                  <a:cubicBezTo>
                    <a:pt x="56" y="43"/>
                    <a:pt x="56" y="43"/>
                    <a:pt x="56" y="43"/>
                  </a:cubicBezTo>
                  <a:cubicBezTo>
                    <a:pt x="58" y="47"/>
                    <a:pt x="62" y="50"/>
                    <a:pt x="67" y="50"/>
                  </a:cubicBezTo>
                  <a:cubicBezTo>
                    <a:pt x="67" y="50"/>
                    <a:pt x="67" y="50"/>
                    <a:pt x="67" y="50"/>
                  </a:cubicBezTo>
                  <a:cubicBezTo>
                    <a:pt x="73" y="50"/>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Freeform 153"/>
            <p:cNvSpPr>
              <a:spLocks/>
            </p:cNvSpPr>
            <p:nvPr/>
          </p:nvSpPr>
          <p:spPr bwMode="auto">
            <a:xfrm>
              <a:off x="5970588" y="1555750"/>
              <a:ext cx="61913"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9" name="Freeform 154"/>
            <p:cNvSpPr>
              <a:spLocks/>
            </p:cNvSpPr>
            <p:nvPr/>
          </p:nvSpPr>
          <p:spPr bwMode="auto">
            <a:xfrm>
              <a:off x="6092825"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0" name="Freeform 155"/>
            <p:cNvSpPr>
              <a:spLocks/>
            </p:cNvSpPr>
            <p:nvPr/>
          </p:nvSpPr>
          <p:spPr bwMode="auto">
            <a:xfrm>
              <a:off x="621665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Freeform 156"/>
            <p:cNvSpPr>
              <a:spLocks/>
            </p:cNvSpPr>
            <p:nvPr/>
          </p:nvSpPr>
          <p:spPr bwMode="auto">
            <a:xfrm>
              <a:off x="6340475"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2" name="Freeform 157"/>
            <p:cNvSpPr>
              <a:spLocks/>
            </p:cNvSpPr>
            <p:nvPr/>
          </p:nvSpPr>
          <p:spPr bwMode="auto">
            <a:xfrm>
              <a:off x="6464300" y="1555750"/>
              <a:ext cx="63500"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3" name="Freeform 158"/>
            <p:cNvSpPr>
              <a:spLocks/>
            </p:cNvSpPr>
            <p:nvPr/>
          </p:nvSpPr>
          <p:spPr bwMode="auto">
            <a:xfrm>
              <a:off x="6588125"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0" y="20"/>
                    <a:pt x="35" y="22"/>
                  </a:cubicBezTo>
                  <a:cubicBezTo>
                    <a:pt x="35" y="34"/>
                    <a:pt x="35" y="34"/>
                    <a:pt x="35" y="34"/>
                  </a:cubicBezTo>
                  <a:cubicBezTo>
                    <a:pt x="22" y="34"/>
                    <a:pt x="22" y="34"/>
                    <a:pt x="22"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2" y="43"/>
                  </a:cubicBezTo>
                  <a:cubicBezTo>
                    <a:pt x="35" y="43"/>
                    <a:pt x="35" y="43"/>
                    <a:pt x="35" y="43"/>
                  </a:cubicBezTo>
                  <a:cubicBezTo>
                    <a:pt x="35" y="56"/>
                    <a:pt x="35" y="56"/>
                    <a:pt x="35" y="56"/>
                  </a:cubicBezTo>
                  <a:cubicBezTo>
                    <a:pt x="30"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Freeform 159"/>
            <p:cNvSpPr>
              <a:spLocks/>
            </p:cNvSpPr>
            <p:nvPr/>
          </p:nvSpPr>
          <p:spPr bwMode="auto">
            <a:xfrm>
              <a:off x="6711950" y="1555750"/>
              <a:ext cx="63500"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39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39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5" name="Freeform 160"/>
            <p:cNvSpPr>
              <a:spLocks/>
            </p:cNvSpPr>
            <p:nvPr/>
          </p:nvSpPr>
          <p:spPr bwMode="auto">
            <a:xfrm>
              <a:off x="6835775"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6" name="Freeform 161"/>
            <p:cNvSpPr>
              <a:spLocks/>
            </p:cNvSpPr>
            <p:nvPr/>
          </p:nvSpPr>
          <p:spPr bwMode="auto">
            <a:xfrm>
              <a:off x="6959600" y="1555750"/>
              <a:ext cx="63500"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Freeform 162"/>
            <p:cNvSpPr>
              <a:spLocks/>
            </p:cNvSpPr>
            <p:nvPr/>
          </p:nvSpPr>
          <p:spPr bwMode="auto">
            <a:xfrm>
              <a:off x="7083425"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8" name="Freeform 163"/>
            <p:cNvSpPr>
              <a:spLocks/>
            </p:cNvSpPr>
            <p:nvPr/>
          </p:nvSpPr>
          <p:spPr bwMode="auto">
            <a:xfrm>
              <a:off x="7207250" y="1555750"/>
              <a:ext cx="63500" cy="61913"/>
            </a:xfrm>
            <a:custGeom>
              <a:avLst/>
              <a:gdLst>
                <a:gd name="T0" fmla="*/ 78 w 78"/>
                <a:gd name="T1" fmla="*/ 39 h 78"/>
                <a:gd name="T2" fmla="*/ 66 w 78"/>
                <a:gd name="T3" fmla="*/ 27 h 78"/>
                <a:gd name="T4" fmla="*/ 66 w 78"/>
                <a:gd name="T5" fmla="*/ 27 h 78"/>
                <a:gd name="T6" fmla="*/ 55 w 78"/>
                <a:gd name="T7" fmla="*/ 34 h 78"/>
                <a:gd name="T8" fmla="*/ 43 w 78"/>
                <a:gd name="T9" fmla="*/ 34 h 78"/>
                <a:gd name="T10" fmla="*/ 43 w 78"/>
                <a:gd name="T11" fmla="*/ 22 h 78"/>
                <a:gd name="T12" fmla="*/ 50 w 78"/>
                <a:gd name="T13" fmla="*/ 11 h 78"/>
                <a:gd name="T14" fmla="*/ 50 w 78"/>
                <a:gd name="T15" fmla="*/ 11 h 78"/>
                <a:gd name="T16" fmla="*/ 39 w 78"/>
                <a:gd name="T17" fmla="*/ 0 h 78"/>
                <a:gd name="T18" fmla="*/ 27 w 78"/>
                <a:gd name="T19" fmla="*/ 11 h 78"/>
                <a:gd name="T20" fmla="*/ 27 w 78"/>
                <a:gd name="T21" fmla="*/ 11 h 78"/>
                <a:gd name="T22" fmla="*/ 34 w 78"/>
                <a:gd name="T23" fmla="*/ 22 h 78"/>
                <a:gd name="T24" fmla="*/ 34 w 78"/>
                <a:gd name="T25" fmla="*/ 34 h 78"/>
                <a:gd name="T26" fmla="*/ 22 w 78"/>
                <a:gd name="T27" fmla="*/ 34 h 78"/>
                <a:gd name="T28" fmla="*/ 11 w 78"/>
                <a:gd name="T29" fmla="*/ 27 h 78"/>
                <a:gd name="T30" fmla="*/ 11 w 78"/>
                <a:gd name="T31" fmla="*/ 27 h 78"/>
                <a:gd name="T32" fmla="*/ 0 w 78"/>
                <a:gd name="T33" fmla="*/ 39 h 78"/>
                <a:gd name="T34" fmla="*/ 11 w 78"/>
                <a:gd name="T35" fmla="*/ 51 h 78"/>
                <a:gd name="T36" fmla="*/ 11 w 78"/>
                <a:gd name="T37" fmla="*/ 51 h 78"/>
                <a:gd name="T38" fmla="*/ 22 w 78"/>
                <a:gd name="T39" fmla="*/ 43 h 78"/>
                <a:gd name="T40" fmla="*/ 34 w 78"/>
                <a:gd name="T41" fmla="*/ 43 h 78"/>
                <a:gd name="T42" fmla="*/ 34 w 78"/>
                <a:gd name="T43" fmla="*/ 56 h 78"/>
                <a:gd name="T44" fmla="*/ 27 w 78"/>
                <a:gd name="T45" fmla="*/ 66 h 78"/>
                <a:gd name="T46" fmla="*/ 27 w 78"/>
                <a:gd name="T47" fmla="*/ 66 h 78"/>
                <a:gd name="T48" fmla="*/ 39 w 78"/>
                <a:gd name="T49" fmla="*/ 78 h 78"/>
                <a:gd name="T50" fmla="*/ 50 w 78"/>
                <a:gd name="T51" fmla="*/ 66 h 78"/>
                <a:gd name="T52" fmla="*/ 50 w 78"/>
                <a:gd name="T53" fmla="*/ 66 h 78"/>
                <a:gd name="T54" fmla="*/ 43 w 78"/>
                <a:gd name="T55" fmla="*/ 56 h 78"/>
                <a:gd name="T56" fmla="*/ 43 w 78"/>
                <a:gd name="T57" fmla="*/ 43 h 78"/>
                <a:gd name="T58" fmla="*/ 55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1" y="27"/>
                    <a:pt x="57" y="30"/>
                    <a:pt x="55" y="34"/>
                  </a:cubicBezTo>
                  <a:cubicBezTo>
                    <a:pt x="43" y="34"/>
                    <a:pt x="43" y="34"/>
                    <a:pt x="43" y="34"/>
                  </a:cubicBezTo>
                  <a:cubicBezTo>
                    <a:pt x="43" y="22"/>
                    <a:pt x="43" y="22"/>
                    <a:pt x="43" y="22"/>
                  </a:cubicBezTo>
                  <a:cubicBezTo>
                    <a:pt x="47" y="20"/>
                    <a:pt x="50" y="16"/>
                    <a:pt x="50" y="11"/>
                  </a:cubicBezTo>
                  <a:cubicBezTo>
                    <a:pt x="50" y="11"/>
                    <a:pt x="50" y="11"/>
                    <a:pt x="50" y="11"/>
                  </a:cubicBezTo>
                  <a:cubicBezTo>
                    <a:pt x="50" y="5"/>
                    <a:pt x="45" y="0"/>
                    <a:pt x="39" y="0"/>
                  </a:cubicBezTo>
                  <a:cubicBezTo>
                    <a:pt x="32" y="0"/>
                    <a:pt x="27" y="5"/>
                    <a:pt x="27" y="11"/>
                  </a:cubicBezTo>
                  <a:cubicBezTo>
                    <a:pt x="27" y="11"/>
                    <a:pt x="27" y="11"/>
                    <a:pt x="27" y="11"/>
                  </a:cubicBezTo>
                  <a:cubicBezTo>
                    <a:pt x="27" y="16"/>
                    <a:pt x="30" y="20"/>
                    <a:pt x="34" y="22"/>
                  </a:cubicBezTo>
                  <a:cubicBezTo>
                    <a:pt x="34" y="34"/>
                    <a:pt x="34" y="34"/>
                    <a:pt x="34" y="34"/>
                  </a:cubicBezTo>
                  <a:cubicBezTo>
                    <a:pt x="22" y="34"/>
                    <a:pt x="22" y="34"/>
                    <a:pt x="22" y="34"/>
                  </a:cubicBezTo>
                  <a:cubicBezTo>
                    <a:pt x="20" y="30"/>
                    <a:pt x="16" y="27"/>
                    <a:pt x="11" y="27"/>
                  </a:cubicBezTo>
                  <a:cubicBezTo>
                    <a:pt x="11" y="27"/>
                    <a:pt x="11" y="27"/>
                    <a:pt x="11" y="27"/>
                  </a:cubicBezTo>
                  <a:cubicBezTo>
                    <a:pt x="5" y="27"/>
                    <a:pt x="0" y="33"/>
                    <a:pt x="0" y="39"/>
                  </a:cubicBezTo>
                  <a:cubicBezTo>
                    <a:pt x="0" y="45"/>
                    <a:pt x="5" y="51"/>
                    <a:pt x="11" y="51"/>
                  </a:cubicBezTo>
                  <a:cubicBezTo>
                    <a:pt x="11" y="51"/>
                    <a:pt x="11" y="51"/>
                    <a:pt x="11" y="51"/>
                  </a:cubicBezTo>
                  <a:cubicBezTo>
                    <a:pt x="16" y="51"/>
                    <a:pt x="20" y="48"/>
                    <a:pt x="22" y="43"/>
                  </a:cubicBezTo>
                  <a:cubicBezTo>
                    <a:pt x="34" y="43"/>
                    <a:pt x="34" y="43"/>
                    <a:pt x="34" y="43"/>
                  </a:cubicBezTo>
                  <a:cubicBezTo>
                    <a:pt x="34" y="56"/>
                    <a:pt x="34" y="56"/>
                    <a:pt x="34" y="56"/>
                  </a:cubicBezTo>
                  <a:cubicBezTo>
                    <a:pt x="30" y="57"/>
                    <a:pt x="27" y="62"/>
                    <a:pt x="27" y="66"/>
                  </a:cubicBezTo>
                  <a:cubicBezTo>
                    <a:pt x="27" y="66"/>
                    <a:pt x="27" y="66"/>
                    <a:pt x="27" y="66"/>
                  </a:cubicBezTo>
                  <a:cubicBezTo>
                    <a:pt x="27" y="73"/>
                    <a:pt x="32" y="78"/>
                    <a:pt x="39" y="78"/>
                  </a:cubicBezTo>
                  <a:cubicBezTo>
                    <a:pt x="45" y="78"/>
                    <a:pt x="50" y="73"/>
                    <a:pt x="50" y="66"/>
                  </a:cubicBezTo>
                  <a:cubicBezTo>
                    <a:pt x="50" y="66"/>
                    <a:pt x="50" y="66"/>
                    <a:pt x="50" y="66"/>
                  </a:cubicBezTo>
                  <a:cubicBezTo>
                    <a:pt x="50" y="62"/>
                    <a:pt x="47" y="57"/>
                    <a:pt x="43" y="56"/>
                  </a:cubicBezTo>
                  <a:cubicBezTo>
                    <a:pt x="43" y="43"/>
                    <a:pt x="43" y="43"/>
                    <a:pt x="43" y="43"/>
                  </a:cubicBezTo>
                  <a:cubicBezTo>
                    <a:pt x="55" y="43"/>
                    <a:pt x="55" y="43"/>
                    <a:pt x="55" y="43"/>
                  </a:cubicBezTo>
                  <a:cubicBezTo>
                    <a:pt x="57" y="48"/>
                    <a:pt x="61"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9" name="Freeform 164"/>
            <p:cNvSpPr>
              <a:spLocks/>
            </p:cNvSpPr>
            <p:nvPr/>
          </p:nvSpPr>
          <p:spPr bwMode="auto">
            <a:xfrm>
              <a:off x="7331075" y="1555750"/>
              <a:ext cx="61913" cy="61913"/>
            </a:xfrm>
            <a:custGeom>
              <a:avLst/>
              <a:gdLst>
                <a:gd name="T0" fmla="*/ 78 w 78"/>
                <a:gd name="T1" fmla="*/ 39 h 78"/>
                <a:gd name="T2" fmla="*/ 66 w 78"/>
                <a:gd name="T3" fmla="*/ 27 h 78"/>
                <a:gd name="T4" fmla="*/ 66 w 78"/>
                <a:gd name="T5" fmla="*/ 27 h 78"/>
                <a:gd name="T6" fmla="*/ 56 w 78"/>
                <a:gd name="T7" fmla="*/ 34 h 78"/>
                <a:gd name="T8" fmla="*/ 43 w 78"/>
                <a:gd name="T9" fmla="*/ 34 h 78"/>
                <a:gd name="T10" fmla="*/ 43 w 78"/>
                <a:gd name="T11" fmla="*/ 22 h 78"/>
                <a:gd name="T12" fmla="*/ 51 w 78"/>
                <a:gd name="T13" fmla="*/ 11 h 78"/>
                <a:gd name="T14" fmla="*/ 51 w 78"/>
                <a:gd name="T15" fmla="*/ 11 h 78"/>
                <a:gd name="T16" fmla="*/ 39 w 78"/>
                <a:gd name="T17" fmla="*/ 0 h 78"/>
                <a:gd name="T18" fmla="*/ 27 w 78"/>
                <a:gd name="T19" fmla="*/ 11 h 78"/>
                <a:gd name="T20" fmla="*/ 27 w 78"/>
                <a:gd name="T21" fmla="*/ 11 h 78"/>
                <a:gd name="T22" fmla="*/ 35 w 78"/>
                <a:gd name="T23" fmla="*/ 22 h 78"/>
                <a:gd name="T24" fmla="*/ 35 w 78"/>
                <a:gd name="T25" fmla="*/ 34 h 78"/>
                <a:gd name="T26" fmla="*/ 22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2 w 78"/>
                <a:gd name="T39" fmla="*/ 43 h 78"/>
                <a:gd name="T40" fmla="*/ 35 w 78"/>
                <a:gd name="T41" fmla="*/ 43 h 78"/>
                <a:gd name="T42" fmla="*/ 35 w 78"/>
                <a:gd name="T43" fmla="*/ 56 h 78"/>
                <a:gd name="T44" fmla="*/ 27 w 78"/>
                <a:gd name="T45" fmla="*/ 66 h 78"/>
                <a:gd name="T46" fmla="*/ 27 w 78"/>
                <a:gd name="T47" fmla="*/ 66 h 78"/>
                <a:gd name="T48" fmla="*/ 39 w 78"/>
                <a:gd name="T49" fmla="*/ 78 h 78"/>
                <a:gd name="T50" fmla="*/ 51 w 78"/>
                <a:gd name="T51" fmla="*/ 66 h 78"/>
                <a:gd name="T52" fmla="*/ 51 w 78"/>
                <a:gd name="T53" fmla="*/ 66 h 78"/>
                <a:gd name="T54" fmla="*/ 43 w 78"/>
                <a:gd name="T55" fmla="*/ 56 h 78"/>
                <a:gd name="T56" fmla="*/ 43 w 78"/>
                <a:gd name="T57" fmla="*/ 43 h 78"/>
                <a:gd name="T58" fmla="*/ 56 w 78"/>
                <a:gd name="T59" fmla="*/ 43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6" y="27"/>
                  </a:cubicBezTo>
                  <a:cubicBezTo>
                    <a:pt x="66" y="27"/>
                    <a:pt x="66" y="27"/>
                    <a:pt x="66" y="27"/>
                  </a:cubicBezTo>
                  <a:cubicBezTo>
                    <a:pt x="62" y="27"/>
                    <a:pt x="57" y="30"/>
                    <a:pt x="56" y="34"/>
                  </a:cubicBezTo>
                  <a:cubicBezTo>
                    <a:pt x="43" y="34"/>
                    <a:pt x="43" y="34"/>
                    <a:pt x="43" y="34"/>
                  </a:cubicBezTo>
                  <a:cubicBezTo>
                    <a:pt x="43" y="22"/>
                    <a:pt x="43" y="22"/>
                    <a:pt x="43" y="22"/>
                  </a:cubicBezTo>
                  <a:cubicBezTo>
                    <a:pt x="48" y="20"/>
                    <a:pt x="51" y="16"/>
                    <a:pt x="51" y="11"/>
                  </a:cubicBezTo>
                  <a:cubicBezTo>
                    <a:pt x="51" y="11"/>
                    <a:pt x="51" y="11"/>
                    <a:pt x="51" y="11"/>
                  </a:cubicBezTo>
                  <a:cubicBezTo>
                    <a:pt x="51" y="5"/>
                    <a:pt x="45" y="0"/>
                    <a:pt x="39" y="0"/>
                  </a:cubicBezTo>
                  <a:cubicBezTo>
                    <a:pt x="33" y="0"/>
                    <a:pt x="27" y="5"/>
                    <a:pt x="27" y="11"/>
                  </a:cubicBezTo>
                  <a:cubicBezTo>
                    <a:pt x="27" y="11"/>
                    <a:pt x="27" y="11"/>
                    <a:pt x="27" y="11"/>
                  </a:cubicBezTo>
                  <a:cubicBezTo>
                    <a:pt x="27" y="16"/>
                    <a:pt x="30" y="20"/>
                    <a:pt x="35" y="22"/>
                  </a:cubicBezTo>
                  <a:cubicBezTo>
                    <a:pt x="35" y="34"/>
                    <a:pt x="35" y="34"/>
                    <a:pt x="35" y="34"/>
                  </a:cubicBezTo>
                  <a:cubicBezTo>
                    <a:pt x="22" y="34"/>
                    <a:pt x="22" y="34"/>
                    <a:pt x="22" y="34"/>
                  </a:cubicBezTo>
                  <a:cubicBezTo>
                    <a:pt x="21" y="30"/>
                    <a:pt x="16"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6" y="51"/>
                    <a:pt x="21" y="48"/>
                    <a:pt x="22" y="43"/>
                  </a:cubicBezTo>
                  <a:cubicBezTo>
                    <a:pt x="35" y="43"/>
                    <a:pt x="35" y="43"/>
                    <a:pt x="35" y="43"/>
                  </a:cubicBezTo>
                  <a:cubicBezTo>
                    <a:pt x="35" y="56"/>
                    <a:pt x="35" y="56"/>
                    <a:pt x="35" y="56"/>
                  </a:cubicBezTo>
                  <a:cubicBezTo>
                    <a:pt x="30" y="57"/>
                    <a:pt x="27" y="62"/>
                    <a:pt x="27" y="66"/>
                  </a:cubicBezTo>
                  <a:cubicBezTo>
                    <a:pt x="27" y="66"/>
                    <a:pt x="27" y="66"/>
                    <a:pt x="27" y="66"/>
                  </a:cubicBezTo>
                  <a:cubicBezTo>
                    <a:pt x="27" y="73"/>
                    <a:pt x="33" y="78"/>
                    <a:pt x="39" y="78"/>
                  </a:cubicBezTo>
                  <a:cubicBezTo>
                    <a:pt x="45" y="78"/>
                    <a:pt x="51" y="73"/>
                    <a:pt x="51" y="66"/>
                  </a:cubicBezTo>
                  <a:cubicBezTo>
                    <a:pt x="51" y="66"/>
                    <a:pt x="51" y="66"/>
                    <a:pt x="51" y="66"/>
                  </a:cubicBezTo>
                  <a:cubicBezTo>
                    <a:pt x="51" y="62"/>
                    <a:pt x="48" y="57"/>
                    <a:pt x="43" y="56"/>
                  </a:cubicBezTo>
                  <a:cubicBezTo>
                    <a:pt x="43" y="43"/>
                    <a:pt x="43" y="43"/>
                    <a:pt x="43" y="43"/>
                  </a:cubicBezTo>
                  <a:cubicBezTo>
                    <a:pt x="56" y="43"/>
                    <a:pt x="56" y="43"/>
                    <a:pt x="56" y="43"/>
                  </a:cubicBezTo>
                  <a:cubicBezTo>
                    <a:pt x="57" y="48"/>
                    <a:pt x="62" y="51"/>
                    <a:pt x="66" y="51"/>
                  </a:cubicBezTo>
                  <a:cubicBezTo>
                    <a:pt x="66" y="51"/>
                    <a:pt x="66" y="51"/>
                    <a:pt x="66"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Freeform 165"/>
            <p:cNvSpPr>
              <a:spLocks/>
            </p:cNvSpPr>
            <p:nvPr/>
          </p:nvSpPr>
          <p:spPr bwMode="auto">
            <a:xfrm>
              <a:off x="7454900" y="1555750"/>
              <a:ext cx="61913" cy="61913"/>
            </a:xfrm>
            <a:custGeom>
              <a:avLst/>
              <a:gdLst>
                <a:gd name="T0" fmla="*/ 78 w 78"/>
                <a:gd name="T1" fmla="*/ 39 h 78"/>
                <a:gd name="T2" fmla="*/ 67 w 78"/>
                <a:gd name="T3" fmla="*/ 27 h 78"/>
                <a:gd name="T4" fmla="*/ 67 w 78"/>
                <a:gd name="T5" fmla="*/ 27 h 78"/>
                <a:gd name="T6" fmla="*/ 56 w 78"/>
                <a:gd name="T7" fmla="*/ 34 h 78"/>
                <a:gd name="T8" fmla="*/ 44 w 78"/>
                <a:gd name="T9" fmla="*/ 34 h 78"/>
                <a:gd name="T10" fmla="*/ 44 w 78"/>
                <a:gd name="T11" fmla="*/ 22 h 78"/>
                <a:gd name="T12" fmla="*/ 51 w 78"/>
                <a:gd name="T13" fmla="*/ 11 h 78"/>
                <a:gd name="T14" fmla="*/ 51 w 78"/>
                <a:gd name="T15" fmla="*/ 11 h 78"/>
                <a:gd name="T16" fmla="*/ 39 w 78"/>
                <a:gd name="T17" fmla="*/ 0 h 78"/>
                <a:gd name="T18" fmla="*/ 28 w 78"/>
                <a:gd name="T19" fmla="*/ 11 h 78"/>
                <a:gd name="T20" fmla="*/ 28 w 78"/>
                <a:gd name="T21" fmla="*/ 11 h 78"/>
                <a:gd name="T22" fmla="*/ 35 w 78"/>
                <a:gd name="T23" fmla="*/ 22 h 78"/>
                <a:gd name="T24" fmla="*/ 35 w 78"/>
                <a:gd name="T25" fmla="*/ 34 h 78"/>
                <a:gd name="T26" fmla="*/ 23 w 78"/>
                <a:gd name="T27" fmla="*/ 34 h 78"/>
                <a:gd name="T28" fmla="*/ 12 w 78"/>
                <a:gd name="T29" fmla="*/ 27 h 78"/>
                <a:gd name="T30" fmla="*/ 12 w 78"/>
                <a:gd name="T31" fmla="*/ 27 h 78"/>
                <a:gd name="T32" fmla="*/ 0 w 78"/>
                <a:gd name="T33" fmla="*/ 39 h 78"/>
                <a:gd name="T34" fmla="*/ 12 w 78"/>
                <a:gd name="T35" fmla="*/ 51 h 78"/>
                <a:gd name="T36" fmla="*/ 12 w 78"/>
                <a:gd name="T37" fmla="*/ 51 h 78"/>
                <a:gd name="T38" fmla="*/ 23 w 78"/>
                <a:gd name="T39" fmla="*/ 43 h 78"/>
                <a:gd name="T40" fmla="*/ 35 w 78"/>
                <a:gd name="T41" fmla="*/ 43 h 78"/>
                <a:gd name="T42" fmla="*/ 35 w 78"/>
                <a:gd name="T43" fmla="*/ 56 h 78"/>
                <a:gd name="T44" fmla="*/ 28 w 78"/>
                <a:gd name="T45" fmla="*/ 66 h 78"/>
                <a:gd name="T46" fmla="*/ 28 w 78"/>
                <a:gd name="T47" fmla="*/ 66 h 78"/>
                <a:gd name="T48" fmla="*/ 39 w 78"/>
                <a:gd name="T49" fmla="*/ 78 h 78"/>
                <a:gd name="T50" fmla="*/ 51 w 78"/>
                <a:gd name="T51" fmla="*/ 66 h 78"/>
                <a:gd name="T52" fmla="*/ 51 w 78"/>
                <a:gd name="T53" fmla="*/ 66 h 78"/>
                <a:gd name="T54" fmla="*/ 44 w 78"/>
                <a:gd name="T55" fmla="*/ 56 h 78"/>
                <a:gd name="T56" fmla="*/ 44 w 78"/>
                <a:gd name="T57" fmla="*/ 43 h 78"/>
                <a:gd name="T58" fmla="*/ 56 w 78"/>
                <a:gd name="T59" fmla="*/ 43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39"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5" y="27"/>
                    <a:pt x="0" y="33"/>
                    <a:pt x="0" y="39"/>
                  </a:cubicBezTo>
                  <a:cubicBezTo>
                    <a:pt x="0" y="45"/>
                    <a:pt x="5"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39"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8" y="45"/>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1" name="Freeform 166"/>
            <p:cNvSpPr>
              <a:spLocks/>
            </p:cNvSpPr>
            <p:nvPr/>
          </p:nvSpPr>
          <p:spPr bwMode="auto">
            <a:xfrm>
              <a:off x="7577138" y="1555750"/>
              <a:ext cx="65088" cy="61913"/>
            </a:xfrm>
            <a:custGeom>
              <a:avLst/>
              <a:gdLst>
                <a:gd name="T0" fmla="*/ 79 w 79"/>
                <a:gd name="T1" fmla="*/ 39 h 78"/>
                <a:gd name="T2" fmla="*/ 67 w 79"/>
                <a:gd name="T3" fmla="*/ 27 h 78"/>
                <a:gd name="T4" fmla="*/ 67 w 79"/>
                <a:gd name="T5" fmla="*/ 27 h 78"/>
                <a:gd name="T6" fmla="*/ 56 w 79"/>
                <a:gd name="T7" fmla="*/ 34 h 78"/>
                <a:gd name="T8" fmla="*/ 44 w 79"/>
                <a:gd name="T9" fmla="*/ 34 h 78"/>
                <a:gd name="T10" fmla="*/ 44 w 79"/>
                <a:gd name="T11" fmla="*/ 22 h 78"/>
                <a:gd name="T12" fmla="*/ 51 w 79"/>
                <a:gd name="T13" fmla="*/ 11 h 78"/>
                <a:gd name="T14" fmla="*/ 51 w 79"/>
                <a:gd name="T15" fmla="*/ 11 h 78"/>
                <a:gd name="T16" fmla="*/ 40 w 79"/>
                <a:gd name="T17" fmla="*/ 0 h 78"/>
                <a:gd name="T18" fmla="*/ 28 w 79"/>
                <a:gd name="T19" fmla="*/ 11 h 78"/>
                <a:gd name="T20" fmla="*/ 28 w 79"/>
                <a:gd name="T21" fmla="*/ 11 h 78"/>
                <a:gd name="T22" fmla="*/ 35 w 79"/>
                <a:gd name="T23" fmla="*/ 22 h 78"/>
                <a:gd name="T24" fmla="*/ 35 w 79"/>
                <a:gd name="T25" fmla="*/ 34 h 78"/>
                <a:gd name="T26" fmla="*/ 23 w 79"/>
                <a:gd name="T27" fmla="*/ 34 h 78"/>
                <a:gd name="T28" fmla="*/ 12 w 79"/>
                <a:gd name="T29" fmla="*/ 27 h 78"/>
                <a:gd name="T30" fmla="*/ 12 w 79"/>
                <a:gd name="T31" fmla="*/ 27 h 78"/>
                <a:gd name="T32" fmla="*/ 0 w 79"/>
                <a:gd name="T33" fmla="*/ 39 h 78"/>
                <a:gd name="T34" fmla="*/ 12 w 79"/>
                <a:gd name="T35" fmla="*/ 51 h 78"/>
                <a:gd name="T36" fmla="*/ 12 w 79"/>
                <a:gd name="T37" fmla="*/ 51 h 78"/>
                <a:gd name="T38" fmla="*/ 23 w 79"/>
                <a:gd name="T39" fmla="*/ 43 h 78"/>
                <a:gd name="T40" fmla="*/ 35 w 79"/>
                <a:gd name="T41" fmla="*/ 43 h 78"/>
                <a:gd name="T42" fmla="*/ 35 w 79"/>
                <a:gd name="T43" fmla="*/ 56 h 78"/>
                <a:gd name="T44" fmla="*/ 28 w 79"/>
                <a:gd name="T45" fmla="*/ 66 h 78"/>
                <a:gd name="T46" fmla="*/ 28 w 79"/>
                <a:gd name="T47" fmla="*/ 66 h 78"/>
                <a:gd name="T48" fmla="*/ 40 w 79"/>
                <a:gd name="T49" fmla="*/ 78 h 78"/>
                <a:gd name="T50" fmla="*/ 51 w 79"/>
                <a:gd name="T51" fmla="*/ 66 h 78"/>
                <a:gd name="T52" fmla="*/ 51 w 79"/>
                <a:gd name="T53" fmla="*/ 66 h 78"/>
                <a:gd name="T54" fmla="*/ 44 w 79"/>
                <a:gd name="T55" fmla="*/ 56 h 78"/>
                <a:gd name="T56" fmla="*/ 44 w 79"/>
                <a:gd name="T57" fmla="*/ 43 h 78"/>
                <a:gd name="T58" fmla="*/ 56 w 79"/>
                <a:gd name="T59" fmla="*/ 43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7"/>
                    <a:pt x="67" y="27"/>
                  </a:cubicBezTo>
                  <a:cubicBezTo>
                    <a:pt x="67" y="27"/>
                    <a:pt x="67" y="27"/>
                    <a:pt x="67" y="27"/>
                  </a:cubicBezTo>
                  <a:cubicBezTo>
                    <a:pt x="62" y="27"/>
                    <a:pt x="58" y="30"/>
                    <a:pt x="56" y="34"/>
                  </a:cubicBezTo>
                  <a:cubicBezTo>
                    <a:pt x="44" y="34"/>
                    <a:pt x="44" y="34"/>
                    <a:pt x="44" y="34"/>
                  </a:cubicBezTo>
                  <a:cubicBezTo>
                    <a:pt x="44" y="22"/>
                    <a:pt x="44" y="22"/>
                    <a:pt x="44" y="22"/>
                  </a:cubicBezTo>
                  <a:cubicBezTo>
                    <a:pt x="48" y="20"/>
                    <a:pt x="51" y="16"/>
                    <a:pt x="51" y="11"/>
                  </a:cubicBezTo>
                  <a:cubicBezTo>
                    <a:pt x="51" y="11"/>
                    <a:pt x="51" y="11"/>
                    <a:pt x="51" y="11"/>
                  </a:cubicBezTo>
                  <a:cubicBezTo>
                    <a:pt x="51" y="5"/>
                    <a:pt x="46" y="0"/>
                    <a:pt x="40" y="0"/>
                  </a:cubicBezTo>
                  <a:cubicBezTo>
                    <a:pt x="33" y="0"/>
                    <a:pt x="28" y="5"/>
                    <a:pt x="28" y="11"/>
                  </a:cubicBezTo>
                  <a:cubicBezTo>
                    <a:pt x="28" y="11"/>
                    <a:pt x="28" y="11"/>
                    <a:pt x="28" y="11"/>
                  </a:cubicBezTo>
                  <a:cubicBezTo>
                    <a:pt x="28" y="16"/>
                    <a:pt x="31" y="20"/>
                    <a:pt x="35" y="22"/>
                  </a:cubicBezTo>
                  <a:cubicBezTo>
                    <a:pt x="35" y="34"/>
                    <a:pt x="35" y="34"/>
                    <a:pt x="35" y="34"/>
                  </a:cubicBezTo>
                  <a:cubicBezTo>
                    <a:pt x="23" y="34"/>
                    <a:pt x="23" y="34"/>
                    <a:pt x="23" y="34"/>
                  </a:cubicBezTo>
                  <a:cubicBezTo>
                    <a:pt x="21" y="30"/>
                    <a:pt x="17" y="27"/>
                    <a:pt x="12" y="27"/>
                  </a:cubicBezTo>
                  <a:cubicBezTo>
                    <a:pt x="12" y="27"/>
                    <a:pt x="12" y="27"/>
                    <a:pt x="12" y="27"/>
                  </a:cubicBezTo>
                  <a:cubicBezTo>
                    <a:pt x="6" y="27"/>
                    <a:pt x="0" y="33"/>
                    <a:pt x="0" y="39"/>
                  </a:cubicBezTo>
                  <a:cubicBezTo>
                    <a:pt x="0" y="45"/>
                    <a:pt x="6" y="51"/>
                    <a:pt x="12" y="51"/>
                  </a:cubicBezTo>
                  <a:cubicBezTo>
                    <a:pt x="12" y="51"/>
                    <a:pt x="12" y="51"/>
                    <a:pt x="12" y="51"/>
                  </a:cubicBezTo>
                  <a:cubicBezTo>
                    <a:pt x="17" y="51"/>
                    <a:pt x="21" y="48"/>
                    <a:pt x="23" y="43"/>
                  </a:cubicBezTo>
                  <a:cubicBezTo>
                    <a:pt x="35" y="43"/>
                    <a:pt x="35" y="43"/>
                    <a:pt x="35" y="43"/>
                  </a:cubicBezTo>
                  <a:cubicBezTo>
                    <a:pt x="35" y="56"/>
                    <a:pt x="35" y="56"/>
                    <a:pt x="35" y="56"/>
                  </a:cubicBezTo>
                  <a:cubicBezTo>
                    <a:pt x="31" y="57"/>
                    <a:pt x="28" y="62"/>
                    <a:pt x="28" y="66"/>
                  </a:cubicBezTo>
                  <a:cubicBezTo>
                    <a:pt x="28" y="66"/>
                    <a:pt x="28" y="66"/>
                    <a:pt x="28" y="66"/>
                  </a:cubicBezTo>
                  <a:cubicBezTo>
                    <a:pt x="28" y="73"/>
                    <a:pt x="33" y="78"/>
                    <a:pt x="40" y="78"/>
                  </a:cubicBezTo>
                  <a:cubicBezTo>
                    <a:pt x="46" y="78"/>
                    <a:pt x="51" y="73"/>
                    <a:pt x="51" y="66"/>
                  </a:cubicBezTo>
                  <a:cubicBezTo>
                    <a:pt x="51" y="66"/>
                    <a:pt x="51" y="66"/>
                    <a:pt x="51" y="66"/>
                  </a:cubicBezTo>
                  <a:cubicBezTo>
                    <a:pt x="51" y="62"/>
                    <a:pt x="48" y="57"/>
                    <a:pt x="44" y="56"/>
                  </a:cubicBezTo>
                  <a:cubicBezTo>
                    <a:pt x="44" y="43"/>
                    <a:pt x="44" y="43"/>
                    <a:pt x="44" y="43"/>
                  </a:cubicBezTo>
                  <a:cubicBezTo>
                    <a:pt x="56" y="43"/>
                    <a:pt x="56" y="43"/>
                    <a:pt x="56" y="43"/>
                  </a:cubicBezTo>
                  <a:cubicBezTo>
                    <a:pt x="58" y="48"/>
                    <a:pt x="62" y="51"/>
                    <a:pt x="67" y="51"/>
                  </a:cubicBezTo>
                  <a:cubicBezTo>
                    <a:pt x="67" y="51"/>
                    <a:pt x="67" y="51"/>
                    <a:pt x="67" y="51"/>
                  </a:cubicBezTo>
                  <a:cubicBezTo>
                    <a:pt x="73" y="51"/>
                    <a:pt x="79" y="45"/>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2" name="Freeform 167"/>
            <p:cNvSpPr>
              <a:spLocks/>
            </p:cNvSpPr>
            <p:nvPr/>
          </p:nvSpPr>
          <p:spPr bwMode="auto">
            <a:xfrm>
              <a:off x="5970588" y="1677988"/>
              <a:ext cx="61913"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Freeform 168"/>
            <p:cNvSpPr>
              <a:spLocks/>
            </p:cNvSpPr>
            <p:nvPr/>
          </p:nvSpPr>
          <p:spPr bwMode="auto">
            <a:xfrm>
              <a:off x="6092825"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Freeform 169"/>
            <p:cNvSpPr>
              <a:spLocks/>
            </p:cNvSpPr>
            <p:nvPr/>
          </p:nvSpPr>
          <p:spPr bwMode="auto">
            <a:xfrm>
              <a:off x="621665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5" name="Freeform 170"/>
            <p:cNvSpPr>
              <a:spLocks/>
            </p:cNvSpPr>
            <p:nvPr/>
          </p:nvSpPr>
          <p:spPr bwMode="auto">
            <a:xfrm>
              <a:off x="6340475"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Freeform 171"/>
            <p:cNvSpPr>
              <a:spLocks/>
            </p:cNvSpPr>
            <p:nvPr/>
          </p:nvSpPr>
          <p:spPr bwMode="auto">
            <a:xfrm>
              <a:off x="6464300" y="1677988"/>
              <a:ext cx="63500"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7" name="Freeform 172"/>
            <p:cNvSpPr>
              <a:spLocks/>
            </p:cNvSpPr>
            <p:nvPr/>
          </p:nvSpPr>
          <p:spPr bwMode="auto">
            <a:xfrm>
              <a:off x="6588125"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8" name="Freeform 173"/>
            <p:cNvSpPr>
              <a:spLocks/>
            </p:cNvSpPr>
            <p:nvPr/>
          </p:nvSpPr>
          <p:spPr bwMode="auto">
            <a:xfrm>
              <a:off x="6711950" y="1677988"/>
              <a:ext cx="63500"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39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39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Freeform 174"/>
            <p:cNvSpPr>
              <a:spLocks/>
            </p:cNvSpPr>
            <p:nvPr/>
          </p:nvSpPr>
          <p:spPr bwMode="auto">
            <a:xfrm>
              <a:off x="6835775"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0" name="Freeform 175"/>
            <p:cNvSpPr>
              <a:spLocks/>
            </p:cNvSpPr>
            <p:nvPr/>
          </p:nvSpPr>
          <p:spPr bwMode="auto">
            <a:xfrm>
              <a:off x="6959600" y="1677988"/>
              <a:ext cx="63500"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1" name="Freeform 176"/>
            <p:cNvSpPr>
              <a:spLocks/>
            </p:cNvSpPr>
            <p:nvPr/>
          </p:nvSpPr>
          <p:spPr bwMode="auto">
            <a:xfrm>
              <a:off x="7083425"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Freeform 177"/>
            <p:cNvSpPr>
              <a:spLocks/>
            </p:cNvSpPr>
            <p:nvPr/>
          </p:nvSpPr>
          <p:spPr bwMode="auto">
            <a:xfrm>
              <a:off x="7207250" y="1677988"/>
              <a:ext cx="63500" cy="63500"/>
            </a:xfrm>
            <a:custGeom>
              <a:avLst/>
              <a:gdLst>
                <a:gd name="T0" fmla="*/ 78 w 78"/>
                <a:gd name="T1" fmla="*/ 39 h 78"/>
                <a:gd name="T2" fmla="*/ 66 w 78"/>
                <a:gd name="T3" fmla="*/ 28 h 78"/>
                <a:gd name="T4" fmla="*/ 66 w 78"/>
                <a:gd name="T5" fmla="*/ 28 h 78"/>
                <a:gd name="T6" fmla="*/ 55 w 78"/>
                <a:gd name="T7" fmla="*/ 35 h 78"/>
                <a:gd name="T8" fmla="*/ 43 w 78"/>
                <a:gd name="T9" fmla="*/ 35 h 78"/>
                <a:gd name="T10" fmla="*/ 43 w 78"/>
                <a:gd name="T11" fmla="*/ 23 h 78"/>
                <a:gd name="T12" fmla="*/ 50 w 78"/>
                <a:gd name="T13" fmla="*/ 12 h 78"/>
                <a:gd name="T14" fmla="*/ 50 w 78"/>
                <a:gd name="T15" fmla="*/ 12 h 78"/>
                <a:gd name="T16" fmla="*/ 39 w 78"/>
                <a:gd name="T17" fmla="*/ 0 h 78"/>
                <a:gd name="T18" fmla="*/ 27 w 78"/>
                <a:gd name="T19" fmla="*/ 12 h 78"/>
                <a:gd name="T20" fmla="*/ 27 w 78"/>
                <a:gd name="T21" fmla="*/ 12 h 78"/>
                <a:gd name="T22" fmla="*/ 34 w 78"/>
                <a:gd name="T23" fmla="*/ 23 h 78"/>
                <a:gd name="T24" fmla="*/ 34 w 78"/>
                <a:gd name="T25" fmla="*/ 35 h 78"/>
                <a:gd name="T26" fmla="*/ 22 w 78"/>
                <a:gd name="T27" fmla="*/ 35 h 78"/>
                <a:gd name="T28" fmla="*/ 11 w 78"/>
                <a:gd name="T29" fmla="*/ 28 h 78"/>
                <a:gd name="T30" fmla="*/ 11 w 78"/>
                <a:gd name="T31" fmla="*/ 28 h 78"/>
                <a:gd name="T32" fmla="*/ 0 w 78"/>
                <a:gd name="T33" fmla="*/ 39 h 78"/>
                <a:gd name="T34" fmla="*/ 11 w 78"/>
                <a:gd name="T35" fmla="*/ 51 h 78"/>
                <a:gd name="T36" fmla="*/ 11 w 78"/>
                <a:gd name="T37" fmla="*/ 51 h 78"/>
                <a:gd name="T38" fmla="*/ 22 w 78"/>
                <a:gd name="T39" fmla="*/ 44 h 78"/>
                <a:gd name="T40" fmla="*/ 34 w 78"/>
                <a:gd name="T41" fmla="*/ 44 h 78"/>
                <a:gd name="T42" fmla="*/ 34 w 78"/>
                <a:gd name="T43" fmla="*/ 56 h 78"/>
                <a:gd name="T44" fmla="*/ 27 w 78"/>
                <a:gd name="T45" fmla="*/ 67 h 78"/>
                <a:gd name="T46" fmla="*/ 27 w 78"/>
                <a:gd name="T47" fmla="*/ 67 h 78"/>
                <a:gd name="T48" fmla="*/ 39 w 78"/>
                <a:gd name="T49" fmla="*/ 78 h 78"/>
                <a:gd name="T50" fmla="*/ 50 w 78"/>
                <a:gd name="T51" fmla="*/ 67 h 78"/>
                <a:gd name="T52" fmla="*/ 50 w 78"/>
                <a:gd name="T53" fmla="*/ 67 h 78"/>
                <a:gd name="T54" fmla="*/ 43 w 78"/>
                <a:gd name="T55" fmla="*/ 56 h 78"/>
                <a:gd name="T56" fmla="*/ 43 w 78"/>
                <a:gd name="T57" fmla="*/ 44 h 78"/>
                <a:gd name="T58" fmla="*/ 55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5"/>
                    <a:pt x="45" y="0"/>
                    <a:pt x="39" y="0"/>
                  </a:cubicBezTo>
                  <a:cubicBezTo>
                    <a:pt x="32" y="0"/>
                    <a:pt x="27" y="5"/>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39"/>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8"/>
                    <a:pt x="39" y="78"/>
                  </a:cubicBezTo>
                  <a:cubicBezTo>
                    <a:pt x="45" y="78"/>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3" name="Freeform 178"/>
            <p:cNvSpPr>
              <a:spLocks/>
            </p:cNvSpPr>
            <p:nvPr/>
          </p:nvSpPr>
          <p:spPr bwMode="auto">
            <a:xfrm>
              <a:off x="7331075" y="1677988"/>
              <a:ext cx="61913" cy="63500"/>
            </a:xfrm>
            <a:custGeom>
              <a:avLst/>
              <a:gdLst>
                <a:gd name="T0" fmla="*/ 78 w 78"/>
                <a:gd name="T1" fmla="*/ 39 h 78"/>
                <a:gd name="T2" fmla="*/ 66 w 78"/>
                <a:gd name="T3" fmla="*/ 28 h 78"/>
                <a:gd name="T4" fmla="*/ 66 w 78"/>
                <a:gd name="T5" fmla="*/ 28 h 78"/>
                <a:gd name="T6" fmla="*/ 56 w 78"/>
                <a:gd name="T7" fmla="*/ 35 h 78"/>
                <a:gd name="T8" fmla="*/ 43 w 78"/>
                <a:gd name="T9" fmla="*/ 35 h 78"/>
                <a:gd name="T10" fmla="*/ 43 w 78"/>
                <a:gd name="T11" fmla="*/ 23 h 78"/>
                <a:gd name="T12" fmla="*/ 51 w 78"/>
                <a:gd name="T13" fmla="*/ 12 h 78"/>
                <a:gd name="T14" fmla="*/ 51 w 78"/>
                <a:gd name="T15" fmla="*/ 12 h 78"/>
                <a:gd name="T16" fmla="*/ 39 w 78"/>
                <a:gd name="T17" fmla="*/ 0 h 78"/>
                <a:gd name="T18" fmla="*/ 27 w 78"/>
                <a:gd name="T19" fmla="*/ 12 h 78"/>
                <a:gd name="T20" fmla="*/ 27 w 78"/>
                <a:gd name="T21" fmla="*/ 12 h 78"/>
                <a:gd name="T22" fmla="*/ 35 w 78"/>
                <a:gd name="T23" fmla="*/ 23 h 78"/>
                <a:gd name="T24" fmla="*/ 35 w 78"/>
                <a:gd name="T25" fmla="*/ 35 h 78"/>
                <a:gd name="T26" fmla="*/ 22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2 w 78"/>
                <a:gd name="T39" fmla="*/ 44 h 78"/>
                <a:gd name="T40" fmla="*/ 35 w 78"/>
                <a:gd name="T41" fmla="*/ 44 h 78"/>
                <a:gd name="T42" fmla="*/ 35 w 78"/>
                <a:gd name="T43" fmla="*/ 56 h 78"/>
                <a:gd name="T44" fmla="*/ 27 w 78"/>
                <a:gd name="T45" fmla="*/ 67 h 78"/>
                <a:gd name="T46" fmla="*/ 27 w 78"/>
                <a:gd name="T47" fmla="*/ 67 h 78"/>
                <a:gd name="T48" fmla="*/ 39 w 78"/>
                <a:gd name="T49" fmla="*/ 78 h 78"/>
                <a:gd name="T50" fmla="*/ 51 w 78"/>
                <a:gd name="T51" fmla="*/ 67 h 78"/>
                <a:gd name="T52" fmla="*/ 51 w 78"/>
                <a:gd name="T53" fmla="*/ 67 h 78"/>
                <a:gd name="T54" fmla="*/ 43 w 78"/>
                <a:gd name="T55" fmla="*/ 56 h 78"/>
                <a:gd name="T56" fmla="*/ 43 w 78"/>
                <a:gd name="T57" fmla="*/ 44 h 78"/>
                <a:gd name="T58" fmla="*/ 56 w 78"/>
                <a:gd name="T59" fmla="*/ 44 h 78"/>
                <a:gd name="T60" fmla="*/ 66 w 78"/>
                <a:gd name="T61" fmla="*/ 51 h 78"/>
                <a:gd name="T62" fmla="*/ 66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5"/>
                    <a:pt x="45" y="0"/>
                    <a:pt x="39" y="0"/>
                  </a:cubicBezTo>
                  <a:cubicBezTo>
                    <a:pt x="33" y="0"/>
                    <a:pt x="27" y="5"/>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8"/>
                    <a:pt x="39" y="78"/>
                  </a:cubicBezTo>
                  <a:cubicBezTo>
                    <a:pt x="45" y="78"/>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4" name="Freeform 179"/>
            <p:cNvSpPr>
              <a:spLocks/>
            </p:cNvSpPr>
            <p:nvPr/>
          </p:nvSpPr>
          <p:spPr bwMode="auto">
            <a:xfrm>
              <a:off x="7454900" y="1677988"/>
              <a:ext cx="61913" cy="63500"/>
            </a:xfrm>
            <a:custGeom>
              <a:avLst/>
              <a:gdLst>
                <a:gd name="T0" fmla="*/ 78 w 78"/>
                <a:gd name="T1" fmla="*/ 39 h 78"/>
                <a:gd name="T2" fmla="*/ 67 w 78"/>
                <a:gd name="T3" fmla="*/ 28 h 78"/>
                <a:gd name="T4" fmla="*/ 67 w 78"/>
                <a:gd name="T5" fmla="*/ 28 h 78"/>
                <a:gd name="T6" fmla="*/ 56 w 78"/>
                <a:gd name="T7" fmla="*/ 35 h 78"/>
                <a:gd name="T8" fmla="*/ 44 w 78"/>
                <a:gd name="T9" fmla="*/ 35 h 78"/>
                <a:gd name="T10" fmla="*/ 44 w 78"/>
                <a:gd name="T11" fmla="*/ 23 h 78"/>
                <a:gd name="T12" fmla="*/ 51 w 78"/>
                <a:gd name="T13" fmla="*/ 12 h 78"/>
                <a:gd name="T14" fmla="*/ 51 w 78"/>
                <a:gd name="T15" fmla="*/ 12 h 78"/>
                <a:gd name="T16" fmla="*/ 39 w 78"/>
                <a:gd name="T17" fmla="*/ 0 h 78"/>
                <a:gd name="T18" fmla="*/ 28 w 78"/>
                <a:gd name="T19" fmla="*/ 12 h 78"/>
                <a:gd name="T20" fmla="*/ 28 w 78"/>
                <a:gd name="T21" fmla="*/ 12 h 78"/>
                <a:gd name="T22" fmla="*/ 35 w 78"/>
                <a:gd name="T23" fmla="*/ 23 h 78"/>
                <a:gd name="T24" fmla="*/ 35 w 78"/>
                <a:gd name="T25" fmla="*/ 35 h 78"/>
                <a:gd name="T26" fmla="*/ 23 w 78"/>
                <a:gd name="T27" fmla="*/ 35 h 78"/>
                <a:gd name="T28" fmla="*/ 12 w 78"/>
                <a:gd name="T29" fmla="*/ 28 h 78"/>
                <a:gd name="T30" fmla="*/ 12 w 78"/>
                <a:gd name="T31" fmla="*/ 28 h 78"/>
                <a:gd name="T32" fmla="*/ 0 w 78"/>
                <a:gd name="T33" fmla="*/ 39 h 78"/>
                <a:gd name="T34" fmla="*/ 12 w 78"/>
                <a:gd name="T35" fmla="*/ 51 h 78"/>
                <a:gd name="T36" fmla="*/ 12 w 78"/>
                <a:gd name="T37" fmla="*/ 51 h 78"/>
                <a:gd name="T38" fmla="*/ 23 w 78"/>
                <a:gd name="T39" fmla="*/ 44 h 78"/>
                <a:gd name="T40" fmla="*/ 35 w 78"/>
                <a:gd name="T41" fmla="*/ 44 h 78"/>
                <a:gd name="T42" fmla="*/ 35 w 78"/>
                <a:gd name="T43" fmla="*/ 56 h 78"/>
                <a:gd name="T44" fmla="*/ 28 w 78"/>
                <a:gd name="T45" fmla="*/ 67 h 78"/>
                <a:gd name="T46" fmla="*/ 28 w 78"/>
                <a:gd name="T47" fmla="*/ 67 h 78"/>
                <a:gd name="T48" fmla="*/ 39 w 78"/>
                <a:gd name="T49" fmla="*/ 78 h 78"/>
                <a:gd name="T50" fmla="*/ 51 w 78"/>
                <a:gd name="T51" fmla="*/ 67 h 78"/>
                <a:gd name="T52" fmla="*/ 51 w 78"/>
                <a:gd name="T53" fmla="*/ 67 h 78"/>
                <a:gd name="T54" fmla="*/ 44 w 78"/>
                <a:gd name="T55" fmla="*/ 56 h 78"/>
                <a:gd name="T56" fmla="*/ 44 w 78"/>
                <a:gd name="T57" fmla="*/ 44 h 78"/>
                <a:gd name="T58" fmla="*/ 56 w 78"/>
                <a:gd name="T59" fmla="*/ 44 h 78"/>
                <a:gd name="T60" fmla="*/ 67 w 78"/>
                <a:gd name="T61" fmla="*/ 51 h 78"/>
                <a:gd name="T62" fmla="*/ 67 w 78"/>
                <a:gd name="T63" fmla="*/ 51 h 78"/>
                <a:gd name="T64" fmla="*/ 78 w 78"/>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8">
                  <a:moveTo>
                    <a:pt x="78" y="39"/>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39"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39"/>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39"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Freeform 180"/>
            <p:cNvSpPr>
              <a:spLocks/>
            </p:cNvSpPr>
            <p:nvPr/>
          </p:nvSpPr>
          <p:spPr bwMode="auto">
            <a:xfrm>
              <a:off x="7577138" y="1677988"/>
              <a:ext cx="65088" cy="63500"/>
            </a:xfrm>
            <a:custGeom>
              <a:avLst/>
              <a:gdLst>
                <a:gd name="T0" fmla="*/ 79 w 79"/>
                <a:gd name="T1" fmla="*/ 39 h 78"/>
                <a:gd name="T2" fmla="*/ 67 w 79"/>
                <a:gd name="T3" fmla="*/ 28 h 78"/>
                <a:gd name="T4" fmla="*/ 67 w 79"/>
                <a:gd name="T5" fmla="*/ 28 h 78"/>
                <a:gd name="T6" fmla="*/ 56 w 79"/>
                <a:gd name="T7" fmla="*/ 35 h 78"/>
                <a:gd name="T8" fmla="*/ 44 w 79"/>
                <a:gd name="T9" fmla="*/ 35 h 78"/>
                <a:gd name="T10" fmla="*/ 44 w 79"/>
                <a:gd name="T11" fmla="*/ 23 h 78"/>
                <a:gd name="T12" fmla="*/ 51 w 79"/>
                <a:gd name="T13" fmla="*/ 12 h 78"/>
                <a:gd name="T14" fmla="*/ 51 w 79"/>
                <a:gd name="T15" fmla="*/ 12 h 78"/>
                <a:gd name="T16" fmla="*/ 40 w 79"/>
                <a:gd name="T17" fmla="*/ 0 h 78"/>
                <a:gd name="T18" fmla="*/ 28 w 79"/>
                <a:gd name="T19" fmla="*/ 12 h 78"/>
                <a:gd name="T20" fmla="*/ 28 w 79"/>
                <a:gd name="T21" fmla="*/ 12 h 78"/>
                <a:gd name="T22" fmla="*/ 35 w 79"/>
                <a:gd name="T23" fmla="*/ 23 h 78"/>
                <a:gd name="T24" fmla="*/ 35 w 79"/>
                <a:gd name="T25" fmla="*/ 35 h 78"/>
                <a:gd name="T26" fmla="*/ 23 w 79"/>
                <a:gd name="T27" fmla="*/ 35 h 78"/>
                <a:gd name="T28" fmla="*/ 12 w 79"/>
                <a:gd name="T29" fmla="*/ 28 h 78"/>
                <a:gd name="T30" fmla="*/ 12 w 79"/>
                <a:gd name="T31" fmla="*/ 28 h 78"/>
                <a:gd name="T32" fmla="*/ 0 w 79"/>
                <a:gd name="T33" fmla="*/ 39 h 78"/>
                <a:gd name="T34" fmla="*/ 12 w 79"/>
                <a:gd name="T35" fmla="*/ 51 h 78"/>
                <a:gd name="T36" fmla="*/ 12 w 79"/>
                <a:gd name="T37" fmla="*/ 51 h 78"/>
                <a:gd name="T38" fmla="*/ 23 w 79"/>
                <a:gd name="T39" fmla="*/ 44 h 78"/>
                <a:gd name="T40" fmla="*/ 35 w 79"/>
                <a:gd name="T41" fmla="*/ 44 h 78"/>
                <a:gd name="T42" fmla="*/ 35 w 79"/>
                <a:gd name="T43" fmla="*/ 56 h 78"/>
                <a:gd name="T44" fmla="*/ 28 w 79"/>
                <a:gd name="T45" fmla="*/ 67 h 78"/>
                <a:gd name="T46" fmla="*/ 28 w 79"/>
                <a:gd name="T47" fmla="*/ 67 h 78"/>
                <a:gd name="T48" fmla="*/ 40 w 79"/>
                <a:gd name="T49" fmla="*/ 78 h 78"/>
                <a:gd name="T50" fmla="*/ 51 w 79"/>
                <a:gd name="T51" fmla="*/ 67 h 78"/>
                <a:gd name="T52" fmla="*/ 51 w 79"/>
                <a:gd name="T53" fmla="*/ 67 h 78"/>
                <a:gd name="T54" fmla="*/ 44 w 79"/>
                <a:gd name="T55" fmla="*/ 56 h 78"/>
                <a:gd name="T56" fmla="*/ 44 w 79"/>
                <a:gd name="T57" fmla="*/ 44 h 78"/>
                <a:gd name="T58" fmla="*/ 56 w 79"/>
                <a:gd name="T59" fmla="*/ 44 h 78"/>
                <a:gd name="T60" fmla="*/ 67 w 79"/>
                <a:gd name="T61" fmla="*/ 51 h 78"/>
                <a:gd name="T62" fmla="*/ 67 w 79"/>
                <a:gd name="T63" fmla="*/ 51 h 78"/>
                <a:gd name="T64" fmla="*/ 79 w 79"/>
                <a:gd name="T6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8">
                  <a:moveTo>
                    <a:pt x="79" y="39"/>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5"/>
                    <a:pt x="46" y="0"/>
                    <a:pt x="40" y="0"/>
                  </a:cubicBezTo>
                  <a:cubicBezTo>
                    <a:pt x="33" y="0"/>
                    <a:pt x="28" y="5"/>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39"/>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8"/>
                    <a:pt x="40" y="78"/>
                  </a:cubicBezTo>
                  <a:cubicBezTo>
                    <a:pt x="46" y="78"/>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6" name="Freeform 181"/>
            <p:cNvSpPr>
              <a:spLocks/>
            </p:cNvSpPr>
            <p:nvPr/>
          </p:nvSpPr>
          <p:spPr bwMode="auto">
            <a:xfrm>
              <a:off x="5970588" y="1801813"/>
              <a:ext cx="61913"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7" name="Freeform 182"/>
            <p:cNvSpPr>
              <a:spLocks/>
            </p:cNvSpPr>
            <p:nvPr/>
          </p:nvSpPr>
          <p:spPr bwMode="auto">
            <a:xfrm>
              <a:off x="6092825"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Freeform 183"/>
            <p:cNvSpPr>
              <a:spLocks/>
            </p:cNvSpPr>
            <p:nvPr/>
          </p:nvSpPr>
          <p:spPr bwMode="auto">
            <a:xfrm>
              <a:off x="621665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9" name="Freeform 184"/>
            <p:cNvSpPr>
              <a:spLocks/>
            </p:cNvSpPr>
            <p:nvPr/>
          </p:nvSpPr>
          <p:spPr bwMode="auto">
            <a:xfrm>
              <a:off x="6340475"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0" name="Freeform 185"/>
            <p:cNvSpPr>
              <a:spLocks/>
            </p:cNvSpPr>
            <p:nvPr/>
          </p:nvSpPr>
          <p:spPr bwMode="auto">
            <a:xfrm>
              <a:off x="6464300" y="1801813"/>
              <a:ext cx="63500"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Freeform 186"/>
            <p:cNvSpPr>
              <a:spLocks/>
            </p:cNvSpPr>
            <p:nvPr/>
          </p:nvSpPr>
          <p:spPr bwMode="auto">
            <a:xfrm>
              <a:off x="6588125"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0" y="21"/>
                    <a:pt x="35" y="23"/>
                  </a:cubicBezTo>
                  <a:cubicBezTo>
                    <a:pt x="35" y="35"/>
                    <a:pt x="35" y="35"/>
                    <a:pt x="35" y="35"/>
                  </a:cubicBezTo>
                  <a:cubicBezTo>
                    <a:pt x="22" y="35"/>
                    <a:pt x="22" y="35"/>
                    <a:pt x="22"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2" y="44"/>
                  </a:cubicBezTo>
                  <a:cubicBezTo>
                    <a:pt x="35" y="44"/>
                    <a:pt x="35" y="44"/>
                    <a:pt x="35" y="44"/>
                  </a:cubicBezTo>
                  <a:cubicBezTo>
                    <a:pt x="35" y="56"/>
                    <a:pt x="35" y="56"/>
                    <a:pt x="35" y="56"/>
                  </a:cubicBezTo>
                  <a:cubicBezTo>
                    <a:pt x="30"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2" name="Freeform 187"/>
            <p:cNvSpPr>
              <a:spLocks/>
            </p:cNvSpPr>
            <p:nvPr/>
          </p:nvSpPr>
          <p:spPr bwMode="auto">
            <a:xfrm>
              <a:off x="6711950" y="1801813"/>
              <a:ext cx="63500"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39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39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3" name="Freeform 188"/>
            <p:cNvSpPr>
              <a:spLocks/>
            </p:cNvSpPr>
            <p:nvPr/>
          </p:nvSpPr>
          <p:spPr bwMode="auto">
            <a:xfrm>
              <a:off x="6835775"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Freeform 189"/>
            <p:cNvSpPr>
              <a:spLocks/>
            </p:cNvSpPr>
            <p:nvPr/>
          </p:nvSpPr>
          <p:spPr bwMode="auto">
            <a:xfrm>
              <a:off x="6959600" y="1801813"/>
              <a:ext cx="63500"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5" name="Freeform 190"/>
            <p:cNvSpPr>
              <a:spLocks/>
            </p:cNvSpPr>
            <p:nvPr/>
          </p:nvSpPr>
          <p:spPr bwMode="auto">
            <a:xfrm>
              <a:off x="7083425"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6" name="Freeform 191"/>
            <p:cNvSpPr>
              <a:spLocks/>
            </p:cNvSpPr>
            <p:nvPr/>
          </p:nvSpPr>
          <p:spPr bwMode="auto">
            <a:xfrm>
              <a:off x="7207250" y="1801813"/>
              <a:ext cx="63500" cy="63500"/>
            </a:xfrm>
            <a:custGeom>
              <a:avLst/>
              <a:gdLst>
                <a:gd name="T0" fmla="*/ 78 w 78"/>
                <a:gd name="T1" fmla="*/ 40 h 79"/>
                <a:gd name="T2" fmla="*/ 66 w 78"/>
                <a:gd name="T3" fmla="*/ 28 h 79"/>
                <a:gd name="T4" fmla="*/ 66 w 78"/>
                <a:gd name="T5" fmla="*/ 28 h 79"/>
                <a:gd name="T6" fmla="*/ 55 w 78"/>
                <a:gd name="T7" fmla="*/ 35 h 79"/>
                <a:gd name="T8" fmla="*/ 43 w 78"/>
                <a:gd name="T9" fmla="*/ 35 h 79"/>
                <a:gd name="T10" fmla="*/ 43 w 78"/>
                <a:gd name="T11" fmla="*/ 23 h 79"/>
                <a:gd name="T12" fmla="*/ 50 w 78"/>
                <a:gd name="T13" fmla="*/ 12 h 79"/>
                <a:gd name="T14" fmla="*/ 50 w 78"/>
                <a:gd name="T15" fmla="*/ 12 h 79"/>
                <a:gd name="T16" fmla="*/ 39 w 78"/>
                <a:gd name="T17" fmla="*/ 0 h 79"/>
                <a:gd name="T18" fmla="*/ 27 w 78"/>
                <a:gd name="T19" fmla="*/ 12 h 79"/>
                <a:gd name="T20" fmla="*/ 27 w 78"/>
                <a:gd name="T21" fmla="*/ 12 h 79"/>
                <a:gd name="T22" fmla="*/ 34 w 78"/>
                <a:gd name="T23" fmla="*/ 23 h 79"/>
                <a:gd name="T24" fmla="*/ 34 w 78"/>
                <a:gd name="T25" fmla="*/ 35 h 79"/>
                <a:gd name="T26" fmla="*/ 22 w 78"/>
                <a:gd name="T27" fmla="*/ 35 h 79"/>
                <a:gd name="T28" fmla="*/ 11 w 78"/>
                <a:gd name="T29" fmla="*/ 28 h 79"/>
                <a:gd name="T30" fmla="*/ 11 w 78"/>
                <a:gd name="T31" fmla="*/ 28 h 79"/>
                <a:gd name="T32" fmla="*/ 0 w 78"/>
                <a:gd name="T33" fmla="*/ 40 h 79"/>
                <a:gd name="T34" fmla="*/ 11 w 78"/>
                <a:gd name="T35" fmla="*/ 51 h 79"/>
                <a:gd name="T36" fmla="*/ 11 w 78"/>
                <a:gd name="T37" fmla="*/ 51 h 79"/>
                <a:gd name="T38" fmla="*/ 22 w 78"/>
                <a:gd name="T39" fmla="*/ 44 h 79"/>
                <a:gd name="T40" fmla="*/ 34 w 78"/>
                <a:gd name="T41" fmla="*/ 44 h 79"/>
                <a:gd name="T42" fmla="*/ 34 w 78"/>
                <a:gd name="T43" fmla="*/ 56 h 79"/>
                <a:gd name="T44" fmla="*/ 27 w 78"/>
                <a:gd name="T45" fmla="*/ 67 h 79"/>
                <a:gd name="T46" fmla="*/ 27 w 78"/>
                <a:gd name="T47" fmla="*/ 67 h 79"/>
                <a:gd name="T48" fmla="*/ 39 w 78"/>
                <a:gd name="T49" fmla="*/ 79 h 79"/>
                <a:gd name="T50" fmla="*/ 50 w 78"/>
                <a:gd name="T51" fmla="*/ 67 h 79"/>
                <a:gd name="T52" fmla="*/ 50 w 78"/>
                <a:gd name="T53" fmla="*/ 67 h 79"/>
                <a:gd name="T54" fmla="*/ 43 w 78"/>
                <a:gd name="T55" fmla="*/ 56 h 79"/>
                <a:gd name="T56" fmla="*/ 43 w 78"/>
                <a:gd name="T57" fmla="*/ 44 h 79"/>
                <a:gd name="T58" fmla="*/ 55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1" y="28"/>
                    <a:pt x="57" y="31"/>
                    <a:pt x="55" y="35"/>
                  </a:cubicBezTo>
                  <a:cubicBezTo>
                    <a:pt x="43" y="35"/>
                    <a:pt x="43" y="35"/>
                    <a:pt x="43" y="35"/>
                  </a:cubicBezTo>
                  <a:cubicBezTo>
                    <a:pt x="43" y="23"/>
                    <a:pt x="43" y="23"/>
                    <a:pt x="43" y="23"/>
                  </a:cubicBezTo>
                  <a:cubicBezTo>
                    <a:pt x="47" y="21"/>
                    <a:pt x="50" y="17"/>
                    <a:pt x="50" y="12"/>
                  </a:cubicBezTo>
                  <a:cubicBezTo>
                    <a:pt x="50" y="12"/>
                    <a:pt x="50" y="12"/>
                    <a:pt x="50" y="12"/>
                  </a:cubicBezTo>
                  <a:cubicBezTo>
                    <a:pt x="50" y="6"/>
                    <a:pt x="45" y="0"/>
                    <a:pt x="39" y="0"/>
                  </a:cubicBezTo>
                  <a:cubicBezTo>
                    <a:pt x="32" y="0"/>
                    <a:pt x="27" y="6"/>
                    <a:pt x="27" y="12"/>
                  </a:cubicBezTo>
                  <a:cubicBezTo>
                    <a:pt x="27" y="12"/>
                    <a:pt x="27" y="12"/>
                    <a:pt x="27" y="12"/>
                  </a:cubicBezTo>
                  <a:cubicBezTo>
                    <a:pt x="27" y="17"/>
                    <a:pt x="30" y="21"/>
                    <a:pt x="34" y="23"/>
                  </a:cubicBezTo>
                  <a:cubicBezTo>
                    <a:pt x="34" y="35"/>
                    <a:pt x="34" y="35"/>
                    <a:pt x="34" y="35"/>
                  </a:cubicBezTo>
                  <a:cubicBezTo>
                    <a:pt x="22" y="35"/>
                    <a:pt x="22" y="35"/>
                    <a:pt x="22" y="35"/>
                  </a:cubicBezTo>
                  <a:cubicBezTo>
                    <a:pt x="20" y="31"/>
                    <a:pt x="16" y="28"/>
                    <a:pt x="11" y="28"/>
                  </a:cubicBezTo>
                  <a:cubicBezTo>
                    <a:pt x="11" y="28"/>
                    <a:pt x="11" y="28"/>
                    <a:pt x="11" y="28"/>
                  </a:cubicBezTo>
                  <a:cubicBezTo>
                    <a:pt x="5" y="28"/>
                    <a:pt x="0" y="33"/>
                    <a:pt x="0" y="40"/>
                  </a:cubicBezTo>
                  <a:cubicBezTo>
                    <a:pt x="0" y="46"/>
                    <a:pt x="5" y="51"/>
                    <a:pt x="11" y="51"/>
                  </a:cubicBezTo>
                  <a:cubicBezTo>
                    <a:pt x="11" y="51"/>
                    <a:pt x="11" y="51"/>
                    <a:pt x="11" y="51"/>
                  </a:cubicBezTo>
                  <a:cubicBezTo>
                    <a:pt x="16" y="51"/>
                    <a:pt x="20" y="48"/>
                    <a:pt x="22" y="44"/>
                  </a:cubicBezTo>
                  <a:cubicBezTo>
                    <a:pt x="34" y="44"/>
                    <a:pt x="34" y="44"/>
                    <a:pt x="34" y="44"/>
                  </a:cubicBezTo>
                  <a:cubicBezTo>
                    <a:pt x="34" y="56"/>
                    <a:pt x="34" y="56"/>
                    <a:pt x="34" y="56"/>
                  </a:cubicBezTo>
                  <a:cubicBezTo>
                    <a:pt x="30" y="58"/>
                    <a:pt x="27" y="62"/>
                    <a:pt x="27" y="67"/>
                  </a:cubicBezTo>
                  <a:cubicBezTo>
                    <a:pt x="27" y="67"/>
                    <a:pt x="27" y="67"/>
                    <a:pt x="27" y="67"/>
                  </a:cubicBezTo>
                  <a:cubicBezTo>
                    <a:pt x="27" y="73"/>
                    <a:pt x="32" y="79"/>
                    <a:pt x="39" y="79"/>
                  </a:cubicBezTo>
                  <a:cubicBezTo>
                    <a:pt x="45" y="79"/>
                    <a:pt x="50" y="73"/>
                    <a:pt x="50" y="67"/>
                  </a:cubicBezTo>
                  <a:cubicBezTo>
                    <a:pt x="50" y="67"/>
                    <a:pt x="50" y="67"/>
                    <a:pt x="50" y="67"/>
                  </a:cubicBezTo>
                  <a:cubicBezTo>
                    <a:pt x="50" y="62"/>
                    <a:pt x="47" y="58"/>
                    <a:pt x="43" y="56"/>
                  </a:cubicBezTo>
                  <a:cubicBezTo>
                    <a:pt x="43" y="44"/>
                    <a:pt x="43" y="44"/>
                    <a:pt x="43" y="44"/>
                  </a:cubicBezTo>
                  <a:cubicBezTo>
                    <a:pt x="55" y="44"/>
                    <a:pt x="55" y="44"/>
                    <a:pt x="55" y="44"/>
                  </a:cubicBezTo>
                  <a:cubicBezTo>
                    <a:pt x="57" y="48"/>
                    <a:pt x="61"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Freeform 192"/>
            <p:cNvSpPr>
              <a:spLocks/>
            </p:cNvSpPr>
            <p:nvPr/>
          </p:nvSpPr>
          <p:spPr bwMode="auto">
            <a:xfrm>
              <a:off x="7331075" y="1801813"/>
              <a:ext cx="61913" cy="63500"/>
            </a:xfrm>
            <a:custGeom>
              <a:avLst/>
              <a:gdLst>
                <a:gd name="T0" fmla="*/ 78 w 78"/>
                <a:gd name="T1" fmla="*/ 40 h 79"/>
                <a:gd name="T2" fmla="*/ 66 w 78"/>
                <a:gd name="T3" fmla="*/ 28 h 79"/>
                <a:gd name="T4" fmla="*/ 66 w 78"/>
                <a:gd name="T5" fmla="*/ 28 h 79"/>
                <a:gd name="T6" fmla="*/ 56 w 78"/>
                <a:gd name="T7" fmla="*/ 35 h 79"/>
                <a:gd name="T8" fmla="*/ 43 w 78"/>
                <a:gd name="T9" fmla="*/ 35 h 79"/>
                <a:gd name="T10" fmla="*/ 43 w 78"/>
                <a:gd name="T11" fmla="*/ 23 h 79"/>
                <a:gd name="T12" fmla="*/ 51 w 78"/>
                <a:gd name="T13" fmla="*/ 12 h 79"/>
                <a:gd name="T14" fmla="*/ 51 w 78"/>
                <a:gd name="T15" fmla="*/ 12 h 79"/>
                <a:gd name="T16" fmla="*/ 39 w 78"/>
                <a:gd name="T17" fmla="*/ 0 h 79"/>
                <a:gd name="T18" fmla="*/ 27 w 78"/>
                <a:gd name="T19" fmla="*/ 12 h 79"/>
                <a:gd name="T20" fmla="*/ 27 w 78"/>
                <a:gd name="T21" fmla="*/ 12 h 79"/>
                <a:gd name="T22" fmla="*/ 35 w 78"/>
                <a:gd name="T23" fmla="*/ 23 h 79"/>
                <a:gd name="T24" fmla="*/ 35 w 78"/>
                <a:gd name="T25" fmla="*/ 35 h 79"/>
                <a:gd name="T26" fmla="*/ 22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2 w 78"/>
                <a:gd name="T39" fmla="*/ 44 h 79"/>
                <a:gd name="T40" fmla="*/ 35 w 78"/>
                <a:gd name="T41" fmla="*/ 44 h 79"/>
                <a:gd name="T42" fmla="*/ 35 w 78"/>
                <a:gd name="T43" fmla="*/ 56 h 79"/>
                <a:gd name="T44" fmla="*/ 27 w 78"/>
                <a:gd name="T45" fmla="*/ 67 h 79"/>
                <a:gd name="T46" fmla="*/ 27 w 78"/>
                <a:gd name="T47" fmla="*/ 67 h 79"/>
                <a:gd name="T48" fmla="*/ 39 w 78"/>
                <a:gd name="T49" fmla="*/ 79 h 79"/>
                <a:gd name="T50" fmla="*/ 51 w 78"/>
                <a:gd name="T51" fmla="*/ 67 h 79"/>
                <a:gd name="T52" fmla="*/ 51 w 78"/>
                <a:gd name="T53" fmla="*/ 67 h 79"/>
                <a:gd name="T54" fmla="*/ 43 w 78"/>
                <a:gd name="T55" fmla="*/ 56 h 79"/>
                <a:gd name="T56" fmla="*/ 43 w 78"/>
                <a:gd name="T57" fmla="*/ 44 h 79"/>
                <a:gd name="T58" fmla="*/ 56 w 78"/>
                <a:gd name="T59" fmla="*/ 44 h 79"/>
                <a:gd name="T60" fmla="*/ 66 w 78"/>
                <a:gd name="T61" fmla="*/ 51 h 79"/>
                <a:gd name="T62" fmla="*/ 66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6" y="28"/>
                  </a:cubicBezTo>
                  <a:cubicBezTo>
                    <a:pt x="66" y="28"/>
                    <a:pt x="66" y="28"/>
                    <a:pt x="66" y="28"/>
                  </a:cubicBezTo>
                  <a:cubicBezTo>
                    <a:pt x="62" y="28"/>
                    <a:pt x="57" y="31"/>
                    <a:pt x="56" y="35"/>
                  </a:cubicBezTo>
                  <a:cubicBezTo>
                    <a:pt x="43" y="35"/>
                    <a:pt x="43" y="35"/>
                    <a:pt x="43" y="35"/>
                  </a:cubicBezTo>
                  <a:cubicBezTo>
                    <a:pt x="43" y="23"/>
                    <a:pt x="43" y="23"/>
                    <a:pt x="43" y="23"/>
                  </a:cubicBezTo>
                  <a:cubicBezTo>
                    <a:pt x="48" y="21"/>
                    <a:pt x="51" y="17"/>
                    <a:pt x="51" y="12"/>
                  </a:cubicBezTo>
                  <a:cubicBezTo>
                    <a:pt x="51" y="12"/>
                    <a:pt x="51" y="12"/>
                    <a:pt x="51" y="12"/>
                  </a:cubicBezTo>
                  <a:cubicBezTo>
                    <a:pt x="51" y="6"/>
                    <a:pt x="45" y="0"/>
                    <a:pt x="39" y="0"/>
                  </a:cubicBezTo>
                  <a:cubicBezTo>
                    <a:pt x="33" y="0"/>
                    <a:pt x="27" y="6"/>
                    <a:pt x="27" y="12"/>
                  </a:cubicBezTo>
                  <a:cubicBezTo>
                    <a:pt x="27" y="12"/>
                    <a:pt x="27" y="12"/>
                    <a:pt x="27" y="12"/>
                  </a:cubicBezTo>
                  <a:cubicBezTo>
                    <a:pt x="27" y="17"/>
                    <a:pt x="30" y="21"/>
                    <a:pt x="35" y="23"/>
                  </a:cubicBezTo>
                  <a:cubicBezTo>
                    <a:pt x="35" y="35"/>
                    <a:pt x="35" y="35"/>
                    <a:pt x="35" y="35"/>
                  </a:cubicBezTo>
                  <a:cubicBezTo>
                    <a:pt x="22" y="35"/>
                    <a:pt x="22" y="35"/>
                    <a:pt x="22" y="35"/>
                  </a:cubicBezTo>
                  <a:cubicBezTo>
                    <a:pt x="21" y="31"/>
                    <a:pt x="16"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6" y="51"/>
                    <a:pt x="21" y="48"/>
                    <a:pt x="22" y="44"/>
                  </a:cubicBezTo>
                  <a:cubicBezTo>
                    <a:pt x="35" y="44"/>
                    <a:pt x="35" y="44"/>
                    <a:pt x="35" y="44"/>
                  </a:cubicBezTo>
                  <a:cubicBezTo>
                    <a:pt x="35" y="56"/>
                    <a:pt x="35" y="56"/>
                    <a:pt x="35" y="56"/>
                  </a:cubicBezTo>
                  <a:cubicBezTo>
                    <a:pt x="30" y="58"/>
                    <a:pt x="27" y="62"/>
                    <a:pt x="27" y="67"/>
                  </a:cubicBezTo>
                  <a:cubicBezTo>
                    <a:pt x="27" y="67"/>
                    <a:pt x="27" y="67"/>
                    <a:pt x="27" y="67"/>
                  </a:cubicBezTo>
                  <a:cubicBezTo>
                    <a:pt x="27" y="73"/>
                    <a:pt x="33" y="79"/>
                    <a:pt x="39" y="79"/>
                  </a:cubicBezTo>
                  <a:cubicBezTo>
                    <a:pt x="45" y="79"/>
                    <a:pt x="51" y="73"/>
                    <a:pt x="51" y="67"/>
                  </a:cubicBezTo>
                  <a:cubicBezTo>
                    <a:pt x="51" y="67"/>
                    <a:pt x="51" y="67"/>
                    <a:pt x="51" y="67"/>
                  </a:cubicBezTo>
                  <a:cubicBezTo>
                    <a:pt x="51" y="62"/>
                    <a:pt x="48" y="58"/>
                    <a:pt x="43" y="56"/>
                  </a:cubicBezTo>
                  <a:cubicBezTo>
                    <a:pt x="43" y="44"/>
                    <a:pt x="43" y="44"/>
                    <a:pt x="43" y="44"/>
                  </a:cubicBezTo>
                  <a:cubicBezTo>
                    <a:pt x="56" y="44"/>
                    <a:pt x="56" y="44"/>
                    <a:pt x="56" y="44"/>
                  </a:cubicBezTo>
                  <a:cubicBezTo>
                    <a:pt x="57" y="48"/>
                    <a:pt x="62" y="51"/>
                    <a:pt x="66" y="51"/>
                  </a:cubicBezTo>
                  <a:cubicBezTo>
                    <a:pt x="66" y="51"/>
                    <a:pt x="66" y="51"/>
                    <a:pt x="66"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8" name="Freeform 193"/>
            <p:cNvSpPr>
              <a:spLocks/>
            </p:cNvSpPr>
            <p:nvPr/>
          </p:nvSpPr>
          <p:spPr bwMode="auto">
            <a:xfrm>
              <a:off x="7454900" y="1801813"/>
              <a:ext cx="61913" cy="63500"/>
            </a:xfrm>
            <a:custGeom>
              <a:avLst/>
              <a:gdLst>
                <a:gd name="T0" fmla="*/ 78 w 78"/>
                <a:gd name="T1" fmla="*/ 40 h 79"/>
                <a:gd name="T2" fmla="*/ 67 w 78"/>
                <a:gd name="T3" fmla="*/ 28 h 79"/>
                <a:gd name="T4" fmla="*/ 67 w 78"/>
                <a:gd name="T5" fmla="*/ 28 h 79"/>
                <a:gd name="T6" fmla="*/ 56 w 78"/>
                <a:gd name="T7" fmla="*/ 35 h 79"/>
                <a:gd name="T8" fmla="*/ 44 w 78"/>
                <a:gd name="T9" fmla="*/ 35 h 79"/>
                <a:gd name="T10" fmla="*/ 44 w 78"/>
                <a:gd name="T11" fmla="*/ 23 h 79"/>
                <a:gd name="T12" fmla="*/ 51 w 78"/>
                <a:gd name="T13" fmla="*/ 12 h 79"/>
                <a:gd name="T14" fmla="*/ 51 w 78"/>
                <a:gd name="T15" fmla="*/ 12 h 79"/>
                <a:gd name="T16" fmla="*/ 39 w 78"/>
                <a:gd name="T17" fmla="*/ 0 h 79"/>
                <a:gd name="T18" fmla="*/ 28 w 78"/>
                <a:gd name="T19" fmla="*/ 12 h 79"/>
                <a:gd name="T20" fmla="*/ 28 w 78"/>
                <a:gd name="T21" fmla="*/ 12 h 79"/>
                <a:gd name="T22" fmla="*/ 35 w 78"/>
                <a:gd name="T23" fmla="*/ 23 h 79"/>
                <a:gd name="T24" fmla="*/ 35 w 78"/>
                <a:gd name="T25" fmla="*/ 35 h 79"/>
                <a:gd name="T26" fmla="*/ 23 w 78"/>
                <a:gd name="T27" fmla="*/ 35 h 79"/>
                <a:gd name="T28" fmla="*/ 12 w 78"/>
                <a:gd name="T29" fmla="*/ 28 h 79"/>
                <a:gd name="T30" fmla="*/ 12 w 78"/>
                <a:gd name="T31" fmla="*/ 28 h 79"/>
                <a:gd name="T32" fmla="*/ 0 w 78"/>
                <a:gd name="T33" fmla="*/ 40 h 79"/>
                <a:gd name="T34" fmla="*/ 12 w 78"/>
                <a:gd name="T35" fmla="*/ 51 h 79"/>
                <a:gd name="T36" fmla="*/ 12 w 78"/>
                <a:gd name="T37" fmla="*/ 51 h 79"/>
                <a:gd name="T38" fmla="*/ 23 w 78"/>
                <a:gd name="T39" fmla="*/ 44 h 79"/>
                <a:gd name="T40" fmla="*/ 35 w 78"/>
                <a:gd name="T41" fmla="*/ 44 h 79"/>
                <a:gd name="T42" fmla="*/ 35 w 78"/>
                <a:gd name="T43" fmla="*/ 56 h 79"/>
                <a:gd name="T44" fmla="*/ 28 w 78"/>
                <a:gd name="T45" fmla="*/ 67 h 79"/>
                <a:gd name="T46" fmla="*/ 28 w 78"/>
                <a:gd name="T47" fmla="*/ 67 h 79"/>
                <a:gd name="T48" fmla="*/ 39 w 78"/>
                <a:gd name="T49" fmla="*/ 79 h 79"/>
                <a:gd name="T50" fmla="*/ 51 w 78"/>
                <a:gd name="T51" fmla="*/ 67 h 79"/>
                <a:gd name="T52" fmla="*/ 51 w 78"/>
                <a:gd name="T53" fmla="*/ 67 h 79"/>
                <a:gd name="T54" fmla="*/ 44 w 78"/>
                <a:gd name="T55" fmla="*/ 56 h 79"/>
                <a:gd name="T56" fmla="*/ 44 w 78"/>
                <a:gd name="T57" fmla="*/ 44 h 79"/>
                <a:gd name="T58" fmla="*/ 56 w 78"/>
                <a:gd name="T59" fmla="*/ 44 h 79"/>
                <a:gd name="T60" fmla="*/ 67 w 78"/>
                <a:gd name="T61" fmla="*/ 51 h 79"/>
                <a:gd name="T62" fmla="*/ 67 w 78"/>
                <a:gd name="T63" fmla="*/ 51 h 79"/>
                <a:gd name="T64" fmla="*/ 78 w 78"/>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9">
                  <a:moveTo>
                    <a:pt x="78" y="40"/>
                  </a:moveTo>
                  <a:cubicBezTo>
                    <a:pt x="78"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39"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5" y="28"/>
                    <a:pt x="0" y="33"/>
                    <a:pt x="0" y="40"/>
                  </a:cubicBezTo>
                  <a:cubicBezTo>
                    <a:pt x="0" y="46"/>
                    <a:pt x="5"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39"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8" y="46"/>
                    <a:pt x="7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9" name="Freeform 194"/>
            <p:cNvSpPr>
              <a:spLocks/>
            </p:cNvSpPr>
            <p:nvPr/>
          </p:nvSpPr>
          <p:spPr bwMode="auto">
            <a:xfrm>
              <a:off x="7577138" y="1801813"/>
              <a:ext cx="65088" cy="63500"/>
            </a:xfrm>
            <a:custGeom>
              <a:avLst/>
              <a:gdLst>
                <a:gd name="T0" fmla="*/ 79 w 79"/>
                <a:gd name="T1" fmla="*/ 40 h 79"/>
                <a:gd name="T2" fmla="*/ 67 w 79"/>
                <a:gd name="T3" fmla="*/ 28 h 79"/>
                <a:gd name="T4" fmla="*/ 67 w 79"/>
                <a:gd name="T5" fmla="*/ 28 h 79"/>
                <a:gd name="T6" fmla="*/ 56 w 79"/>
                <a:gd name="T7" fmla="*/ 35 h 79"/>
                <a:gd name="T8" fmla="*/ 44 w 79"/>
                <a:gd name="T9" fmla="*/ 35 h 79"/>
                <a:gd name="T10" fmla="*/ 44 w 79"/>
                <a:gd name="T11" fmla="*/ 23 h 79"/>
                <a:gd name="T12" fmla="*/ 51 w 79"/>
                <a:gd name="T13" fmla="*/ 12 h 79"/>
                <a:gd name="T14" fmla="*/ 51 w 79"/>
                <a:gd name="T15" fmla="*/ 12 h 79"/>
                <a:gd name="T16" fmla="*/ 40 w 79"/>
                <a:gd name="T17" fmla="*/ 0 h 79"/>
                <a:gd name="T18" fmla="*/ 28 w 79"/>
                <a:gd name="T19" fmla="*/ 12 h 79"/>
                <a:gd name="T20" fmla="*/ 28 w 79"/>
                <a:gd name="T21" fmla="*/ 12 h 79"/>
                <a:gd name="T22" fmla="*/ 35 w 79"/>
                <a:gd name="T23" fmla="*/ 23 h 79"/>
                <a:gd name="T24" fmla="*/ 35 w 79"/>
                <a:gd name="T25" fmla="*/ 35 h 79"/>
                <a:gd name="T26" fmla="*/ 23 w 79"/>
                <a:gd name="T27" fmla="*/ 35 h 79"/>
                <a:gd name="T28" fmla="*/ 12 w 79"/>
                <a:gd name="T29" fmla="*/ 28 h 79"/>
                <a:gd name="T30" fmla="*/ 12 w 79"/>
                <a:gd name="T31" fmla="*/ 28 h 79"/>
                <a:gd name="T32" fmla="*/ 0 w 79"/>
                <a:gd name="T33" fmla="*/ 40 h 79"/>
                <a:gd name="T34" fmla="*/ 12 w 79"/>
                <a:gd name="T35" fmla="*/ 51 h 79"/>
                <a:gd name="T36" fmla="*/ 12 w 79"/>
                <a:gd name="T37" fmla="*/ 51 h 79"/>
                <a:gd name="T38" fmla="*/ 23 w 79"/>
                <a:gd name="T39" fmla="*/ 44 h 79"/>
                <a:gd name="T40" fmla="*/ 35 w 79"/>
                <a:gd name="T41" fmla="*/ 44 h 79"/>
                <a:gd name="T42" fmla="*/ 35 w 79"/>
                <a:gd name="T43" fmla="*/ 56 h 79"/>
                <a:gd name="T44" fmla="*/ 28 w 79"/>
                <a:gd name="T45" fmla="*/ 67 h 79"/>
                <a:gd name="T46" fmla="*/ 28 w 79"/>
                <a:gd name="T47" fmla="*/ 67 h 79"/>
                <a:gd name="T48" fmla="*/ 40 w 79"/>
                <a:gd name="T49" fmla="*/ 79 h 79"/>
                <a:gd name="T50" fmla="*/ 51 w 79"/>
                <a:gd name="T51" fmla="*/ 67 h 79"/>
                <a:gd name="T52" fmla="*/ 51 w 79"/>
                <a:gd name="T53" fmla="*/ 67 h 79"/>
                <a:gd name="T54" fmla="*/ 44 w 79"/>
                <a:gd name="T55" fmla="*/ 56 h 79"/>
                <a:gd name="T56" fmla="*/ 44 w 79"/>
                <a:gd name="T57" fmla="*/ 44 h 79"/>
                <a:gd name="T58" fmla="*/ 56 w 79"/>
                <a:gd name="T59" fmla="*/ 44 h 79"/>
                <a:gd name="T60" fmla="*/ 67 w 79"/>
                <a:gd name="T61" fmla="*/ 51 h 79"/>
                <a:gd name="T62" fmla="*/ 67 w 79"/>
                <a:gd name="T63" fmla="*/ 51 h 79"/>
                <a:gd name="T64" fmla="*/ 79 w 79"/>
                <a:gd name="T6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79">
                  <a:moveTo>
                    <a:pt x="79" y="40"/>
                  </a:moveTo>
                  <a:cubicBezTo>
                    <a:pt x="79" y="33"/>
                    <a:pt x="73" y="28"/>
                    <a:pt x="67" y="28"/>
                  </a:cubicBezTo>
                  <a:cubicBezTo>
                    <a:pt x="67" y="28"/>
                    <a:pt x="67" y="28"/>
                    <a:pt x="67" y="28"/>
                  </a:cubicBezTo>
                  <a:cubicBezTo>
                    <a:pt x="62" y="28"/>
                    <a:pt x="58" y="31"/>
                    <a:pt x="56" y="35"/>
                  </a:cubicBezTo>
                  <a:cubicBezTo>
                    <a:pt x="44" y="35"/>
                    <a:pt x="44" y="35"/>
                    <a:pt x="44" y="35"/>
                  </a:cubicBezTo>
                  <a:cubicBezTo>
                    <a:pt x="44" y="23"/>
                    <a:pt x="44" y="23"/>
                    <a:pt x="44" y="23"/>
                  </a:cubicBezTo>
                  <a:cubicBezTo>
                    <a:pt x="48" y="21"/>
                    <a:pt x="51" y="17"/>
                    <a:pt x="51" y="12"/>
                  </a:cubicBezTo>
                  <a:cubicBezTo>
                    <a:pt x="51" y="12"/>
                    <a:pt x="51" y="12"/>
                    <a:pt x="51" y="12"/>
                  </a:cubicBezTo>
                  <a:cubicBezTo>
                    <a:pt x="51" y="6"/>
                    <a:pt x="46" y="0"/>
                    <a:pt x="40" y="0"/>
                  </a:cubicBezTo>
                  <a:cubicBezTo>
                    <a:pt x="33" y="0"/>
                    <a:pt x="28" y="6"/>
                    <a:pt x="28" y="12"/>
                  </a:cubicBezTo>
                  <a:cubicBezTo>
                    <a:pt x="28" y="12"/>
                    <a:pt x="28" y="12"/>
                    <a:pt x="28" y="12"/>
                  </a:cubicBezTo>
                  <a:cubicBezTo>
                    <a:pt x="28" y="17"/>
                    <a:pt x="31" y="21"/>
                    <a:pt x="35" y="23"/>
                  </a:cubicBezTo>
                  <a:cubicBezTo>
                    <a:pt x="35" y="35"/>
                    <a:pt x="35" y="35"/>
                    <a:pt x="35" y="35"/>
                  </a:cubicBezTo>
                  <a:cubicBezTo>
                    <a:pt x="23" y="35"/>
                    <a:pt x="23" y="35"/>
                    <a:pt x="23" y="35"/>
                  </a:cubicBezTo>
                  <a:cubicBezTo>
                    <a:pt x="21" y="31"/>
                    <a:pt x="17" y="28"/>
                    <a:pt x="12" y="28"/>
                  </a:cubicBezTo>
                  <a:cubicBezTo>
                    <a:pt x="12" y="28"/>
                    <a:pt x="12" y="28"/>
                    <a:pt x="12" y="28"/>
                  </a:cubicBezTo>
                  <a:cubicBezTo>
                    <a:pt x="6" y="28"/>
                    <a:pt x="0" y="33"/>
                    <a:pt x="0" y="40"/>
                  </a:cubicBezTo>
                  <a:cubicBezTo>
                    <a:pt x="0" y="46"/>
                    <a:pt x="6" y="51"/>
                    <a:pt x="12" y="51"/>
                  </a:cubicBezTo>
                  <a:cubicBezTo>
                    <a:pt x="12" y="51"/>
                    <a:pt x="12" y="51"/>
                    <a:pt x="12" y="51"/>
                  </a:cubicBezTo>
                  <a:cubicBezTo>
                    <a:pt x="17" y="51"/>
                    <a:pt x="21" y="48"/>
                    <a:pt x="23" y="44"/>
                  </a:cubicBezTo>
                  <a:cubicBezTo>
                    <a:pt x="35" y="44"/>
                    <a:pt x="35" y="44"/>
                    <a:pt x="35" y="44"/>
                  </a:cubicBezTo>
                  <a:cubicBezTo>
                    <a:pt x="35" y="56"/>
                    <a:pt x="35" y="56"/>
                    <a:pt x="35" y="56"/>
                  </a:cubicBezTo>
                  <a:cubicBezTo>
                    <a:pt x="31" y="58"/>
                    <a:pt x="28" y="62"/>
                    <a:pt x="28" y="67"/>
                  </a:cubicBezTo>
                  <a:cubicBezTo>
                    <a:pt x="28" y="67"/>
                    <a:pt x="28" y="67"/>
                    <a:pt x="28" y="67"/>
                  </a:cubicBezTo>
                  <a:cubicBezTo>
                    <a:pt x="28" y="73"/>
                    <a:pt x="33" y="79"/>
                    <a:pt x="40" y="79"/>
                  </a:cubicBezTo>
                  <a:cubicBezTo>
                    <a:pt x="46" y="79"/>
                    <a:pt x="51" y="73"/>
                    <a:pt x="51" y="67"/>
                  </a:cubicBezTo>
                  <a:cubicBezTo>
                    <a:pt x="51" y="67"/>
                    <a:pt x="51" y="67"/>
                    <a:pt x="51" y="67"/>
                  </a:cubicBezTo>
                  <a:cubicBezTo>
                    <a:pt x="51" y="62"/>
                    <a:pt x="48" y="58"/>
                    <a:pt x="44" y="56"/>
                  </a:cubicBezTo>
                  <a:cubicBezTo>
                    <a:pt x="44" y="44"/>
                    <a:pt x="44" y="44"/>
                    <a:pt x="44" y="44"/>
                  </a:cubicBezTo>
                  <a:cubicBezTo>
                    <a:pt x="56" y="44"/>
                    <a:pt x="56" y="44"/>
                    <a:pt x="56" y="44"/>
                  </a:cubicBezTo>
                  <a:cubicBezTo>
                    <a:pt x="58" y="48"/>
                    <a:pt x="62" y="51"/>
                    <a:pt x="67" y="51"/>
                  </a:cubicBezTo>
                  <a:cubicBezTo>
                    <a:pt x="67" y="51"/>
                    <a:pt x="67" y="51"/>
                    <a:pt x="67" y="51"/>
                  </a:cubicBezTo>
                  <a:cubicBezTo>
                    <a:pt x="73" y="51"/>
                    <a:pt x="79" y="46"/>
                    <a:pt x="7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Footer Placeholder 3"/>
          <p:cNvSpPr>
            <a:spLocks noGrp="1"/>
          </p:cNvSpPr>
          <p:nvPr>
            <p:ph type="ftr" sz="quarter" idx="17"/>
          </p:nvPr>
        </p:nvSpPr>
        <p:spPr>
          <a:xfrm>
            <a:off x="3051175" y="1"/>
            <a:ext cx="6096000" cy="457200"/>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1161739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a:lvl1pPr>
          </a:lstStyle>
          <a:p>
            <a:r>
              <a:rPr lang="en-US" dirty="0" smtClean="0"/>
              <a:t>Click to edit </a:t>
            </a:r>
            <a:r>
              <a:rPr lang="en-GB" sz="3200" b="1" dirty="0" smtClean="0">
                <a:solidFill>
                  <a:schemeClr val="accent2"/>
                </a:solidFill>
              </a:rPr>
              <a:t>Five icons and text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Picture Placeholder 6"/>
          <p:cNvSpPr>
            <a:spLocks noGrp="1"/>
          </p:cNvSpPr>
          <p:nvPr>
            <p:ph type="pic" sz="quarter" idx="18"/>
          </p:nvPr>
        </p:nvSpPr>
        <p:spPr>
          <a:xfrm>
            <a:off x="1038350" y="1764000"/>
            <a:ext cx="964800" cy="964800"/>
          </a:xfrm>
          <a:prstGeom prst="rect">
            <a:avLst/>
          </a:prstGeom>
        </p:spPr>
        <p:txBody>
          <a:bodyPr/>
          <a:lstStyle>
            <a:lvl1pPr>
              <a:defRPr sz="1600"/>
            </a:lvl1pPr>
          </a:lstStyle>
          <a:p>
            <a:r>
              <a:rPr lang="en-US" smtClean="0"/>
              <a:t>Click icon to add picture</a:t>
            </a:r>
            <a:endParaRPr lang="en-GB" dirty="0"/>
          </a:p>
        </p:txBody>
      </p:sp>
      <p:sp>
        <p:nvSpPr>
          <p:cNvPr id="18" name="Picture Placeholder 6"/>
          <p:cNvSpPr>
            <a:spLocks noGrp="1"/>
          </p:cNvSpPr>
          <p:nvPr>
            <p:ph type="pic" sz="quarter" idx="19"/>
          </p:nvPr>
        </p:nvSpPr>
        <p:spPr>
          <a:xfrm>
            <a:off x="5611976" y="1764000"/>
            <a:ext cx="964800" cy="964800"/>
          </a:xfrm>
          <a:prstGeom prst="rect">
            <a:avLst/>
          </a:prstGeom>
        </p:spPr>
        <p:txBody>
          <a:bodyPr/>
          <a:lstStyle>
            <a:lvl1pPr>
              <a:defRPr sz="1600"/>
            </a:lvl1pPr>
          </a:lstStyle>
          <a:p>
            <a:r>
              <a:rPr lang="en-US" smtClean="0"/>
              <a:t>Click icon to add picture</a:t>
            </a:r>
            <a:endParaRPr lang="en-GB" dirty="0"/>
          </a:p>
        </p:txBody>
      </p:sp>
      <p:sp>
        <p:nvSpPr>
          <p:cNvPr id="28" name="Picture Placeholder 6"/>
          <p:cNvSpPr>
            <a:spLocks noGrp="1"/>
          </p:cNvSpPr>
          <p:nvPr>
            <p:ph type="pic" sz="quarter" idx="20"/>
          </p:nvPr>
        </p:nvSpPr>
        <p:spPr>
          <a:xfrm>
            <a:off x="10185600" y="1764000"/>
            <a:ext cx="964800" cy="964800"/>
          </a:xfrm>
          <a:prstGeom prst="rect">
            <a:avLst/>
          </a:prstGeom>
        </p:spPr>
        <p:txBody>
          <a:bodyPr/>
          <a:lstStyle>
            <a:lvl1pPr>
              <a:defRPr sz="1600"/>
            </a:lvl1pPr>
          </a:lstStyle>
          <a:p>
            <a:r>
              <a:rPr lang="en-US" smtClean="0"/>
              <a:t>Click icon to add picture</a:t>
            </a:r>
            <a:endParaRPr lang="en-GB" dirty="0"/>
          </a:p>
        </p:txBody>
      </p:sp>
      <p:sp>
        <p:nvSpPr>
          <p:cNvPr id="29" name="Picture Placeholder 6"/>
          <p:cNvSpPr>
            <a:spLocks noGrp="1"/>
          </p:cNvSpPr>
          <p:nvPr>
            <p:ph type="pic" sz="quarter" idx="21"/>
          </p:nvPr>
        </p:nvSpPr>
        <p:spPr>
          <a:xfrm>
            <a:off x="3325163" y="1764000"/>
            <a:ext cx="964800" cy="964800"/>
          </a:xfrm>
          <a:prstGeom prst="rect">
            <a:avLst/>
          </a:prstGeom>
        </p:spPr>
        <p:txBody>
          <a:bodyPr/>
          <a:lstStyle>
            <a:lvl1pPr>
              <a:defRPr sz="1600"/>
            </a:lvl1pPr>
          </a:lstStyle>
          <a:p>
            <a:r>
              <a:rPr lang="en-US" smtClean="0"/>
              <a:t>Click icon to add picture</a:t>
            </a:r>
            <a:endParaRPr lang="en-GB" dirty="0"/>
          </a:p>
        </p:txBody>
      </p:sp>
      <p:sp>
        <p:nvSpPr>
          <p:cNvPr id="30" name="Picture Placeholder 6"/>
          <p:cNvSpPr>
            <a:spLocks noGrp="1"/>
          </p:cNvSpPr>
          <p:nvPr>
            <p:ph type="pic" sz="quarter" idx="22"/>
          </p:nvPr>
        </p:nvSpPr>
        <p:spPr>
          <a:xfrm>
            <a:off x="7898789" y="1764000"/>
            <a:ext cx="964800" cy="964800"/>
          </a:xfrm>
          <a:prstGeom prst="rect">
            <a:avLst/>
          </a:prstGeom>
        </p:spPr>
        <p:txBody>
          <a:bodyPr/>
          <a:lstStyle>
            <a:lvl1pPr>
              <a:defRPr sz="1600"/>
            </a:lvl1pPr>
          </a:lstStyle>
          <a:p>
            <a:r>
              <a:rPr lang="en-US" smtClean="0"/>
              <a:t>Click icon to add picture</a:t>
            </a:r>
            <a:endParaRPr lang="en-GB" dirty="0"/>
          </a:p>
        </p:txBody>
      </p:sp>
      <p:sp>
        <p:nvSpPr>
          <p:cNvPr id="9" name="Text Placeholder 8"/>
          <p:cNvSpPr>
            <a:spLocks noGrp="1"/>
          </p:cNvSpPr>
          <p:nvPr>
            <p:ph type="body" sz="quarter" idx="28" hasCustomPrompt="1"/>
          </p:nvPr>
        </p:nvSpPr>
        <p:spPr>
          <a:xfrm>
            <a:off x="559417"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
        <p:nvSpPr>
          <p:cNvPr id="34" name="Text Placeholder 8"/>
          <p:cNvSpPr>
            <a:spLocks noGrp="1"/>
          </p:cNvSpPr>
          <p:nvPr>
            <p:ph type="body" sz="quarter" idx="33" hasCustomPrompt="1"/>
          </p:nvPr>
        </p:nvSpPr>
        <p:spPr>
          <a:xfrm>
            <a:off x="9699185"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
        <p:nvSpPr>
          <p:cNvPr id="35" name="Text Placeholder 8"/>
          <p:cNvSpPr>
            <a:spLocks noGrp="1"/>
          </p:cNvSpPr>
          <p:nvPr>
            <p:ph type="body" sz="quarter" idx="34" hasCustomPrompt="1"/>
          </p:nvPr>
        </p:nvSpPr>
        <p:spPr>
          <a:xfrm>
            <a:off x="2844359"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
        <p:nvSpPr>
          <p:cNvPr id="36" name="Text Placeholder 8"/>
          <p:cNvSpPr>
            <a:spLocks noGrp="1"/>
          </p:cNvSpPr>
          <p:nvPr>
            <p:ph type="body" sz="quarter" idx="35" hasCustomPrompt="1"/>
          </p:nvPr>
        </p:nvSpPr>
        <p:spPr>
          <a:xfrm>
            <a:off x="5129301"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
        <p:nvSpPr>
          <p:cNvPr id="37" name="Text Placeholder 8"/>
          <p:cNvSpPr>
            <a:spLocks noGrp="1"/>
          </p:cNvSpPr>
          <p:nvPr>
            <p:ph type="body" sz="quarter" idx="36" hasCustomPrompt="1"/>
          </p:nvPr>
        </p:nvSpPr>
        <p:spPr>
          <a:xfrm>
            <a:off x="7414243" y="2741613"/>
            <a:ext cx="1929165" cy="3640137"/>
          </a:xfrm>
        </p:spPr>
        <p:txBody>
          <a:bodyPr tIns="180000"/>
          <a:lstStyle>
            <a:lvl4pPr algn="ctr">
              <a:defRPr>
                <a:solidFill>
                  <a:schemeClr val="accent2"/>
                </a:solidFill>
              </a:defRPr>
            </a:lvl4pPr>
            <a:lvl5pPr algn="ctr">
              <a:defRPr/>
            </a:lvl5pPr>
            <a:lvl6pPr algn="ctr">
              <a:defRPr/>
            </a:lvl6pPr>
          </a:lstStyle>
          <a:p>
            <a:pPr lvl="3"/>
            <a:r>
              <a:rPr lang="en-GB" dirty="0" smtClean="0"/>
              <a:t>Subtitle (Calibri 28pt)</a:t>
            </a:r>
          </a:p>
          <a:p>
            <a:pPr lvl="4"/>
            <a:r>
              <a:rPr lang="en-GB" dirty="0" smtClean="0"/>
              <a:t>Body text </a:t>
            </a:r>
            <a:br>
              <a:rPr lang="en-GB" dirty="0" smtClean="0"/>
            </a:br>
            <a:r>
              <a:rPr lang="en-GB" dirty="0" smtClean="0"/>
              <a:t>(Calibri 20pt)</a:t>
            </a:r>
          </a:p>
          <a:p>
            <a:pPr lvl="5"/>
            <a:r>
              <a:rPr lang="en-GB" dirty="0" smtClean="0"/>
              <a:t>Source (Calibri 16pt)</a:t>
            </a:r>
          </a:p>
        </p:txBody>
      </p:sp>
    </p:spTree>
    <p:extLst>
      <p:ext uri="{BB962C8B-B14F-4D97-AF65-F5344CB8AC3E}">
        <p14:creationId xmlns:p14="http://schemas.microsoft.com/office/powerpoint/2010/main" val="3360266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a:grpSpLocks noChangeAspect="1"/>
          </p:cNvGrpSpPr>
          <p:nvPr userDrawn="1"/>
        </p:nvGrpSpPr>
        <p:grpSpPr>
          <a:xfrm>
            <a:off x="9853495" y="46203"/>
            <a:ext cx="1854000" cy="2661516"/>
            <a:chOff x="17487900" y="958850"/>
            <a:chExt cx="714376" cy="1025525"/>
          </a:xfrm>
          <a:solidFill>
            <a:srgbClr val="FFFFFF">
              <a:alpha val="20000"/>
            </a:srgbClr>
          </a:solidFill>
        </p:grpSpPr>
        <p:sp>
          <p:nvSpPr>
            <p:cNvPr id="135" name="Freeform 865"/>
            <p:cNvSpPr>
              <a:spLocks/>
            </p:cNvSpPr>
            <p:nvPr/>
          </p:nvSpPr>
          <p:spPr bwMode="auto">
            <a:xfrm>
              <a:off x="17487900" y="958850"/>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866"/>
            <p:cNvSpPr>
              <a:spLocks/>
            </p:cNvSpPr>
            <p:nvPr/>
          </p:nvSpPr>
          <p:spPr bwMode="auto">
            <a:xfrm>
              <a:off x="176450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867"/>
            <p:cNvSpPr>
              <a:spLocks/>
            </p:cNvSpPr>
            <p:nvPr/>
          </p:nvSpPr>
          <p:spPr bwMode="auto">
            <a:xfrm>
              <a:off x="178038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868"/>
            <p:cNvSpPr>
              <a:spLocks/>
            </p:cNvSpPr>
            <p:nvPr/>
          </p:nvSpPr>
          <p:spPr bwMode="auto">
            <a:xfrm>
              <a:off x="17962563" y="958850"/>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869"/>
            <p:cNvSpPr>
              <a:spLocks/>
            </p:cNvSpPr>
            <p:nvPr/>
          </p:nvSpPr>
          <p:spPr bwMode="auto">
            <a:xfrm>
              <a:off x="18121313" y="958850"/>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870"/>
            <p:cNvSpPr>
              <a:spLocks/>
            </p:cNvSpPr>
            <p:nvPr/>
          </p:nvSpPr>
          <p:spPr bwMode="auto">
            <a:xfrm>
              <a:off x="17487900" y="1116013"/>
              <a:ext cx="80963" cy="80963"/>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871"/>
            <p:cNvSpPr>
              <a:spLocks/>
            </p:cNvSpPr>
            <p:nvPr/>
          </p:nvSpPr>
          <p:spPr bwMode="auto">
            <a:xfrm>
              <a:off x="176450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872"/>
            <p:cNvSpPr>
              <a:spLocks/>
            </p:cNvSpPr>
            <p:nvPr/>
          </p:nvSpPr>
          <p:spPr bwMode="auto">
            <a:xfrm>
              <a:off x="178038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873"/>
            <p:cNvSpPr>
              <a:spLocks/>
            </p:cNvSpPr>
            <p:nvPr/>
          </p:nvSpPr>
          <p:spPr bwMode="auto">
            <a:xfrm>
              <a:off x="17962563" y="1116013"/>
              <a:ext cx="80963" cy="80963"/>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874"/>
            <p:cNvSpPr>
              <a:spLocks/>
            </p:cNvSpPr>
            <p:nvPr/>
          </p:nvSpPr>
          <p:spPr bwMode="auto">
            <a:xfrm>
              <a:off x="18121313" y="1116013"/>
              <a:ext cx="80963" cy="80963"/>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875"/>
            <p:cNvSpPr>
              <a:spLocks/>
            </p:cNvSpPr>
            <p:nvPr/>
          </p:nvSpPr>
          <p:spPr bwMode="auto">
            <a:xfrm>
              <a:off x="17487900" y="1274763"/>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876"/>
            <p:cNvSpPr>
              <a:spLocks/>
            </p:cNvSpPr>
            <p:nvPr/>
          </p:nvSpPr>
          <p:spPr bwMode="auto">
            <a:xfrm>
              <a:off x="176450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877"/>
            <p:cNvSpPr>
              <a:spLocks/>
            </p:cNvSpPr>
            <p:nvPr/>
          </p:nvSpPr>
          <p:spPr bwMode="auto">
            <a:xfrm>
              <a:off x="178038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878"/>
            <p:cNvSpPr>
              <a:spLocks/>
            </p:cNvSpPr>
            <p:nvPr/>
          </p:nvSpPr>
          <p:spPr bwMode="auto">
            <a:xfrm>
              <a:off x="17962563" y="1274763"/>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879"/>
            <p:cNvSpPr>
              <a:spLocks/>
            </p:cNvSpPr>
            <p:nvPr/>
          </p:nvSpPr>
          <p:spPr bwMode="auto">
            <a:xfrm>
              <a:off x="18121313" y="1274763"/>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880"/>
            <p:cNvSpPr>
              <a:spLocks/>
            </p:cNvSpPr>
            <p:nvPr/>
          </p:nvSpPr>
          <p:spPr bwMode="auto">
            <a:xfrm>
              <a:off x="17487900" y="1431925"/>
              <a:ext cx="80963" cy="80963"/>
            </a:xfrm>
            <a:custGeom>
              <a:avLst/>
              <a:gdLst>
                <a:gd name="T0" fmla="*/ 120 w 120"/>
                <a:gd name="T1" fmla="*/ 60 h 120"/>
                <a:gd name="T2" fmla="*/ 102 w 120"/>
                <a:gd name="T3" fmla="*/ 42 h 120"/>
                <a:gd name="T4" fmla="*/ 102 w 120"/>
                <a:gd name="T5" fmla="*/ 42 h 120"/>
                <a:gd name="T6" fmla="*/ 85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881"/>
            <p:cNvSpPr>
              <a:spLocks/>
            </p:cNvSpPr>
            <p:nvPr/>
          </p:nvSpPr>
          <p:spPr bwMode="auto">
            <a:xfrm>
              <a:off x="176450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882"/>
            <p:cNvSpPr>
              <a:spLocks/>
            </p:cNvSpPr>
            <p:nvPr/>
          </p:nvSpPr>
          <p:spPr bwMode="auto">
            <a:xfrm>
              <a:off x="178038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883"/>
            <p:cNvSpPr>
              <a:spLocks/>
            </p:cNvSpPr>
            <p:nvPr/>
          </p:nvSpPr>
          <p:spPr bwMode="auto">
            <a:xfrm>
              <a:off x="17962563" y="1431925"/>
              <a:ext cx="80963" cy="80963"/>
            </a:xfrm>
            <a:custGeom>
              <a:avLst/>
              <a:gdLst>
                <a:gd name="T0" fmla="*/ 120 w 120"/>
                <a:gd name="T1" fmla="*/ 60 h 120"/>
                <a:gd name="T2" fmla="*/ 103 w 120"/>
                <a:gd name="T3" fmla="*/ 42 h 120"/>
                <a:gd name="T4" fmla="*/ 103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4 h 120"/>
                <a:gd name="T26" fmla="*/ 35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3 h 120"/>
                <a:gd name="T46" fmla="*/ 43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3" y="42"/>
                  </a:cubicBezTo>
                  <a:cubicBezTo>
                    <a:pt x="103" y="42"/>
                    <a:pt x="103" y="42"/>
                    <a:pt x="103" y="42"/>
                  </a:cubicBezTo>
                  <a:cubicBezTo>
                    <a:pt x="95" y="42"/>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0"/>
                    <a:pt x="60" y="120"/>
                  </a:cubicBezTo>
                  <a:cubicBezTo>
                    <a:pt x="70" y="120"/>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884"/>
            <p:cNvSpPr>
              <a:spLocks/>
            </p:cNvSpPr>
            <p:nvPr/>
          </p:nvSpPr>
          <p:spPr bwMode="auto">
            <a:xfrm>
              <a:off x="18121313" y="1431925"/>
              <a:ext cx="80963" cy="80963"/>
            </a:xfrm>
            <a:custGeom>
              <a:avLst/>
              <a:gdLst>
                <a:gd name="T0" fmla="*/ 120 w 120"/>
                <a:gd name="T1" fmla="*/ 60 h 120"/>
                <a:gd name="T2" fmla="*/ 102 w 120"/>
                <a:gd name="T3" fmla="*/ 42 h 120"/>
                <a:gd name="T4" fmla="*/ 102 w 120"/>
                <a:gd name="T5" fmla="*/ 42 h 120"/>
                <a:gd name="T6" fmla="*/ 86 w 120"/>
                <a:gd name="T7" fmla="*/ 54 h 120"/>
                <a:gd name="T8" fmla="*/ 67 w 120"/>
                <a:gd name="T9" fmla="*/ 54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4 h 120"/>
                <a:gd name="T26" fmla="*/ 34 w 120"/>
                <a:gd name="T27" fmla="*/ 54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3 h 120"/>
                <a:gd name="T46" fmla="*/ 42 w 120"/>
                <a:gd name="T47" fmla="*/ 103 h 120"/>
                <a:gd name="T48" fmla="*/ 60 w 120"/>
                <a:gd name="T49" fmla="*/ 120 h 120"/>
                <a:gd name="T50" fmla="*/ 78 w 120"/>
                <a:gd name="T51" fmla="*/ 103 h 120"/>
                <a:gd name="T52" fmla="*/ 78 w 120"/>
                <a:gd name="T53" fmla="*/ 103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1"/>
                    <a:pt x="112" y="42"/>
                    <a:pt x="102" y="42"/>
                  </a:cubicBezTo>
                  <a:cubicBezTo>
                    <a:pt x="102" y="42"/>
                    <a:pt x="102" y="42"/>
                    <a:pt x="102" y="42"/>
                  </a:cubicBezTo>
                  <a:cubicBezTo>
                    <a:pt x="95" y="42"/>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2"/>
                    <a:pt x="18" y="42"/>
                  </a:cubicBezTo>
                  <a:cubicBezTo>
                    <a:pt x="18" y="42"/>
                    <a:pt x="18" y="42"/>
                    <a:pt x="18" y="42"/>
                  </a:cubicBezTo>
                  <a:cubicBezTo>
                    <a:pt x="8" y="42"/>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0"/>
                    <a:pt x="60" y="120"/>
                  </a:cubicBezTo>
                  <a:cubicBezTo>
                    <a:pt x="70" y="120"/>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885"/>
            <p:cNvSpPr>
              <a:spLocks/>
            </p:cNvSpPr>
            <p:nvPr/>
          </p:nvSpPr>
          <p:spPr bwMode="auto">
            <a:xfrm>
              <a:off x="17487900" y="1589088"/>
              <a:ext cx="80963" cy="80963"/>
            </a:xfrm>
            <a:custGeom>
              <a:avLst/>
              <a:gdLst>
                <a:gd name="T0" fmla="*/ 120 w 120"/>
                <a:gd name="T1" fmla="*/ 60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886"/>
            <p:cNvSpPr>
              <a:spLocks/>
            </p:cNvSpPr>
            <p:nvPr/>
          </p:nvSpPr>
          <p:spPr bwMode="auto">
            <a:xfrm>
              <a:off x="176450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887"/>
            <p:cNvSpPr>
              <a:spLocks/>
            </p:cNvSpPr>
            <p:nvPr/>
          </p:nvSpPr>
          <p:spPr bwMode="auto">
            <a:xfrm>
              <a:off x="178038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888"/>
            <p:cNvSpPr>
              <a:spLocks/>
            </p:cNvSpPr>
            <p:nvPr/>
          </p:nvSpPr>
          <p:spPr bwMode="auto">
            <a:xfrm>
              <a:off x="17962563" y="1589088"/>
              <a:ext cx="80963" cy="80963"/>
            </a:xfrm>
            <a:custGeom>
              <a:avLst/>
              <a:gdLst>
                <a:gd name="T0" fmla="*/ 120 w 120"/>
                <a:gd name="T1" fmla="*/ 60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2"/>
                    <a:pt x="51" y="121"/>
                    <a:pt x="60" y="121"/>
                  </a:cubicBezTo>
                  <a:cubicBezTo>
                    <a:pt x="70" y="121"/>
                    <a:pt x="78" y="112"/>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889"/>
            <p:cNvSpPr>
              <a:spLocks/>
            </p:cNvSpPr>
            <p:nvPr/>
          </p:nvSpPr>
          <p:spPr bwMode="auto">
            <a:xfrm>
              <a:off x="18121313" y="1589088"/>
              <a:ext cx="80963" cy="80963"/>
            </a:xfrm>
            <a:custGeom>
              <a:avLst/>
              <a:gdLst>
                <a:gd name="T0" fmla="*/ 120 w 120"/>
                <a:gd name="T1" fmla="*/ 60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0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0"/>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0"/>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2"/>
                    <a:pt x="50" y="121"/>
                    <a:pt x="60" y="121"/>
                  </a:cubicBezTo>
                  <a:cubicBezTo>
                    <a:pt x="70" y="121"/>
                    <a:pt x="78" y="112"/>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90"/>
            <p:cNvSpPr>
              <a:spLocks/>
            </p:cNvSpPr>
            <p:nvPr/>
          </p:nvSpPr>
          <p:spPr bwMode="auto">
            <a:xfrm>
              <a:off x="17487900" y="1746250"/>
              <a:ext cx="80963" cy="80963"/>
            </a:xfrm>
            <a:custGeom>
              <a:avLst/>
              <a:gdLst>
                <a:gd name="T0" fmla="*/ 120 w 120"/>
                <a:gd name="T1" fmla="*/ 61 h 121"/>
                <a:gd name="T2" fmla="*/ 102 w 120"/>
                <a:gd name="T3" fmla="*/ 43 h 121"/>
                <a:gd name="T4" fmla="*/ 102 w 120"/>
                <a:gd name="T5" fmla="*/ 43 h 121"/>
                <a:gd name="T6" fmla="*/ 85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5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5"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6" y="32"/>
                    <a:pt x="53" y="35"/>
                  </a:cubicBezTo>
                  <a:cubicBezTo>
                    <a:pt x="53" y="54"/>
                    <a:pt x="53" y="54"/>
                    <a:pt x="53" y="54"/>
                  </a:cubicBezTo>
                  <a:cubicBezTo>
                    <a:pt x="34" y="54"/>
                    <a:pt x="34" y="54"/>
                    <a:pt x="34" y="54"/>
                  </a:cubicBezTo>
                  <a:cubicBezTo>
                    <a:pt x="31"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1" y="74"/>
                    <a:pt x="34" y="67"/>
                  </a:cubicBezTo>
                  <a:cubicBezTo>
                    <a:pt x="53" y="67"/>
                    <a:pt x="53" y="67"/>
                    <a:pt x="53" y="67"/>
                  </a:cubicBezTo>
                  <a:cubicBezTo>
                    <a:pt x="53" y="86"/>
                    <a:pt x="53" y="86"/>
                    <a:pt x="53" y="86"/>
                  </a:cubicBezTo>
                  <a:cubicBezTo>
                    <a:pt x="46"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5" y="67"/>
                    <a:pt x="85" y="67"/>
                    <a:pt x="85"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891"/>
            <p:cNvSpPr>
              <a:spLocks/>
            </p:cNvSpPr>
            <p:nvPr/>
          </p:nvSpPr>
          <p:spPr bwMode="auto">
            <a:xfrm>
              <a:off x="176450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892"/>
            <p:cNvSpPr>
              <a:spLocks/>
            </p:cNvSpPr>
            <p:nvPr/>
          </p:nvSpPr>
          <p:spPr bwMode="auto">
            <a:xfrm>
              <a:off x="178038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93"/>
            <p:cNvSpPr>
              <a:spLocks/>
            </p:cNvSpPr>
            <p:nvPr/>
          </p:nvSpPr>
          <p:spPr bwMode="auto">
            <a:xfrm>
              <a:off x="17962563" y="1746250"/>
              <a:ext cx="80963" cy="80963"/>
            </a:xfrm>
            <a:custGeom>
              <a:avLst/>
              <a:gdLst>
                <a:gd name="T0" fmla="*/ 120 w 120"/>
                <a:gd name="T1" fmla="*/ 61 h 121"/>
                <a:gd name="T2" fmla="*/ 103 w 120"/>
                <a:gd name="T3" fmla="*/ 43 h 121"/>
                <a:gd name="T4" fmla="*/ 103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3 w 120"/>
                <a:gd name="T19" fmla="*/ 18 h 121"/>
                <a:gd name="T20" fmla="*/ 43 w 120"/>
                <a:gd name="T21" fmla="*/ 18 h 121"/>
                <a:gd name="T22" fmla="*/ 54 w 120"/>
                <a:gd name="T23" fmla="*/ 35 h 121"/>
                <a:gd name="T24" fmla="*/ 54 w 120"/>
                <a:gd name="T25" fmla="*/ 54 h 121"/>
                <a:gd name="T26" fmla="*/ 35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5 w 120"/>
                <a:gd name="T39" fmla="*/ 67 h 121"/>
                <a:gd name="T40" fmla="*/ 54 w 120"/>
                <a:gd name="T41" fmla="*/ 67 h 121"/>
                <a:gd name="T42" fmla="*/ 54 w 120"/>
                <a:gd name="T43" fmla="*/ 86 h 121"/>
                <a:gd name="T44" fmla="*/ 43 w 120"/>
                <a:gd name="T45" fmla="*/ 103 h 121"/>
                <a:gd name="T46" fmla="*/ 43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3 w 120"/>
                <a:gd name="T61" fmla="*/ 78 h 121"/>
                <a:gd name="T62" fmla="*/ 103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3" y="43"/>
                  </a:cubicBezTo>
                  <a:cubicBezTo>
                    <a:pt x="103" y="43"/>
                    <a:pt x="103" y="43"/>
                    <a:pt x="103" y="43"/>
                  </a:cubicBezTo>
                  <a:cubicBezTo>
                    <a:pt x="95" y="43"/>
                    <a:pt x="89" y="47"/>
                    <a:pt x="86" y="54"/>
                  </a:cubicBezTo>
                  <a:cubicBezTo>
                    <a:pt x="67" y="54"/>
                    <a:pt x="67" y="54"/>
                    <a:pt x="67" y="54"/>
                  </a:cubicBezTo>
                  <a:cubicBezTo>
                    <a:pt x="67" y="35"/>
                    <a:pt x="67" y="35"/>
                    <a:pt x="67" y="35"/>
                  </a:cubicBezTo>
                  <a:cubicBezTo>
                    <a:pt x="74" y="32"/>
                    <a:pt x="78" y="26"/>
                    <a:pt x="78" y="18"/>
                  </a:cubicBezTo>
                  <a:cubicBezTo>
                    <a:pt x="78" y="18"/>
                    <a:pt x="78" y="18"/>
                    <a:pt x="78" y="18"/>
                  </a:cubicBezTo>
                  <a:cubicBezTo>
                    <a:pt x="78" y="9"/>
                    <a:pt x="70" y="0"/>
                    <a:pt x="60" y="0"/>
                  </a:cubicBezTo>
                  <a:cubicBezTo>
                    <a:pt x="51" y="0"/>
                    <a:pt x="43" y="9"/>
                    <a:pt x="43" y="18"/>
                  </a:cubicBezTo>
                  <a:cubicBezTo>
                    <a:pt x="43" y="18"/>
                    <a:pt x="43" y="18"/>
                    <a:pt x="43" y="18"/>
                  </a:cubicBezTo>
                  <a:cubicBezTo>
                    <a:pt x="43" y="26"/>
                    <a:pt x="47" y="32"/>
                    <a:pt x="54" y="35"/>
                  </a:cubicBezTo>
                  <a:cubicBezTo>
                    <a:pt x="54" y="54"/>
                    <a:pt x="54" y="54"/>
                    <a:pt x="54" y="54"/>
                  </a:cubicBezTo>
                  <a:cubicBezTo>
                    <a:pt x="35" y="54"/>
                    <a:pt x="35" y="54"/>
                    <a:pt x="35" y="54"/>
                  </a:cubicBezTo>
                  <a:cubicBezTo>
                    <a:pt x="32" y="47"/>
                    <a:pt x="26"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6" y="78"/>
                    <a:pt x="32" y="74"/>
                    <a:pt x="35" y="67"/>
                  </a:cubicBezTo>
                  <a:cubicBezTo>
                    <a:pt x="54" y="67"/>
                    <a:pt x="54" y="67"/>
                    <a:pt x="54" y="67"/>
                  </a:cubicBezTo>
                  <a:cubicBezTo>
                    <a:pt x="54" y="86"/>
                    <a:pt x="54" y="86"/>
                    <a:pt x="54" y="86"/>
                  </a:cubicBezTo>
                  <a:cubicBezTo>
                    <a:pt x="47" y="89"/>
                    <a:pt x="43" y="95"/>
                    <a:pt x="43" y="103"/>
                  </a:cubicBezTo>
                  <a:cubicBezTo>
                    <a:pt x="43" y="103"/>
                    <a:pt x="43" y="103"/>
                    <a:pt x="43" y="103"/>
                  </a:cubicBezTo>
                  <a:cubicBezTo>
                    <a:pt x="43" y="113"/>
                    <a:pt x="51" y="121"/>
                    <a:pt x="60" y="121"/>
                  </a:cubicBezTo>
                  <a:cubicBezTo>
                    <a:pt x="70" y="121"/>
                    <a:pt x="78" y="113"/>
                    <a:pt x="78" y="103"/>
                  </a:cubicBezTo>
                  <a:cubicBezTo>
                    <a:pt x="78" y="103"/>
                    <a:pt x="78" y="103"/>
                    <a:pt x="78" y="103"/>
                  </a:cubicBezTo>
                  <a:cubicBezTo>
                    <a:pt x="78" y="95"/>
                    <a:pt x="74" y="89"/>
                    <a:pt x="67" y="86"/>
                  </a:cubicBezTo>
                  <a:cubicBezTo>
                    <a:pt x="67" y="67"/>
                    <a:pt x="67" y="67"/>
                    <a:pt x="67" y="67"/>
                  </a:cubicBezTo>
                  <a:cubicBezTo>
                    <a:pt x="86" y="67"/>
                    <a:pt x="86" y="67"/>
                    <a:pt x="86" y="67"/>
                  </a:cubicBezTo>
                  <a:cubicBezTo>
                    <a:pt x="89" y="74"/>
                    <a:pt x="95" y="78"/>
                    <a:pt x="103" y="78"/>
                  </a:cubicBezTo>
                  <a:cubicBezTo>
                    <a:pt x="103" y="78"/>
                    <a:pt x="103" y="78"/>
                    <a:pt x="103"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894"/>
            <p:cNvSpPr>
              <a:spLocks/>
            </p:cNvSpPr>
            <p:nvPr/>
          </p:nvSpPr>
          <p:spPr bwMode="auto">
            <a:xfrm>
              <a:off x="18121313" y="1746250"/>
              <a:ext cx="80963" cy="80963"/>
            </a:xfrm>
            <a:custGeom>
              <a:avLst/>
              <a:gdLst>
                <a:gd name="T0" fmla="*/ 120 w 120"/>
                <a:gd name="T1" fmla="*/ 61 h 121"/>
                <a:gd name="T2" fmla="*/ 102 w 120"/>
                <a:gd name="T3" fmla="*/ 43 h 121"/>
                <a:gd name="T4" fmla="*/ 102 w 120"/>
                <a:gd name="T5" fmla="*/ 43 h 121"/>
                <a:gd name="T6" fmla="*/ 86 w 120"/>
                <a:gd name="T7" fmla="*/ 54 h 121"/>
                <a:gd name="T8" fmla="*/ 67 w 120"/>
                <a:gd name="T9" fmla="*/ 54 h 121"/>
                <a:gd name="T10" fmla="*/ 67 w 120"/>
                <a:gd name="T11" fmla="*/ 35 h 121"/>
                <a:gd name="T12" fmla="*/ 78 w 120"/>
                <a:gd name="T13" fmla="*/ 18 h 121"/>
                <a:gd name="T14" fmla="*/ 78 w 120"/>
                <a:gd name="T15" fmla="*/ 18 h 121"/>
                <a:gd name="T16" fmla="*/ 60 w 120"/>
                <a:gd name="T17" fmla="*/ 0 h 121"/>
                <a:gd name="T18" fmla="*/ 42 w 120"/>
                <a:gd name="T19" fmla="*/ 18 h 121"/>
                <a:gd name="T20" fmla="*/ 42 w 120"/>
                <a:gd name="T21" fmla="*/ 18 h 121"/>
                <a:gd name="T22" fmla="*/ 53 w 120"/>
                <a:gd name="T23" fmla="*/ 35 h 121"/>
                <a:gd name="T24" fmla="*/ 53 w 120"/>
                <a:gd name="T25" fmla="*/ 54 h 121"/>
                <a:gd name="T26" fmla="*/ 34 w 120"/>
                <a:gd name="T27" fmla="*/ 54 h 121"/>
                <a:gd name="T28" fmla="*/ 18 w 120"/>
                <a:gd name="T29" fmla="*/ 43 h 121"/>
                <a:gd name="T30" fmla="*/ 18 w 120"/>
                <a:gd name="T31" fmla="*/ 43 h 121"/>
                <a:gd name="T32" fmla="*/ 0 w 120"/>
                <a:gd name="T33" fmla="*/ 61 h 121"/>
                <a:gd name="T34" fmla="*/ 18 w 120"/>
                <a:gd name="T35" fmla="*/ 78 h 121"/>
                <a:gd name="T36" fmla="*/ 18 w 120"/>
                <a:gd name="T37" fmla="*/ 78 h 121"/>
                <a:gd name="T38" fmla="*/ 34 w 120"/>
                <a:gd name="T39" fmla="*/ 67 h 121"/>
                <a:gd name="T40" fmla="*/ 53 w 120"/>
                <a:gd name="T41" fmla="*/ 67 h 121"/>
                <a:gd name="T42" fmla="*/ 53 w 120"/>
                <a:gd name="T43" fmla="*/ 86 h 121"/>
                <a:gd name="T44" fmla="*/ 42 w 120"/>
                <a:gd name="T45" fmla="*/ 103 h 121"/>
                <a:gd name="T46" fmla="*/ 42 w 120"/>
                <a:gd name="T47" fmla="*/ 103 h 121"/>
                <a:gd name="T48" fmla="*/ 60 w 120"/>
                <a:gd name="T49" fmla="*/ 121 h 121"/>
                <a:gd name="T50" fmla="*/ 78 w 120"/>
                <a:gd name="T51" fmla="*/ 103 h 121"/>
                <a:gd name="T52" fmla="*/ 78 w 120"/>
                <a:gd name="T53" fmla="*/ 103 h 121"/>
                <a:gd name="T54" fmla="*/ 67 w 120"/>
                <a:gd name="T55" fmla="*/ 86 h 121"/>
                <a:gd name="T56" fmla="*/ 67 w 120"/>
                <a:gd name="T57" fmla="*/ 67 h 121"/>
                <a:gd name="T58" fmla="*/ 86 w 120"/>
                <a:gd name="T59" fmla="*/ 67 h 121"/>
                <a:gd name="T60" fmla="*/ 102 w 120"/>
                <a:gd name="T61" fmla="*/ 78 h 121"/>
                <a:gd name="T62" fmla="*/ 102 w 120"/>
                <a:gd name="T63" fmla="*/ 78 h 121"/>
                <a:gd name="T64" fmla="*/ 120 w 120"/>
                <a:gd name="T6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1">
                  <a:moveTo>
                    <a:pt x="120" y="61"/>
                  </a:moveTo>
                  <a:cubicBezTo>
                    <a:pt x="120" y="51"/>
                    <a:pt x="112" y="43"/>
                    <a:pt x="102" y="43"/>
                  </a:cubicBezTo>
                  <a:cubicBezTo>
                    <a:pt x="102" y="43"/>
                    <a:pt x="102" y="43"/>
                    <a:pt x="102" y="43"/>
                  </a:cubicBezTo>
                  <a:cubicBezTo>
                    <a:pt x="95" y="43"/>
                    <a:pt x="88" y="47"/>
                    <a:pt x="86" y="54"/>
                  </a:cubicBezTo>
                  <a:cubicBezTo>
                    <a:pt x="67" y="54"/>
                    <a:pt x="67" y="54"/>
                    <a:pt x="67" y="54"/>
                  </a:cubicBezTo>
                  <a:cubicBezTo>
                    <a:pt x="67" y="35"/>
                    <a:pt x="67" y="35"/>
                    <a:pt x="67" y="35"/>
                  </a:cubicBezTo>
                  <a:cubicBezTo>
                    <a:pt x="73" y="32"/>
                    <a:pt x="78" y="26"/>
                    <a:pt x="78" y="18"/>
                  </a:cubicBezTo>
                  <a:cubicBezTo>
                    <a:pt x="78" y="18"/>
                    <a:pt x="78" y="18"/>
                    <a:pt x="78" y="18"/>
                  </a:cubicBezTo>
                  <a:cubicBezTo>
                    <a:pt x="78" y="9"/>
                    <a:pt x="70" y="0"/>
                    <a:pt x="60" y="0"/>
                  </a:cubicBezTo>
                  <a:cubicBezTo>
                    <a:pt x="50" y="0"/>
                    <a:pt x="42" y="9"/>
                    <a:pt x="42" y="18"/>
                  </a:cubicBezTo>
                  <a:cubicBezTo>
                    <a:pt x="42" y="18"/>
                    <a:pt x="42" y="18"/>
                    <a:pt x="42" y="18"/>
                  </a:cubicBezTo>
                  <a:cubicBezTo>
                    <a:pt x="42" y="26"/>
                    <a:pt x="47" y="32"/>
                    <a:pt x="53" y="35"/>
                  </a:cubicBezTo>
                  <a:cubicBezTo>
                    <a:pt x="53" y="54"/>
                    <a:pt x="53" y="54"/>
                    <a:pt x="53" y="54"/>
                  </a:cubicBezTo>
                  <a:cubicBezTo>
                    <a:pt x="34" y="54"/>
                    <a:pt x="34" y="54"/>
                    <a:pt x="34" y="54"/>
                  </a:cubicBezTo>
                  <a:cubicBezTo>
                    <a:pt x="32" y="47"/>
                    <a:pt x="25" y="43"/>
                    <a:pt x="18" y="43"/>
                  </a:cubicBezTo>
                  <a:cubicBezTo>
                    <a:pt x="18" y="43"/>
                    <a:pt x="18" y="43"/>
                    <a:pt x="18" y="43"/>
                  </a:cubicBezTo>
                  <a:cubicBezTo>
                    <a:pt x="8" y="43"/>
                    <a:pt x="0" y="51"/>
                    <a:pt x="0" y="61"/>
                  </a:cubicBezTo>
                  <a:cubicBezTo>
                    <a:pt x="0" y="70"/>
                    <a:pt x="8" y="78"/>
                    <a:pt x="18" y="78"/>
                  </a:cubicBezTo>
                  <a:cubicBezTo>
                    <a:pt x="18" y="78"/>
                    <a:pt x="18" y="78"/>
                    <a:pt x="18" y="78"/>
                  </a:cubicBezTo>
                  <a:cubicBezTo>
                    <a:pt x="25" y="78"/>
                    <a:pt x="32" y="74"/>
                    <a:pt x="34" y="67"/>
                  </a:cubicBezTo>
                  <a:cubicBezTo>
                    <a:pt x="53" y="67"/>
                    <a:pt x="53" y="67"/>
                    <a:pt x="53" y="67"/>
                  </a:cubicBezTo>
                  <a:cubicBezTo>
                    <a:pt x="53" y="86"/>
                    <a:pt x="53" y="86"/>
                    <a:pt x="53" y="86"/>
                  </a:cubicBezTo>
                  <a:cubicBezTo>
                    <a:pt x="47" y="89"/>
                    <a:pt x="42" y="95"/>
                    <a:pt x="42" y="103"/>
                  </a:cubicBezTo>
                  <a:cubicBezTo>
                    <a:pt x="42" y="103"/>
                    <a:pt x="42" y="103"/>
                    <a:pt x="42" y="103"/>
                  </a:cubicBezTo>
                  <a:cubicBezTo>
                    <a:pt x="42" y="113"/>
                    <a:pt x="50" y="121"/>
                    <a:pt x="60" y="121"/>
                  </a:cubicBezTo>
                  <a:cubicBezTo>
                    <a:pt x="70" y="121"/>
                    <a:pt x="78" y="113"/>
                    <a:pt x="78" y="103"/>
                  </a:cubicBezTo>
                  <a:cubicBezTo>
                    <a:pt x="78" y="103"/>
                    <a:pt x="78" y="103"/>
                    <a:pt x="78" y="103"/>
                  </a:cubicBezTo>
                  <a:cubicBezTo>
                    <a:pt x="78" y="95"/>
                    <a:pt x="73" y="89"/>
                    <a:pt x="67" y="86"/>
                  </a:cubicBezTo>
                  <a:cubicBezTo>
                    <a:pt x="67" y="67"/>
                    <a:pt x="67" y="67"/>
                    <a:pt x="67" y="67"/>
                  </a:cubicBezTo>
                  <a:cubicBezTo>
                    <a:pt x="86" y="67"/>
                    <a:pt x="86" y="67"/>
                    <a:pt x="86" y="67"/>
                  </a:cubicBezTo>
                  <a:cubicBezTo>
                    <a:pt x="88" y="74"/>
                    <a:pt x="95" y="78"/>
                    <a:pt x="102" y="78"/>
                  </a:cubicBezTo>
                  <a:cubicBezTo>
                    <a:pt x="102" y="78"/>
                    <a:pt x="102" y="78"/>
                    <a:pt x="102" y="78"/>
                  </a:cubicBezTo>
                  <a:cubicBezTo>
                    <a:pt x="112" y="78"/>
                    <a:pt x="120" y="70"/>
                    <a:pt x="12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895"/>
            <p:cNvSpPr>
              <a:spLocks/>
            </p:cNvSpPr>
            <p:nvPr/>
          </p:nvSpPr>
          <p:spPr bwMode="auto">
            <a:xfrm>
              <a:off x="17487900" y="1905000"/>
              <a:ext cx="80963" cy="79375"/>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5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5"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6" y="31"/>
                    <a:pt x="53" y="34"/>
                  </a:cubicBezTo>
                  <a:cubicBezTo>
                    <a:pt x="53" y="53"/>
                    <a:pt x="53" y="53"/>
                    <a:pt x="53" y="53"/>
                  </a:cubicBezTo>
                  <a:cubicBezTo>
                    <a:pt x="34" y="53"/>
                    <a:pt x="34" y="53"/>
                    <a:pt x="34" y="53"/>
                  </a:cubicBezTo>
                  <a:cubicBezTo>
                    <a:pt x="31"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1" y="73"/>
                    <a:pt x="34" y="66"/>
                  </a:cubicBezTo>
                  <a:cubicBezTo>
                    <a:pt x="53" y="66"/>
                    <a:pt x="53" y="66"/>
                    <a:pt x="53" y="66"/>
                  </a:cubicBezTo>
                  <a:cubicBezTo>
                    <a:pt x="53" y="85"/>
                    <a:pt x="53" y="85"/>
                    <a:pt x="53" y="85"/>
                  </a:cubicBezTo>
                  <a:cubicBezTo>
                    <a:pt x="46"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5" y="66"/>
                    <a:pt x="85" y="66"/>
                    <a:pt x="85"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896"/>
            <p:cNvSpPr>
              <a:spLocks/>
            </p:cNvSpPr>
            <p:nvPr/>
          </p:nvSpPr>
          <p:spPr bwMode="auto">
            <a:xfrm>
              <a:off x="176450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897"/>
            <p:cNvSpPr>
              <a:spLocks/>
            </p:cNvSpPr>
            <p:nvPr/>
          </p:nvSpPr>
          <p:spPr bwMode="auto">
            <a:xfrm>
              <a:off x="178038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898"/>
            <p:cNvSpPr>
              <a:spLocks/>
            </p:cNvSpPr>
            <p:nvPr/>
          </p:nvSpPr>
          <p:spPr bwMode="auto">
            <a:xfrm>
              <a:off x="17962563" y="1905000"/>
              <a:ext cx="80963" cy="79375"/>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3 w 120"/>
                <a:gd name="T19" fmla="*/ 17 h 120"/>
                <a:gd name="T20" fmla="*/ 43 w 120"/>
                <a:gd name="T21" fmla="*/ 17 h 120"/>
                <a:gd name="T22" fmla="*/ 54 w 120"/>
                <a:gd name="T23" fmla="*/ 34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5 w 120"/>
                <a:gd name="T39" fmla="*/ 66 h 120"/>
                <a:gd name="T40" fmla="*/ 54 w 120"/>
                <a:gd name="T41" fmla="*/ 66 h 120"/>
                <a:gd name="T42" fmla="*/ 54 w 120"/>
                <a:gd name="T43" fmla="*/ 85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3 w 120"/>
                <a:gd name="T61" fmla="*/ 77 h 120"/>
                <a:gd name="T62" fmla="*/ 103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6"/>
                    <a:pt x="86" y="53"/>
                  </a:cubicBezTo>
                  <a:cubicBezTo>
                    <a:pt x="67" y="53"/>
                    <a:pt x="67" y="53"/>
                    <a:pt x="67" y="53"/>
                  </a:cubicBezTo>
                  <a:cubicBezTo>
                    <a:pt x="67" y="34"/>
                    <a:pt x="67" y="34"/>
                    <a:pt x="67" y="34"/>
                  </a:cubicBezTo>
                  <a:cubicBezTo>
                    <a:pt x="74" y="31"/>
                    <a:pt x="78" y="25"/>
                    <a:pt x="78" y="17"/>
                  </a:cubicBezTo>
                  <a:cubicBezTo>
                    <a:pt x="78" y="17"/>
                    <a:pt x="78" y="17"/>
                    <a:pt x="78" y="17"/>
                  </a:cubicBezTo>
                  <a:cubicBezTo>
                    <a:pt x="78" y="8"/>
                    <a:pt x="70" y="0"/>
                    <a:pt x="60" y="0"/>
                  </a:cubicBezTo>
                  <a:cubicBezTo>
                    <a:pt x="51" y="0"/>
                    <a:pt x="43" y="8"/>
                    <a:pt x="43" y="17"/>
                  </a:cubicBezTo>
                  <a:cubicBezTo>
                    <a:pt x="43" y="17"/>
                    <a:pt x="43" y="17"/>
                    <a:pt x="43" y="17"/>
                  </a:cubicBezTo>
                  <a:cubicBezTo>
                    <a:pt x="43" y="25"/>
                    <a:pt x="47" y="31"/>
                    <a:pt x="54" y="34"/>
                  </a:cubicBezTo>
                  <a:cubicBezTo>
                    <a:pt x="54" y="53"/>
                    <a:pt x="54" y="53"/>
                    <a:pt x="54" y="53"/>
                  </a:cubicBezTo>
                  <a:cubicBezTo>
                    <a:pt x="35" y="53"/>
                    <a:pt x="35" y="53"/>
                    <a:pt x="35" y="53"/>
                  </a:cubicBezTo>
                  <a:cubicBezTo>
                    <a:pt x="32" y="46"/>
                    <a:pt x="26"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6" y="77"/>
                    <a:pt x="32" y="73"/>
                    <a:pt x="35" y="66"/>
                  </a:cubicBezTo>
                  <a:cubicBezTo>
                    <a:pt x="54" y="66"/>
                    <a:pt x="54" y="66"/>
                    <a:pt x="54" y="66"/>
                  </a:cubicBezTo>
                  <a:cubicBezTo>
                    <a:pt x="54" y="85"/>
                    <a:pt x="54" y="85"/>
                    <a:pt x="54" y="85"/>
                  </a:cubicBezTo>
                  <a:cubicBezTo>
                    <a:pt x="47" y="88"/>
                    <a:pt x="43" y="94"/>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4"/>
                    <a:pt x="74" y="88"/>
                    <a:pt x="67" y="85"/>
                  </a:cubicBezTo>
                  <a:cubicBezTo>
                    <a:pt x="67" y="66"/>
                    <a:pt x="67" y="66"/>
                    <a:pt x="67" y="66"/>
                  </a:cubicBezTo>
                  <a:cubicBezTo>
                    <a:pt x="86" y="66"/>
                    <a:pt x="86" y="66"/>
                    <a:pt x="86" y="66"/>
                  </a:cubicBezTo>
                  <a:cubicBezTo>
                    <a:pt x="89" y="73"/>
                    <a:pt x="95" y="77"/>
                    <a:pt x="103" y="77"/>
                  </a:cubicBezTo>
                  <a:cubicBezTo>
                    <a:pt x="103" y="77"/>
                    <a:pt x="103" y="77"/>
                    <a:pt x="103"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899"/>
            <p:cNvSpPr>
              <a:spLocks/>
            </p:cNvSpPr>
            <p:nvPr/>
          </p:nvSpPr>
          <p:spPr bwMode="auto">
            <a:xfrm>
              <a:off x="18121313" y="1905000"/>
              <a:ext cx="80963" cy="79375"/>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4 h 120"/>
                <a:gd name="T12" fmla="*/ 78 w 120"/>
                <a:gd name="T13" fmla="*/ 17 h 120"/>
                <a:gd name="T14" fmla="*/ 78 w 120"/>
                <a:gd name="T15" fmla="*/ 17 h 120"/>
                <a:gd name="T16" fmla="*/ 60 w 120"/>
                <a:gd name="T17" fmla="*/ 0 h 120"/>
                <a:gd name="T18" fmla="*/ 42 w 120"/>
                <a:gd name="T19" fmla="*/ 17 h 120"/>
                <a:gd name="T20" fmla="*/ 42 w 120"/>
                <a:gd name="T21" fmla="*/ 17 h 120"/>
                <a:gd name="T22" fmla="*/ 53 w 120"/>
                <a:gd name="T23" fmla="*/ 34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7 h 120"/>
                <a:gd name="T36" fmla="*/ 18 w 120"/>
                <a:gd name="T37" fmla="*/ 77 h 120"/>
                <a:gd name="T38" fmla="*/ 34 w 120"/>
                <a:gd name="T39" fmla="*/ 66 h 120"/>
                <a:gd name="T40" fmla="*/ 53 w 120"/>
                <a:gd name="T41" fmla="*/ 66 h 120"/>
                <a:gd name="T42" fmla="*/ 53 w 120"/>
                <a:gd name="T43" fmla="*/ 85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5 h 120"/>
                <a:gd name="T56" fmla="*/ 67 w 120"/>
                <a:gd name="T57" fmla="*/ 66 h 120"/>
                <a:gd name="T58" fmla="*/ 86 w 120"/>
                <a:gd name="T59" fmla="*/ 66 h 120"/>
                <a:gd name="T60" fmla="*/ 102 w 120"/>
                <a:gd name="T61" fmla="*/ 77 h 120"/>
                <a:gd name="T62" fmla="*/ 102 w 120"/>
                <a:gd name="T63" fmla="*/ 77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6"/>
                    <a:pt x="86" y="53"/>
                  </a:cubicBezTo>
                  <a:cubicBezTo>
                    <a:pt x="67" y="53"/>
                    <a:pt x="67" y="53"/>
                    <a:pt x="67" y="53"/>
                  </a:cubicBezTo>
                  <a:cubicBezTo>
                    <a:pt x="67" y="34"/>
                    <a:pt x="67" y="34"/>
                    <a:pt x="67" y="34"/>
                  </a:cubicBezTo>
                  <a:cubicBezTo>
                    <a:pt x="73" y="31"/>
                    <a:pt x="78" y="25"/>
                    <a:pt x="78" y="17"/>
                  </a:cubicBezTo>
                  <a:cubicBezTo>
                    <a:pt x="78" y="17"/>
                    <a:pt x="78" y="17"/>
                    <a:pt x="78" y="17"/>
                  </a:cubicBezTo>
                  <a:cubicBezTo>
                    <a:pt x="78" y="8"/>
                    <a:pt x="70" y="0"/>
                    <a:pt x="60" y="0"/>
                  </a:cubicBezTo>
                  <a:cubicBezTo>
                    <a:pt x="50" y="0"/>
                    <a:pt x="42" y="8"/>
                    <a:pt x="42" y="17"/>
                  </a:cubicBezTo>
                  <a:cubicBezTo>
                    <a:pt x="42" y="17"/>
                    <a:pt x="42" y="17"/>
                    <a:pt x="42" y="17"/>
                  </a:cubicBezTo>
                  <a:cubicBezTo>
                    <a:pt x="42" y="25"/>
                    <a:pt x="47" y="31"/>
                    <a:pt x="53" y="34"/>
                  </a:cubicBezTo>
                  <a:cubicBezTo>
                    <a:pt x="53" y="53"/>
                    <a:pt x="53" y="53"/>
                    <a:pt x="53" y="53"/>
                  </a:cubicBezTo>
                  <a:cubicBezTo>
                    <a:pt x="34" y="53"/>
                    <a:pt x="34" y="53"/>
                    <a:pt x="34" y="53"/>
                  </a:cubicBezTo>
                  <a:cubicBezTo>
                    <a:pt x="32" y="46"/>
                    <a:pt x="25" y="42"/>
                    <a:pt x="18" y="42"/>
                  </a:cubicBezTo>
                  <a:cubicBezTo>
                    <a:pt x="18" y="42"/>
                    <a:pt x="18" y="42"/>
                    <a:pt x="18" y="42"/>
                  </a:cubicBezTo>
                  <a:cubicBezTo>
                    <a:pt x="8" y="42"/>
                    <a:pt x="0" y="50"/>
                    <a:pt x="0" y="60"/>
                  </a:cubicBezTo>
                  <a:cubicBezTo>
                    <a:pt x="0" y="69"/>
                    <a:pt x="8" y="77"/>
                    <a:pt x="18" y="77"/>
                  </a:cubicBezTo>
                  <a:cubicBezTo>
                    <a:pt x="18" y="77"/>
                    <a:pt x="18" y="77"/>
                    <a:pt x="18" y="77"/>
                  </a:cubicBezTo>
                  <a:cubicBezTo>
                    <a:pt x="25" y="77"/>
                    <a:pt x="32" y="73"/>
                    <a:pt x="34" y="66"/>
                  </a:cubicBezTo>
                  <a:cubicBezTo>
                    <a:pt x="53" y="66"/>
                    <a:pt x="53" y="66"/>
                    <a:pt x="53" y="66"/>
                  </a:cubicBezTo>
                  <a:cubicBezTo>
                    <a:pt x="53" y="85"/>
                    <a:pt x="53" y="85"/>
                    <a:pt x="53" y="85"/>
                  </a:cubicBezTo>
                  <a:cubicBezTo>
                    <a:pt x="47" y="88"/>
                    <a:pt x="42" y="94"/>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4"/>
                    <a:pt x="73" y="88"/>
                    <a:pt x="67" y="85"/>
                  </a:cubicBezTo>
                  <a:cubicBezTo>
                    <a:pt x="67" y="66"/>
                    <a:pt x="67" y="66"/>
                    <a:pt x="67" y="66"/>
                  </a:cubicBezTo>
                  <a:cubicBezTo>
                    <a:pt x="86" y="66"/>
                    <a:pt x="86" y="66"/>
                    <a:pt x="86" y="66"/>
                  </a:cubicBezTo>
                  <a:cubicBezTo>
                    <a:pt x="88" y="73"/>
                    <a:pt x="95" y="77"/>
                    <a:pt x="102" y="77"/>
                  </a:cubicBezTo>
                  <a:cubicBezTo>
                    <a:pt x="102" y="77"/>
                    <a:pt x="102" y="77"/>
                    <a:pt x="102" y="77"/>
                  </a:cubicBezTo>
                  <a:cubicBezTo>
                    <a:pt x="112" y="77"/>
                    <a:pt x="120" y="69"/>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smtClean="0"/>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userDrawn="1">
            <p:ph type="dt" sz="half" idx="10"/>
          </p:nvPr>
        </p:nvSpPr>
        <p:spPr/>
        <p:txBody>
          <a:bodyPr/>
          <a:lstStyle/>
          <a:p>
            <a:endParaRPr lang="en-GB"/>
          </a:p>
        </p:txBody>
      </p:sp>
      <p:sp>
        <p:nvSpPr>
          <p:cNvPr id="5" name="Footer Placeholder 4"/>
          <p:cNvSpPr>
            <a:spLocks noGrp="1"/>
          </p:cNvSpPr>
          <p:nvPr userDrawn="1">
            <p:ph type="ftr" sz="quarter" idx="11"/>
          </p:nvPr>
        </p:nvSpPr>
        <p:spPr/>
        <p:txBody>
          <a:bodyPr/>
          <a:lstStyle/>
          <a:p>
            <a:r>
              <a:rPr lang="en-GB" smtClean="0"/>
              <a:t>Insert document classification (edit via 'Header &amp; Footer')</a:t>
            </a:r>
            <a:endParaRPr lang="en-GB"/>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47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C063-89C2-4B87-BFFD-33CEA66E1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7CE23F-4478-4C9B-AA3A-5855DFE22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2A4B2C-4BEC-4511-BFAD-D4BCB34CD9E1}"/>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5" name="Footer Placeholder 4">
            <a:extLst>
              <a:ext uri="{FF2B5EF4-FFF2-40B4-BE49-F238E27FC236}">
                <a16:creationId xmlns:a16="http://schemas.microsoft.com/office/drawing/2014/main" id="{58752955-7A61-4A59-8BCD-8BD62B462F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1677EE-B195-4AEF-B9BD-EECD5B999307}"/>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3615545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FCD2-1106-4A21-91E8-D304FB997E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7D1C29-62F3-4041-9ABA-6F773DBE2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29BC1-FFCB-47FF-A014-1D56936BF45B}"/>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5" name="Footer Placeholder 4">
            <a:extLst>
              <a:ext uri="{FF2B5EF4-FFF2-40B4-BE49-F238E27FC236}">
                <a16:creationId xmlns:a16="http://schemas.microsoft.com/office/drawing/2014/main" id="{A24DA0A7-99BA-4BA5-940A-510BF9E40F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6E46FF-9FA7-45F2-87A2-EC0CED7439BA}"/>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29122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33B6-BAC7-4E65-9503-9439FAF1B7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D2ED82-1154-4D36-9FC1-6B16D67242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D52B3-D3B9-4ADF-A686-6D9D5EA140E3}"/>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5" name="Footer Placeholder 4">
            <a:extLst>
              <a:ext uri="{FF2B5EF4-FFF2-40B4-BE49-F238E27FC236}">
                <a16:creationId xmlns:a16="http://schemas.microsoft.com/office/drawing/2014/main" id="{9C307BF9-0752-464A-90F2-B7DE89ACE7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085B80-4F66-4CD6-A874-CCE0408E5E5B}"/>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2378906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EEB2-CC9B-4041-8027-F14B26195F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848ACE-7451-47C8-881A-F5AFC3B1C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90D02F-D96B-4F0C-8F2F-9063E9283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C195B4-E443-4FAC-A81B-F2A8BBF9C5E0}"/>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6" name="Footer Placeholder 5">
            <a:extLst>
              <a:ext uri="{FF2B5EF4-FFF2-40B4-BE49-F238E27FC236}">
                <a16:creationId xmlns:a16="http://schemas.microsoft.com/office/drawing/2014/main" id="{4DA88EE0-DAF4-47D3-9508-B267404773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07DFCD-005F-47FC-AD26-D2E24F800346}"/>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3526317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AEB1-D10F-4A33-B218-2FEAC8DB25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AA687B-1BF3-47AA-A8F0-D1FB906F5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67D17-FC2B-4737-AD0B-3B9A26204F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62639D-376E-4405-9E6D-DAB8C3AB63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93837-717E-438C-BE76-088152D74C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50167FF-C93C-4FDE-910F-66717C2F8AF7}"/>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8" name="Footer Placeholder 7">
            <a:extLst>
              <a:ext uri="{FF2B5EF4-FFF2-40B4-BE49-F238E27FC236}">
                <a16:creationId xmlns:a16="http://schemas.microsoft.com/office/drawing/2014/main" id="{387F80D8-17EB-4329-B52A-6D0342C25C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E49BEF-90CE-40A0-8C85-76FB5EADBF12}"/>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214029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A6B6-7AA4-444D-8197-1DCF7AA857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3A0FE6-8F83-4060-B45C-418F14E06DC0}"/>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4" name="Footer Placeholder 3">
            <a:extLst>
              <a:ext uri="{FF2B5EF4-FFF2-40B4-BE49-F238E27FC236}">
                <a16:creationId xmlns:a16="http://schemas.microsoft.com/office/drawing/2014/main" id="{D330138A-FD37-4253-8E60-08B814E7AC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599705-31F1-46EE-9089-BE833D7FB982}"/>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1473910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EA6E1-2379-4D4D-A97A-FCB20F793FBA}"/>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3" name="Footer Placeholder 2">
            <a:extLst>
              <a:ext uri="{FF2B5EF4-FFF2-40B4-BE49-F238E27FC236}">
                <a16:creationId xmlns:a16="http://schemas.microsoft.com/office/drawing/2014/main" id="{C1D08503-2FB4-4E60-8692-FE85BA3EFF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FB5666-3C6A-40E5-B227-1EDDF092DC33}"/>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3847730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56CF-96C5-4326-B346-AE06175B4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685748-95AC-4A6D-B362-653272BCD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148A9-C3F9-4A3F-97E1-30BDC9681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07445-DE26-4064-B5C4-E85E781881F6}"/>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6" name="Footer Placeholder 5">
            <a:extLst>
              <a:ext uri="{FF2B5EF4-FFF2-40B4-BE49-F238E27FC236}">
                <a16:creationId xmlns:a16="http://schemas.microsoft.com/office/drawing/2014/main" id="{51A35E9E-5A50-4E1F-8012-F0ED8330FE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44C647-FC98-48DD-A28F-D24B0A145CC5}"/>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354887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rrow Cover 3">
    <p:spTree>
      <p:nvGrpSpPr>
        <p:cNvPr id="1" name=""/>
        <p:cNvGrpSpPr/>
        <p:nvPr/>
      </p:nvGrpSpPr>
      <p:grpSpPr>
        <a:xfrm>
          <a:off x="0" y="0"/>
          <a:ext cx="0" cy="0"/>
          <a:chOff x="0" y="0"/>
          <a:chExt cx="0" cy="0"/>
        </a:xfrm>
      </p:grpSpPr>
      <p:sp>
        <p:nvSpPr>
          <p:cNvPr id="148" name="Rectangle 147"/>
          <p:cNvSpPr/>
          <p:nvPr userDrawn="1"/>
        </p:nvSpPr>
        <p:spPr>
          <a:xfrm>
            <a:off x="10669588" y="1371600"/>
            <a:ext cx="1524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p:cNvSpPr/>
          <p:nvPr userDrawn="1"/>
        </p:nvSpPr>
        <p:spPr>
          <a:xfrm>
            <a:off x="7623174" y="1371600"/>
            <a:ext cx="3046413"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70" name="Picture Placeholder 276"/>
          <p:cNvSpPr>
            <a:spLocks noGrp="1"/>
          </p:cNvSpPr>
          <p:nvPr>
            <p:ph type="pic" sz="quarter" idx="10"/>
          </p:nvPr>
        </p:nvSpPr>
        <p:spPr>
          <a:xfrm>
            <a:off x="7623987" y="1371599"/>
            <a:ext cx="3045600" cy="5486400"/>
          </a:xfrm>
          <a:prstGeom prst="rect">
            <a:avLst/>
          </a:prstGeom>
          <a:noFill/>
        </p:spPr>
        <p:txBody>
          <a:bodyPr/>
          <a:lstStyle/>
          <a:p>
            <a:r>
              <a:rPr lang="en-US" smtClean="0"/>
              <a:t>Click icon to add picture</a:t>
            </a:r>
            <a:endParaRPr lang="en-GB" dirty="0"/>
          </a:p>
        </p:txBody>
      </p:sp>
      <p:sp>
        <p:nvSpPr>
          <p:cNvPr id="12" name="Text Placeholder 2"/>
          <p:cNvSpPr>
            <a:spLocks noGrp="1"/>
          </p:cNvSpPr>
          <p:nvPr>
            <p:ph type="body" sz="quarter" idx="15" hasCustomPrompt="1"/>
          </p:nvPr>
        </p:nvSpPr>
        <p:spPr>
          <a:xfrm>
            <a:off x="457199" y="1752600"/>
            <a:ext cx="7165975" cy="3735387"/>
          </a:xfrm>
          <a:prstGeom prst="rect">
            <a:avLst/>
          </a:prstGeom>
        </p:spPr>
        <p:txBody>
          <a:bodyPr rIns="457200"/>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a:t>
            </a:r>
            <a:br>
              <a:rPr lang="en-GB" dirty="0" smtClean="0"/>
            </a:br>
            <a:r>
              <a:rPr lang="en-GB" dirty="0" smtClean="0"/>
              <a:t>(Calibri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96" name="Group 95"/>
          <p:cNvGrpSpPr>
            <a:grpSpLocks noChangeAspect="1"/>
          </p:cNvGrpSpPr>
          <p:nvPr userDrawn="1"/>
        </p:nvGrpSpPr>
        <p:grpSpPr>
          <a:xfrm>
            <a:off x="10785061" y="1481534"/>
            <a:ext cx="1281421" cy="5290581"/>
            <a:chOff x="9299575" y="50800"/>
            <a:chExt cx="592138" cy="2444751"/>
          </a:xfrm>
          <a:solidFill>
            <a:srgbClr val="FFFFFF">
              <a:alpha val="25098"/>
            </a:srgbClr>
          </a:solidFill>
        </p:grpSpPr>
        <p:sp>
          <p:nvSpPr>
            <p:cNvPr id="98" name="Freeform 195"/>
            <p:cNvSpPr>
              <a:spLocks/>
            </p:cNvSpPr>
            <p:nvPr/>
          </p:nvSpPr>
          <p:spPr bwMode="auto">
            <a:xfrm>
              <a:off x="9299575" y="50800"/>
              <a:ext cx="85725" cy="84138"/>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96"/>
            <p:cNvSpPr>
              <a:spLocks/>
            </p:cNvSpPr>
            <p:nvPr/>
          </p:nvSpPr>
          <p:spPr bwMode="auto">
            <a:xfrm>
              <a:off x="9467850" y="50800"/>
              <a:ext cx="85725"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97"/>
            <p:cNvSpPr>
              <a:spLocks/>
            </p:cNvSpPr>
            <p:nvPr/>
          </p:nvSpPr>
          <p:spPr bwMode="auto">
            <a:xfrm>
              <a:off x="9636125" y="50800"/>
              <a:ext cx="87313" cy="84138"/>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98"/>
            <p:cNvSpPr>
              <a:spLocks/>
            </p:cNvSpPr>
            <p:nvPr/>
          </p:nvSpPr>
          <p:spPr bwMode="auto">
            <a:xfrm>
              <a:off x="9804400" y="50800"/>
              <a:ext cx="87313" cy="84138"/>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99"/>
            <p:cNvSpPr>
              <a:spLocks/>
            </p:cNvSpPr>
            <p:nvPr/>
          </p:nvSpPr>
          <p:spPr bwMode="auto">
            <a:xfrm>
              <a:off x="9299575" y="2190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00"/>
            <p:cNvSpPr>
              <a:spLocks/>
            </p:cNvSpPr>
            <p:nvPr/>
          </p:nvSpPr>
          <p:spPr bwMode="auto">
            <a:xfrm>
              <a:off x="9467850" y="2190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01"/>
            <p:cNvSpPr>
              <a:spLocks/>
            </p:cNvSpPr>
            <p:nvPr/>
          </p:nvSpPr>
          <p:spPr bwMode="auto">
            <a:xfrm>
              <a:off x="9636125" y="2190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02"/>
            <p:cNvSpPr>
              <a:spLocks/>
            </p:cNvSpPr>
            <p:nvPr/>
          </p:nvSpPr>
          <p:spPr bwMode="auto">
            <a:xfrm>
              <a:off x="9804400" y="2190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03"/>
            <p:cNvSpPr>
              <a:spLocks/>
            </p:cNvSpPr>
            <p:nvPr/>
          </p:nvSpPr>
          <p:spPr bwMode="auto">
            <a:xfrm>
              <a:off x="9299575" y="3873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5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5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1"/>
                    <a:pt x="7" y="69"/>
                    <a:pt x="15" y="69"/>
                  </a:cubicBezTo>
                  <a:cubicBezTo>
                    <a:pt x="15" y="69"/>
                    <a:pt x="15" y="69"/>
                    <a:pt x="15" y="69"/>
                  </a:cubicBezTo>
                  <a:cubicBezTo>
                    <a:pt x="22" y="69"/>
                    <a:pt x="28" y="65"/>
                    <a:pt x="30" y="59"/>
                  </a:cubicBezTo>
                  <a:cubicBezTo>
                    <a:pt x="47" y="59"/>
                    <a:pt x="47" y="59"/>
                    <a:pt x="47" y="59"/>
                  </a:cubicBezTo>
                  <a:cubicBezTo>
                    <a:pt x="47" y="75"/>
                    <a:pt x="47" y="75"/>
                    <a:pt x="47" y="75"/>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1"/>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04"/>
            <p:cNvSpPr>
              <a:spLocks/>
            </p:cNvSpPr>
            <p:nvPr/>
          </p:nvSpPr>
          <p:spPr bwMode="auto">
            <a:xfrm>
              <a:off x="9467850" y="3873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5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1"/>
                    <a:pt x="8" y="69"/>
                    <a:pt x="16" y="69"/>
                  </a:cubicBezTo>
                  <a:cubicBezTo>
                    <a:pt x="16" y="69"/>
                    <a:pt x="16" y="69"/>
                    <a:pt x="16" y="69"/>
                  </a:cubicBezTo>
                  <a:cubicBezTo>
                    <a:pt x="23" y="69"/>
                    <a:pt x="29" y="65"/>
                    <a:pt x="31" y="59"/>
                  </a:cubicBezTo>
                  <a:cubicBezTo>
                    <a:pt x="48" y="59"/>
                    <a:pt x="48" y="59"/>
                    <a:pt x="48" y="59"/>
                  </a:cubicBezTo>
                  <a:cubicBezTo>
                    <a:pt x="48" y="75"/>
                    <a:pt x="48" y="75"/>
                    <a:pt x="48" y="75"/>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5"/>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06"/>
            <p:cNvSpPr>
              <a:spLocks/>
            </p:cNvSpPr>
            <p:nvPr/>
          </p:nvSpPr>
          <p:spPr bwMode="auto">
            <a:xfrm>
              <a:off x="9636125" y="3873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5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5"/>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07"/>
            <p:cNvSpPr>
              <a:spLocks/>
            </p:cNvSpPr>
            <p:nvPr/>
          </p:nvSpPr>
          <p:spPr bwMode="auto">
            <a:xfrm>
              <a:off x="9804400" y="3873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5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5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1"/>
                    <a:pt x="7" y="69"/>
                    <a:pt x="16" y="69"/>
                  </a:cubicBezTo>
                  <a:cubicBezTo>
                    <a:pt x="16" y="69"/>
                    <a:pt x="16" y="69"/>
                    <a:pt x="16" y="69"/>
                  </a:cubicBezTo>
                  <a:cubicBezTo>
                    <a:pt x="23" y="69"/>
                    <a:pt x="28" y="65"/>
                    <a:pt x="31" y="59"/>
                  </a:cubicBezTo>
                  <a:cubicBezTo>
                    <a:pt x="47" y="59"/>
                    <a:pt x="47" y="59"/>
                    <a:pt x="47" y="59"/>
                  </a:cubicBezTo>
                  <a:cubicBezTo>
                    <a:pt x="47" y="75"/>
                    <a:pt x="47" y="75"/>
                    <a:pt x="47" y="75"/>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5"/>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1"/>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208"/>
            <p:cNvSpPr>
              <a:spLocks/>
            </p:cNvSpPr>
            <p:nvPr/>
          </p:nvSpPr>
          <p:spPr bwMode="auto">
            <a:xfrm>
              <a:off x="9299575" y="555625"/>
              <a:ext cx="85725" cy="85725"/>
            </a:xfrm>
            <a:custGeom>
              <a:avLst/>
              <a:gdLst>
                <a:gd name="T0" fmla="*/ 106 w 106"/>
                <a:gd name="T1" fmla="*/ 54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209"/>
            <p:cNvSpPr>
              <a:spLocks/>
            </p:cNvSpPr>
            <p:nvPr/>
          </p:nvSpPr>
          <p:spPr bwMode="auto">
            <a:xfrm>
              <a:off x="9467850" y="555625"/>
              <a:ext cx="85725"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210"/>
            <p:cNvSpPr>
              <a:spLocks/>
            </p:cNvSpPr>
            <p:nvPr/>
          </p:nvSpPr>
          <p:spPr bwMode="auto">
            <a:xfrm>
              <a:off x="9636125" y="555625"/>
              <a:ext cx="87313" cy="85725"/>
            </a:xfrm>
            <a:custGeom>
              <a:avLst/>
              <a:gdLst>
                <a:gd name="T0" fmla="*/ 107 w 107"/>
                <a:gd name="T1" fmla="*/ 54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211"/>
            <p:cNvSpPr>
              <a:spLocks/>
            </p:cNvSpPr>
            <p:nvPr/>
          </p:nvSpPr>
          <p:spPr bwMode="auto">
            <a:xfrm>
              <a:off x="9804400" y="555625"/>
              <a:ext cx="87313" cy="85725"/>
            </a:xfrm>
            <a:custGeom>
              <a:avLst/>
              <a:gdLst>
                <a:gd name="T0" fmla="*/ 107 w 107"/>
                <a:gd name="T1" fmla="*/ 54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212"/>
            <p:cNvSpPr>
              <a:spLocks/>
            </p:cNvSpPr>
            <p:nvPr/>
          </p:nvSpPr>
          <p:spPr bwMode="auto">
            <a:xfrm>
              <a:off x="9299575" y="723900"/>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99"/>
                    <a:pt x="44"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213"/>
            <p:cNvSpPr>
              <a:spLocks/>
            </p:cNvSpPr>
            <p:nvPr/>
          </p:nvSpPr>
          <p:spPr bwMode="auto">
            <a:xfrm>
              <a:off x="9467850" y="723900"/>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99"/>
                    <a:pt x="45" y="107"/>
                    <a:pt x="54" y="107"/>
                  </a:cubicBezTo>
                  <a:cubicBezTo>
                    <a:pt x="62" y="107"/>
                    <a:pt x="70" y="99"/>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214"/>
            <p:cNvSpPr>
              <a:spLocks/>
            </p:cNvSpPr>
            <p:nvPr/>
          </p:nvSpPr>
          <p:spPr bwMode="auto">
            <a:xfrm>
              <a:off x="9636125" y="723900"/>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4" y="107"/>
                  </a:cubicBezTo>
                  <a:cubicBezTo>
                    <a:pt x="62" y="107"/>
                    <a:pt x="69" y="99"/>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215"/>
            <p:cNvSpPr>
              <a:spLocks/>
            </p:cNvSpPr>
            <p:nvPr/>
          </p:nvSpPr>
          <p:spPr bwMode="auto">
            <a:xfrm>
              <a:off x="9804400" y="723900"/>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99"/>
                    <a:pt x="45" y="107"/>
                    <a:pt x="53" y="107"/>
                  </a:cubicBezTo>
                  <a:cubicBezTo>
                    <a:pt x="62" y="107"/>
                    <a:pt x="69" y="99"/>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216"/>
            <p:cNvSpPr>
              <a:spLocks/>
            </p:cNvSpPr>
            <p:nvPr/>
          </p:nvSpPr>
          <p:spPr bwMode="auto">
            <a:xfrm>
              <a:off x="9299575" y="892175"/>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217"/>
            <p:cNvSpPr>
              <a:spLocks/>
            </p:cNvSpPr>
            <p:nvPr/>
          </p:nvSpPr>
          <p:spPr bwMode="auto">
            <a:xfrm>
              <a:off x="9467850" y="892175"/>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218"/>
            <p:cNvSpPr>
              <a:spLocks/>
            </p:cNvSpPr>
            <p:nvPr/>
          </p:nvSpPr>
          <p:spPr bwMode="auto">
            <a:xfrm>
              <a:off x="9636125" y="892175"/>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219"/>
            <p:cNvSpPr>
              <a:spLocks/>
            </p:cNvSpPr>
            <p:nvPr/>
          </p:nvSpPr>
          <p:spPr bwMode="auto">
            <a:xfrm>
              <a:off x="9804400" y="892175"/>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220"/>
            <p:cNvSpPr>
              <a:spLocks/>
            </p:cNvSpPr>
            <p:nvPr/>
          </p:nvSpPr>
          <p:spPr bwMode="auto">
            <a:xfrm>
              <a:off x="9299575" y="1060450"/>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221"/>
            <p:cNvSpPr>
              <a:spLocks/>
            </p:cNvSpPr>
            <p:nvPr/>
          </p:nvSpPr>
          <p:spPr bwMode="auto">
            <a:xfrm>
              <a:off x="9467850" y="1060450"/>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22"/>
            <p:cNvSpPr>
              <a:spLocks/>
            </p:cNvSpPr>
            <p:nvPr/>
          </p:nvSpPr>
          <p:spPr bwMode="auto">
            <a:xfrm>
              <a:off x="9636125" y="1060450"/>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23"/>
            <p:cNvSpPr>
              <a:spLocks/>
            </p:cNvSpPr>
            <p:nvPr/>
          </p:nvSpPr>
          <p:spPr bwMode="auto">
            <a:xfrm>
              <a:off x="9804400" y="1060450"/>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24"/>
            <p:cNvSpPr>
              <a:spLocks/>
            </p:cNvSpPr>
            <p:nvPr/>
          </p:nvSpPr>
          <p:spPr bwMode="auto">
            <a:xfrm>
              <a:off x="9299575" y="12303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25"/>
            <p:cNvSpPr>
              <a:spLocks/>
            </p:cNvSpPr>
            <p:nvPr/>
          </p:nvSpPr>
          <p:spPr bwMode="auto">
            <a:xfrm>
              <a:off x="9467850" y="12303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26"/>
            <p:cNvSpPr>
              <a:spLocks/>
            </p:cNvSpPr>
            <p:nvPr/>
          </p:nvSpPr>
          <p:spPr bwMode="auto">
            <a:xfrm>
              <a:off x="9636125" y="12303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27"/>
            <p:cNvSpPr>
              <a:spLocks/>
            </p:cNvSpPr>
            <p:nvPr/>
          </p:nvSpPr>
          <p:spPr bwMode="auto">
            <a:xfrm>
              <a:off x="9804400" y="12303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28"/>
            <p:cNvSpPr>
              <a:spLocks/>
            </p:cNvSpPr>
            <p:nvPr/>
          </p:nvSpPr>
          <p:spPr bwMode="auto">
            <a:xfrm>
              <a:off x="9299575" y="1397000"/>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229"/>
            <p:cNvSpPr>
              <a:spLocks/>
            </p:cNvSpPr>
            <p:nvPr/>
          </p:nvSpPr>
          <p:spPr bwMode="auto">
            <a:xfrm>
              <a:off x="9467850" y="1397000"/>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230"/>
            <p:cNvSpPr>
              <a:spLocks/>
            </p:cNvSpPr>
            <p:nvPr/>
          </p:nvSpPr>
          <p:spPr bwMode="auto">
            <a:xfrm>
              <a:off x="9636125" y="1397000"/>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231"/>
            <p:cNvSpPr>
              <a:spLocks/>
            </p:cNvSpPr>
            <p:nvPr/>
          </p:nvSpPr>
          <p:spPr bwMode="auto">
            <a:xfrm>
              <a:off x="9804400" y="1397000"/>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32"/>
            <p:cNvSpPr>
              <a:spLocks/>
            </p:cNvSpPr>
            <p:nvPr/>
          </p:nvSpPr>
          <p:spPr bwMode="auto">
            <a:xfrm>
              <a:off x="9299575" y="1566863"/>
              <a:ext cx="85725" cy="85725"/>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59 h 107"/>
                <a:gd name="T40" fmla="*/ 47 w 106"/>
                <a:gd name="T41" fmla="*/ 59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59 h 107"/>
                <a:gd name="T58" fmla="*/ 76 w 106"/>
                <a:gd name="T59" fmla="*/ 59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33"/>
            <p:cNvSpPr>
              <a:spLocks/>
            </p:cNvSpPr>
            <p:nvPr/>
          </p:nvSpPr>
          <p:spPr bwMode="auto">
            <a:xfrm>
              <a:off x="9467850" y="1566863"/>
              <a:ext cx="85725"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8 w 107"/>
                <a:gd name="T41" fmla="*/ 59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34"/>
            <p:cNvSpPr>
              <a:spLocks/>
            </p:cNvSpPr>
            <p:nvPr/>
          </p:nvSpPr>
          <p:spPr bwMode="auto">
            <a:xfrm>
              <a:off x="9636125" y="1566863"/>
              <a:ext cx="87313" cy="85725"/>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35"/>
            <p:cNvSpPr>
              <a:spLocks/>
            </p:cNvSpPr>
            <p:nvPr/>
          </p:nvSpPr>
          <p:spPr bwMode="auto">
            <a:xfrm>
              <a:off x="9804400" y="1566863"/>
              <a:ext cx="87313" cy="85725"/>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59 h 107"/>
                <a:gd name="T40" fmla="*/ 47 w 107"/>
                <a:gd name="T41" fmla="*/ 59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59 h 107"/>
                <a:gd name="T58" fmla="*/ 76 w 107"/>
                <a:gd name="T59" fmla="*/ 59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36"/>
            <p:cNvSpPr>
              <a:spLocks/>
            </p:cNvSpPr>
            <p:nvPr/>
          </p:nvSpPr>
          <p:spPr bwMode="auto">
            <a:xfrm>
              <a:off x="9299575" y="173513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1 h 106"/>
                <a:gd name="T46" fmla="*/ 37 w 106"/>
                <a:gd name="T47" fmla="*/ 91 h 106"/>
                <a:gd name="T48" fmla="*/ 53 w 106"/>
                <a:gd name="T49" fmla="*/ 106 h 106"/>
                <a:gd name="T50" fmla="*/ 69 w 106"/>
                <a:gd name="T51" fmla="*/ 91 h 106"/>
                <a:gd name="T52" fmla="*/ 69 w 106"/>
                <a:gd name="T53" fmla="*/ 91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1"/>
                  </a:cubicBezTo>
                  <a:cubicBezTo>
                    <a:pt x="37" y="91"/>
                    <a:pt x="37" y="91"/>
                    <a:pt x="37" y="91"/>
                  </a:cubicBezTo>
                  <a:cubicBezTo>
                    <a:pt x="37" y="99"/>
                    <a:pt x="44"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37"/>
            <p:cNvSpPr>
              <a:spLocks/>
            </p:cNvSpPr>
            <p:nvPr/>
          </p:nvSpPr>
          <p:spPr bwMode="auto">
            <a:xfrm>
              <a:off x="9467850" y="173513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1 h 106"/>
                <a:gd name="T46" fmla="*/ 38 w 107"/>
                <a:gd name="T47" fmla="*/ 91 h 106"/>
                <a:gd name="T48" fmla="*/ 54 w 107"/>
                <a:gd name="T49" fmla="*/ 106 h 106"/>
                <a:gd name="T50" fmla="*/ 70 w 107"/>
                <a:gd name="T51" fmla="*/ 91 h 106"/>
                <a:gd name="T52" fmla="*/ 70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1"/>
                  </a:cubicBezTo>
                  <a:cubicBezTo>
                    <a:pt x="38" y="91"/>
                    <a:pt x="38" y="91"/>
                    <a:pt x="38" y="91"/>
                  </a:cubicBezTo>
                  <a:cubicBezTo>
                    <a:pt x="38" y="99"/>
                    <a:pt x="45" y="106"/>
                    <a:pt x="54" y="106"/>
                  </a:cubicBezTo>
                  <a:cubicBezTo>
                    <a:pt x="62" y="106"/>
                    <a:pt x="70" y="99"/>
                    <a:pt x="70" y="91"/>
                  </a:cubicBezTo>
                  <a:cubicBezTo>
                    <a:pt x="70" y="91"/>
                    <a:pt x="70" y="91"/>
                    <a:pt x="70" y="91"/>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38"/>
            <p:cNvSpPr>
              <a:spLocks/>
            </p:cNvSpPr>
            <p:nvPr/>
          </p:nvSpPr>
          <p:spPr bwMode="auto">
            <a:xfrm>
              <a:off x="9636125" y="173513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4 w 107"/>
                <a:gd name="T49" fmla="*/ 106 h 106"/>
                <a:gd name="T50" fmla="*/ 69 w 107"/>
                <a:gd name="T51" fmla="*/ 91 h 106"/>
                <a:gd name="T52" fmla="*/ 69 w 107"/>
                <a:gd name="T53" fmla="*/ 91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4" y="106"/>
                  </a:cubicBezTo>
                  <a:cubicBezTo>
                    <a:pt x="62" y="106"/>
                    <a:pt x="69" y="99"/>
                    <a:pt x="69" y="91"/>
                  </a:cubicBezTo>
                  <a:cubicBezTo>
                    <a:pt x="69" y="91"/>
                    <a:pt x="69" y="91"/>
                    <a:pt x="69" y="91"/>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39"/>
            <p:cNvSpPr>
              <a:spLocks/>
            </p:cNvSpPr>
            <p:nvPr/>
          </p:nvSpPr>
          <p:spPr bwMode="auto">
            <a:xfrm>
              <a:off x="9804400" y="173513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1 h 106"/>
                <a:gd name="T46" fmla="*/ 38 w 107"/>
                <a:gd name="T47" fmla="*/ 91 h 106"/>
                <a:gd name="T48" fmla="*/ 53 w 107"/>
                <a:gd name="T49" fmla="*/ 106 h 106"/>
                <a:gd name="T50" fmla="*/ 69 w 107"/>
                <a:gd name="T51" fmla="*/ 91 h 106"/>
                <a:gd name="T52" fmla="*/ 69 w 107"/>
                <a:gd name="T53" fmla="*/ 91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1"/>
                  </a:cubicBezTo>
                  <a:cubicBezTo>
                    <a:pt x="38" y="91"/>
                    <a:pt x="38" y="91"/>
                    <a:pt x="38" y="91"/>
                  </a:cubicBezTo>
                  <a:cubicBezTo>
                    <a:pt x="38" y="99"/>
                    <a:pt x="45" y="106"/>
                    <a:pt x="53" y="106"/>
                  </a:cubicBezTo>
                  <a:cubicBezTo>
                    <a:pt x="62" y="106"/>
                    <a:pt x="69" y="99"/>
                    <a:pt x="69" y="91"/>
                  </a:cubicBezTo>
                  <a:cubicBezTo>
                    <a:pt x="69" y="91"/>
                    <a:pt x="69" y="91"/>
                    <a:pt x="69" y="91"/>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40"/>
            <p:cNvSpPr>
              <a:spLocks/>
            </p:cNvSpPr>
            <p:nvPr/>
          </p:nvSpPr>
          <p:spPr bwMode="auto">
            <a:xfrm>
              <a:off x="9299575" y="1903413"/>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6 h 106"/>
                <a:gd name="T14" fmla="*/ 69 w 106"/>
                <a:gd name="T15" fmla="*/ 16 h 106"/>
                <a:gd name="T16" fmla="*/ 53 w 106"/>
                <a:gd name="T17" fmla="*/ 0 h 106"/>
                <a:gd name="T18" fmla="*/ 37 w 106"/>
                <a:gd name="T19" fmla="*/ 16 h 106"/>
                <a:gd name="T20" fmla="*/ 37 w 106"/>
                <a:gd name="T21" fmla="*/ 16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41"/>
            <p:cNvSpPr>
              <a:spLocks/>
            </p:cNvSpPr>
            <p:nvPr/>
          </p:nvSpPr>
          <p:spPr bwMode="auto">
            <a:xfrm>
              <a:off x="9467850" y="1903413"/>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6 h 106"/>
                <a:gd name="T14" fmla="*/ 70 w 107"/>
                <a:gd name="T15" fmla="*/ 16 h 106"/>
                <a:gd name="T16" fmla="*/ 54 w 107"/>
                <a:gd name="T17" fmla="*/ 0 h 106"/>
                <a:gd name="T18" fmla="*/ 38 w 107"/>
                <a:gd name="T19" fmla="*/ 16 h 106"/>
                <a:gd name="T20" fmla="*/ 38 w 107"/>
                <a:gd name="T21" fmla="*/ 16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42"/>
            <p:cNvSpPr>
              <a:spLocks/>
            </p:cNvSpPr>
            <p:nvPr/>
          </p:nvSpPr>
          <p:spPr bwMode="auto">
            <a:xfrm>
              <a:off x="9636125" y="1903413"/>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6 h 106"/>
                <a:gd name="T14" fmla="*/ 69 w 107"/>
                <a:gd name="T15" fmla="*/ 16 h 106"/>
                <a:gd name="T16" fmla="*/ 54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43"/>
            <p:cNvSpPr>
              <a:spLocks/>
            </p:cNvSpPr>
            <p:nvPr/>
          </p:nvSpPr>
          <p:spPr bwMode="auto">
            <a:xfrm>
              <a:off x="9804400" y="1903413"/>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6 h 106"/>
                <a:gd name="T14" fmla="*/ 69 w 107"/>
                <a:gd name="T15" fmla="*/ 16 h 106"/>
                <a:gd name="T16" fmla="*/ 53 w 107"/>
                <a:gd name="T17" fmla="*/ 0 h 106"/>
                <a:gd name="T18" fmla="*/ 38 w 107"/>
                <a:gd name="T19" fmla="*/ 16 h 106"/>
                <a:gd name="T20" fmla="*/ 38 w 107"/>
                <a:gd name="T21" fmla="*/ 16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44"/>
            <p:cNvSpPr>
              <a:spLocks/>
            </p:cNvSpPr>
            <p:nvPr/>
          </p:nvSpPr>
          <p:spPr bwMode="auto">
            <a:xfrm>
              <a:off x="9299575" y="2071688"/>
              <a:ext cx="85725" cy="85725"/>
            </a:xfrm>
            <a:custGeom>
              <a:avLst/>
              <a:gdLst>
                <a:gd name="T0" fmla="*/ 106 w 106"/>
                <a:gd name="T1" fmla="*/ 53 h 106"/>
                <a:gd name="T2" fmla="*/ 90 w 106"/>
                <a:gd name="T3" fmla="*/ 37 h 106"/>
                <a:gd name="T4" fmla="*/ 90 w 106"/>
                <a:gd name="T5" fmla="*/ 37 h 106"/>
                <a:gd name="T6" fmla="*/ 76 w 106"/>
                <a:gd name="T7" fmla="*/ 47 h 106"/>
                <a:gd name="T8" fmla="*/ 59 w 106"/>
                <a:gd name="T9" fmla="*/ 47 h 106"/>
                <a:gd name="T10" fmla="*/ 59 w 106"/>
                <a:gd name="T11" fmla="*/ 30 h 106"/>
                <a:gd name="T12" fmla="*/ 69 w 106"/>
                <a:gd name="T13" fmla="*/ 15 h 106"/>
                <a:gd name="T14" fmla="*/ 69 w 106"/>
                <a:gd name="T15" fmla="*/ 15 h 106"/>
                <a:gd name="T16" fmla="*/ 53 w 106"/>
                <a:gd name="T17" fmla="*/ 0 h 106"/>
                <a:gd name="T18" fmla="*/ 37 w 106"/>
                <a:gd name="T19" fmla="*/ 15 h 106"/>
                <a:gd name="T20" fmla="*/ 37 w 106"/>
                <a:gd name="T21" fmla="*/ 15 h 106"/>
                <a:gd name="T22" fmla="*/ 47 w 106"/>
                <a:gd name="T23" fmla="*/ 30 h 106"/>
                <a:gd name="T24" fmla="*/ 47 w 106"/>
                <a:gd name="T25" fmla="*/ 47 h 106"/>
                <a:gd name="T26" fmla="*/ 30 w 106"/>
                <a:gd name="T27" fmla="*/ 47 h 106"/>
                <a:gd name="T28" fmla="*/ 15 w 106"/>
                <a:gd name="T29" fmla="*/ 37 h 106"/>
                <a:gd name="T30" fmla="*/ 15 w 106"/>
                <a:gd name="T31" fmla="*/ 37 h 106"/>
                <a:gd name="T32" fmla="*/ 0 w 106"/>
                <a:gd name="T33" fmla="*/ 53 h 106"/>
                <a:gd name="T34" fmla="*/ 15 w 106"/>
                <a:gd name="T35" fmla="*/ 69 h 106"/>
                <a:gd name="T36" fmla="*/ 15 w 106"/>
                <a:gd name="T37" fmla="*/ 69 h 106"/>
                <a:gd name="T38" fmla="*/ 30 w 106"/>
                <a:gd name="T39" fmla="*/ 59 h 106"/>
                <a:gd name="T40" fmla="*/ 47 w 106"/>
                <a:gd name="T41" fmla="*/ 59 h 106"/>
                <a:gd name="T42" fmla="*/ 47 w 106"/>
                <a:gd name="T43" fmla="*/ 76 h 106"/>
                <a:gd name="T44" fmla="*/ 37 w 106"/>
                <a:gd name="T45" fmla="*/ 90 h 106"/>
                <a:gd name="T46" fmla="*/ 37 w 106"/>
                <a:gd name="T47" fmla="*/ 90 h 106"/>
                <a:gd name="T48" fmla="*/ 53 w 106"/>
                <a:gd name="T49" fmla="*/ 106 h 106"/>
                <a:gd name="T50" fmla="*/ 69 w 106"/>
                <a:gd name="T51" fmla="*/ 90 h 106"/>
                <a:gd name="T52" fmla="*/ 69 w 106"/>
                <a:gd name="T53" fmla="*/ 90 h 106"/>
                <a:gd name="T54" fmla="*/ 59 w 106"/>
                <a:gd name="T55" fmla="*/ 76 h 106"/>
                <a:gd name="T56" fmla="*/ 59 w 106"/>
                <a:gd name="T57" fmla="*/ 59 h 106"/>
                <a:gd name="T58" fmla="*/ 76 w 106"/>
                <a:gd name="T59" fmla="*/ 59 h 106"/>
                <a:gd name="T60" fmla="*/ 90 w 106"/>
                <a:gd name="T61" fmla="*/ 69 h 106"/>
                <a:gd name="T62" fmla="*/ 90 w 106"/>
                <a:gd name="T63" fmla="*/ 69 h 106"/>
                <a:gd name="T64" fmla="*/ 106 w 106"/>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6">
                  <a:moveTo>
                    <a:pt x="106" y="53"/>
                  </a:moveTo>
                  <a:cubicBezTo>
                    <a:pt x="106" y="44"/>
                    <a:pt x="99" y="37"/>
                    <a:pt x="90" y="37"/>
                  </a:cubicBezTo>
                  <a:cubicBezTo>
                    <a:pt x="90" y="37"/>
                    <a:pt x="90" y="37"/>
                    <a:pt x="90" y="37"/>
                  </a:cubicBezTo>
                  <a:cubicBezTo>
                    <a:pt x="84" y="37"/>
                    <a:pt x="78"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4" y="0"/>
                    <a:pt x="37" y="7"/>
                    <a:pt x="37" y="15"/>
                  </a:cubicBezTo>
                  <a:cubicBezTo>
                    <a:pt x="37" y="15"/>
                    <a:pt x="37" y="15"/>
                    <a:pt x="37" y="15"/>
                  </a:cubicBezTo>
                  <a:cubicBezTo>
                    <a:pt x="37" y="22"/>
                    <a:pt x="41" y="28"/>
                    <a:pt x="47" y="30"/>
                  </a:cubicBezTo>
                  <a:cubicBezTo>
                    <a:pt x="47" y="47"/>
                    <a:pt x="47" y="47"/>
                    <a:pt x="47" y="47"/>
                  </a:cubicBezTo>
                  <a:cubicBezTo>
                    <a:pt x="30" y="47"/>
                    <a:pt x="30" y="47"/>
                    <a:pt x="30" y="47"/>
                  </a:cubicBezTo>
                  <a:cubicBezTo>
                    <a:pt x="28" y="41"/>
                    <a:pt x="22" y="37"/>
                    <a:pt x="15" y="37"/>
                  </a:cubicBezTo>
                  <a:cubicBezTo>
                    <a:pt x="15" y="37"/>
                    <a:pt x="15" y="37"/>
                    <a:pt x="15" y="37"/>
                  </a:cubicBezTo>
                  <a:cubicBezTo>
                    <a:pt x="7" y="37"/>
                    <a:pt x="0" y="44"/>
                    <a:pt x="0" y="53"/>
                  </a:cubicBezTo>
                  <a:cubicBezTo>
                    <a:pt x="0" y="62"/>
                    <a:pt x="7" y="69"/>
                    <a:pt x="15" y="69"/>
                  </a:cubicBezTo>
                  <a:cubicBezTo>
                    <a:pt x="15" y="69"/>
                    <a:pt x="15" y="69"/>
                    <a:pt x="15" y="69"/>
                  </a:cubicBezTo>
                  <a:cubicBezTo>
                    <a:pt x="22" y="69"/>
                    <a:pt x="28" y="65"/>
                    <a:pt x="30" y="59"/>
                  </a:cubicBezTo>
                  <a:cubicBezTo>
                    <a:pt x="47" y="59"/>
                    <a:pt x="47" y="59"/>
                    <a:pt x="47" y="59"/>
                  </a:cubicBezTo>
                  <a:cubicBezTo>
                    <a:pt x="47" y="76"/>
                    <a:pt x="47" y="76"/>
                    <a:pt x="47" y="76"/>
                  </a:cubicBezTo>
                  <a:cubicBezTo>
                    <a:pt x="41" y="78"/>
                    <a:pt x="37" y="84"/>
                    <a:pt x="37" y="90"/>
                  </a:cubicBezTo>
                  <a:cubicBezTo>
                    <a:pt x="37" y="90"/>
                    <a:pt x="37" y="90"/>
                    <a:pt x="37" y="90"/>
                  </a:cubicBezTo>
                  <a:cubicBezTo>
                    <a:pt x="37" y="99"/>
                    <a:pt x="44"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45"/>
            <p:cNvSpPr>
              <a:spLocks/>
            </p:cNvSpPr>
            <p:nvPr/>
          </p:nvSpPr>
          <p:spPr bwMode="auto">
            <a:xfrm>
              <a:off x="9467850" y="2071688"/>
              <a:ext cx="85725"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70 w 107"/>
                <a:gd name="T13" fmla="*/ 15 h 106"/>
                <a:gd name="T14" fmla="*/ 70 w 107"/>
                <a:gd name="T15" fmla="*/ 15 h 106"/>
                <a:gd name="T16" fmla="*/ 54 w 107"/>
                <a:gd name="T17" fmla="*/ 0 h 106"/>
                <a:gd name="T18" fmla="*/ 38 w 107"/>
                <a:gd name="T19" fmla="*/ 15 h 106"/>
                <a:gd name="T20" fmla="*/ 38 w 107"/>
                <a:gd name="T21" fmla="*/ 15 h 106"/>
                <a:gd name="T22" fmla="*/ 48 w 107"/>
                <a:gd name="T23" fmla="*/ 30 h 106"/>
                <a:gd name="T24" fmla="*/ 48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8 w 107"/>
                <a:gd name="T41" fmla="*/ 59 h 106"/>
                <a:gd name="T42" fmla="*/ 48 w 107"/>
                <a:gd name="T43" fmla="*/ 76 h 106"/>
                <a:gd name="T44" fmla="*/ 38 w 107"/>
                <a:gd name="T45" fmla="*/ 90 h 106"/>
                <a:gd name="T46" fmla="*/ 38 w 107"/>
                <a:gd name="T47" fmla="*/ 90 h 106"/>
                <a:gd name="T48" fmla="*/ 54 w 107"/>
                <a:gd name="T49" fmla="*/ 106 h 106"/>
                <a:gd name="T50" fmla="*/ 70 w 107"/>
                <a:gd name="T51" fmla="*/ 90 h 106"/>
                <a:gd name="T52" fmla="*/ 70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5" y="37"/>
                    <a:pt x="79" y="41"/>
                    <a:pt x="76" y="47"/>
                  </a:cubicBezTo>
                  <a:cubicBezTo>
                    <a:pt x="60" y="47"/>
                    <a:pt x="60" y="47"/>
                    <a:pt x="60" y="47"/>
                  </a:cubicBezTo>
                  <a:cubicBezTo>
                    <a:pt x="60" y="30"/>
                    <a:pt x="60" y="30"/>
                    <a:pt x="60" y="30"/>
                  </a:cubicBezTo>
                  <a:cubicBezTo>
                    <a:pt x="66" y="28"/>
                    <a:pt x="70" y="22"/>
                    <a:pt x="70" y="15"/>
                  </a:cubicBezTo>
                  <a:cubicBezTo>
                    <a:pt x="70" y="15"/>
                    <a:pt x="70" y="15"/>
                    <a:pt x="70" y="15"/>
                  </a:cubicBezTo>
                  <a:cubicBezTo>
                    <a:pt x="70" y="7"/>
                    <a:pt x="62" y="0"/>
                    <a:pt x="54" y="0"/>
                  </a:cubicBezTo>
                  <a:cubicBezTo>
                    <a:pt x="45" y="0"/>
                    <a:pt x="38" y="7"/>
                    <a:pt x="38" y="15"/>
                  </a:cubicBezTo>
                  <a:cubicBezTo>
                    <a:pt x="38" y="15"/>
                    <a:pt x="38" y="15"/>
                    <a:pt x="38" y="15"/>
                  </a:cubicBezTo>
                  <a:cubicBezTo>
                    <a:pt x="38" y="22"/>
                    <a:pt x="42" y="28"/>
                    <a:pt x="48" y="30"/>
                  </a:cubicBezTo>
                  <a:cubicBezTo>
                    <a:pt x="48" y="47"/>
                    <a:pt x="48" y="47"/>
                    <a:pt x="48" y="47"/>
                  </a:cubicBezTo>
                  <a:cubicBezTo>
                    <a:pt x="31" y="47"/>
                    <a:pt x="31" y="47"/>
                    <a:pt x="31" y="47"/>
                  </a:cubicBezTo>
                  <a:cubicBezTo>
                    <a:pt x="29" y="41"/>
                    <a:pt x="23" y="37"/>
                    <a:pt x="16" y="37"/>
                  </a:cubicBezTo>
                  <a:cubicBezTo>
                    <a:pt x="16" y="37"/>
                    <a:pt x="16" y="37"/>
                    <a:pt x="16" y="37"/>
                  </a:cubicBezTo>
                  <a:cubicBezTo>
                    <a:pt x="8" y="37"/>
                    <a:pt x="0" y="44"/>
                    <a:pt x="0" y="53"/>
                  </a:cubicBezTo>
                  <a:cubicBezTo>
                    <a:pt x="0" y="62"/>
                    <a:pt x="8" y="69"/>
                    <a:pt x="16" y="69"/>
                  </a:cubicBezTo>
                  <a:cubicBezTo>
                    <a:pt x="16" y="69"/>
                    <a:pt x="16" y="69"/>
                    <a:pt x="16" y="69"/>
                  </a:cubicBezTo>
                  <a:cubicBezTo>
                    <a:pt x="23" y="69"/>
                    <a:pt x="29" y="65"/>
                    <a:pt x="31" y="59"/>
                  </a:cubicBezTo>
                  <a:cubicBezTo>
                    <a:pt x="48" y="59"/>
                    <a:pt x="48" y="59"/>
                    <a:pt x="48" y="59"/>
                  </a:cubicBezTo>
                  <a:cubicBezTo>
                    <a:pt x="48" y="76"/>
                    <a:pt x="48" y="76"/>
                    <a:pt x="48" y="76"/>
                  </a:cubicBezTo>
                  <a:cubicBezTo>
                    <a:pt x="42" y="78"/>
                    <a:pt x="38" y="84"/>
                    <a:pt x="38" y="90"/>
                  </a:cubicBezTo>
                  <a:cubicBezTo>
                    <a:pt x="38" y="90"/>
                    <a:pt x="38" y="90"/>
                    <a:pt x="38" y="90"/>
                  </a:cubicBezTo>
                  <a:cubicBezTo>
                    <a:pt x="38" y="99"/>
                    <a:pt x="45" y="106"/>
                    <a:pt x="54" y="106"/>
                  </a:cubicBezTo>
                  <a:cubicBezTo>
                    <a:pt x="62" y="106"/>
                    <a:pt x="70" y="99"/>
                    <a:pt x="70" y="90"/>
                  </a:cubicBezTo>
                  <a:cubicBezTo>
                    <a:pt x="70" y="90"/>
                    <a:pt x="70" y="90"/>
                    <a:pt x="70" y="90"/>
                  </a:cubicBezTo>
                  <a:cubicBezTo>
                    <a:pt x="70" y="84"/>
                    <a:pt x="66" y="78"/>
                    <a:pt x="60" y="76"/>
                  </a:cubicBezTo>
                  <a:cubicBezTo>
                    <a:pt x="60" y="59"/>
                    <a:pt x="60" y="59"/>
                    <a:pt x="60" y="59"/>
                  </a:cubicBezTo>
                  <a:cubicBezTo>
                    <a:pt x="76" y="59"/>
                    <a:pt x="76" y="59"/>
                    <a:pt x="76" y="59"/>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46"/>
            <p:cNvSpPr>
              <a:spLocks/>
            </p:cNvSpPr>
            <p:nvPr/>
          </p:nvSpPr>
          <p:spPr bwMode="auto">
            <a:xfrm>
              <a:off x="9636125" y="2071688"/>
              <a:ext cx="87313" cy="85725"/>
            </a:xfrm>
            <a:custGeom>
              <a:avLst/>
              <a:gdLst>
                <a:gd name="T0" fmla="*/ 107 w 107"/>
                <a:gd name="T1" fmla="*/ 53 h 106"/>
                <a:gd name="T2" fmla="*/ 91 w 107"/>
                <a:gd name="T3" fmla="*/ 37 h 106"/>
                <a:gd name="T4" fmla="*/ 91 w 107"/>
                <a:gd name="T5" fmla="*/ 37 h 106"/>
                <a:gd name="T6" fmla="*/ 76 w 107"/>
                <a:gd name="T7" fmla="*/ 47 h 106"/>
                <a:gd name="T8" fmla="*/ 60 w 107"/>
                <a:gd name="T9" fmla="*/ 47 h 106"/>
                <a:gd name="T10" fmla="*/ 60 w 107"/>
                <a:gd name="T11" fmla="*/ 30 h 106"/>
                <a:gd name="T12" fmla="*/ 69 w 107"/>
                <a:gd name="T13" fmla="*/ 15 h 106"/>
                <a:gd name="T14" fmla="*/ 69 w 107"/>
                <a:gd name="T15" fmla="*/ 15 h 106"/>
                <a:gd name="T16" fmla="*/ 54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4 w 107"/>
                <a:gd name="T49" fmla="*/ 106 h 106"/>
                <a:gd name="T50" fmla="*/ 69 w 107"/>
                <a:gd name="T51" fmla="*/ 90 h 106"/>
                <a:gd name="T52" fmla="*/ 69 w 107"/>
                <a:gd name="T53" fmla="*/ 90 h 106"/>
                <a:gd name="T54" fmla="*/ 60 w 107"/>
                <a:gd name="T55" fmla="*/ 76 h 106"/>
                <a:gd name="T56" fmla="*/ 60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100" y="37"/>
                    <a:pt x="91" y="37"/>
                  </a:cubicBezTo>
                  <a:cubicBezTo>
                    <a:pt x="91" y="37"/>
                    <a:pt x="91" y="37"/>
                    <a:pt x="91" y="37"/>
                  </a:cubicBezTo>
                  <a:cubicBezTo>
                    <a:pt x="84" y="37"/>
                    <a:pt x="79" y="41"/>
                    <a:pt x="76" y="47"/>
                  </a:cubicBezTo>
                  <a:cubicBezTo>
                    <a:pt x="60" y="47"/>
                    <a:pt x="60" y="47"/>
                    <a:pt x="60" y="47"/>
                  </a:cubicBezTo>
                  <a:cubicBezTo>
                    <a:pt x="60" y="30"/>
                    <a:pt x="60" y="30"/>
                    <a:pt x="60" y="30"/>
                  </a:cubicBezTo>
                  <a:cubicBezTo>
                    <a:pt x="65" y="28"/>
                    <a:pt x="69" y="22"/>
                    <a:pt x="69" y="15"/>
                  </a:cubicBezTo>
                  <a:cubicBezTo>
                    <a:pt x="69" y="15"/>
                    <a:pt x="69" y="15"/>
                    <a:pt x="69" y="15"/>
                  </a:cubicBezTo>
                  <a:cubicBezTo>
                    <a:pt x="69" y="7"/>
                    <a:pt x="62" y="0"/>
                    <a:pt x="54"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4" y="106"/>
                  </a:cubicBezTo>
                  <a:cubicBezTo>
                    <a:pt x="62" y="106"/>
                    <a:pt x="69" y="99"/>
                    <a:pt x="69" y="90"/>
                  </a:cubicBezTo>
                  <a:cubicBezTo>
                    <a:pt x="69" y="90"/>
                    <a:pt x="69" y="90"/>
                    <a:pt x="69" y="90"/>
                  </a:cubicBezTo>
                  <a:cubicBezTo>
                    <a:pt x="69" y="84"/>
                    <a:pt x="65" y="78"/>
                    <a:pt x="60" y="76"/>
                  </a:cubicBezTo>
                  <a:cubicBezTo>
                    <a:pt x="60" y="59"/>
                    <a:pt x="60" y="59"/>
                    <a:pt x="60" y="59"/>
                  </a:cubicBezTo>
                  <a:cubicBezTo>
                    <a:pt x="76" y="59"/>
                    <a:pt x="76" y="59"/>
                    <a:pt x="76" y="59"/>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47"/>
            <p:cNvSpPr>
              <a:spLocks/>
            </p:cNvSpPr>
            <p:nvPr/>
          </p:nvSpPr>
          <p:spPr bwMode="auto">
            <a:xfrm>
              <a:off x="9804400" y="2071688"/>
              <a:ext cx="87313" cy="85725"/>
            </a:xfrm>
            <a:custGeom>
              <a:avLst/>
              <a:gdLst>
                <a:gd name="T0" fmla="*/ 107 w 107"/>
                <a:gd name="T1" fmla="*/ 53 h 106"/>
                <a:gd name="T2" fmla="*/ 91 w 107"/>
                <a:gd name="T3" fmla="*/ 37 h 106"/>
                <a:gd name="T4" fmla="*/ 91 w 107"/>
                <a:gd name="T5" fmla="*/ 37 h 106"/>
                <a:gd name="T6" fmla="*/ 76 w 107"/>
                <a:gd name="T7" fmla="*/ 47 h 106"/>
                <a:gd name="T8" fmla="*/ 59 w 107"/>
                <a:gd name="T9" fmla="*/ 47 h 106"/>
                <a:gd name="T10" fmla="*/ 59 w 107"/>
                <a:gd name="T11" fmla="*/ 30 h 106"/>
                <a:gd name="T12" fmla="*/ 69 w 107"/>
                <a:gd name="T13" fmla="*/ 15 h 106"/>
                <a:gd name="T14" fmla="*/ 69 w 107"/>
                <a:gd name="T15" fmla="*/ 15 h 106"/>
                <a:gd name="T16" fmla="*/ 53 w 107"/>
                <a:gd name="T17" fmla="*/ 0 h 106"/>
                <a:gd name="T18" fmla="*/ 38 w 107"/>
                <a:gd name="T19" fmla="*/ 15 h 106"/>
                <a:gd name="T20" fmla="*/ 38 w 107"/>
                <a:gd name="T21" fmla="*/ 15 h 106"/>
                <a:gd name="T22" fmla="*/ 47 w 107"/>
                <a:gd name="T23" fmla="*/ 30 h 106"/>
                <a:gd name="T24" fmla="*/ 47 w 107"/>
                <a:gd name="T25" fmla="*/ 47 h 106"/>
                <a:gd name="T26" fmla="*/ 31 w 107"/>
                <a:gd name="T27" fmla="*/ 47 h 106"/>
                <a:gd name="T28" fmla="*/ 16 w 107"/>
                <a:gd name="T29" fmla="*/ 37 h 106"/>
                <a:gd name="T30" fmla="*/ 16 w 107"/>
                <a:gd name="T31" fmla="*/ 37 h 106"/>
                <a:gd name="T32" fmla="*/ 0 w 107"/>
                <a:gd name="T33" fmla="*/ 53 h 106"/>
                <a:gd name="T34" fmla="*/ 16 w 107"/>
                <a:gd name="T35" fmla="*/ 69 h 106"/>
                <a:gd name="T36" fmla="*/ 16 w 107"/>
                <a:gd name="T37" fmla="*/ 69 h 106"/>
                <a:gd name="T38" fmla="*/ 31 w 107"/>
                <a:gd name="T39" fmla="*/ 59 h 106"/>
                <a:gd name="T40" fmla="*/ 47 w 107"/>
                <a:gd name="T41" fmla="*/ 59 h 106"/>
                <a:gd name="T42" fmla="*/ 47 w 107"/>
                <a:gd name="T43" fmla="*/ 76 h 106"/>
                <a:gd name="T44" fmla="*/ 38 w 107"/>
                <a:gd name="T45" fmla="*/ 90 h 106"/>
                <a:gd name="T46" fmla="*/ 38 w 107"/>
                <a:gd name="T47" fmla="*/ 90 h 106"/>
                <a:gd name="T48" fmla="*/ 53 w 107"/>
                <a:gd name="T49" fmla="*/ 106 h 106"/>
                <a:gd name="T50" fmla="*/ 69 w 107"/>
                <a:gd name="T51" fmla="*/ 90 h 106"/>
                <a:gd name="T52" fmla="*/ 69 w 107"/>
                <a:gd name="T53" fmla="*/ 90 h 106"/>
                <a:gd name="T54" fmla="*/ 59 w 107"/>
                <a:gd name="T55" fmla="*/ 76 h 106"/>
                <a:gd name="T56" fmla="*/ 59 w 107"/>
                <a:gd name="T57" fmla="*/ 59 h 106"/>
                <a:gd name="T58" fmla="*/ 76 w 107"/>
                <a:gd name="T59" fmla="*/ 59 h 106"/>
                <a:gd name="T60" fmla="*/ 91 w 107"/>
                <a:gd name="T61" fmla="*/ 69 h 106"/>
                <a:gd name="T62" fmla="*/ 91 w 107"/>
                <a:gd name="T63" fmla="*/ 69 h 106"/>
                <a:gd name="T64" fmla="*/ 107 w 107"/>
                <a:gd name="T6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6">
                  <a:moveTo>
                    <a:pt x="107" y="53"/>
                  </a:moveTo>
                  <a:cubicBezTo>
                    <a:pt x="107" y="44"/>
                    <a:pt x="99" y="37"/>
                    <a:pt x="91" y="37"/>
                  </a:cubicBezTo>
                  <a:cubicBezTo>
                    <a:pt x="91" y="37"/>
                    <a:pt x="91" y="37"/>
                    <a:pt x="91" y="37"/>
                  </a:cubicBezTo>
                  <a:cubicBezTo>
                    <a:pt x="84" y="37"/>
                    <a:pt x="79" y="41"/>
                    <a:pt x="76" y="47"/>
                  </a:cubicBezTo>
                  <a:cubicBezTo>
                    <a:pt x="59" y="47"/>
                    <a:pt x="59" y="47"/>
                    <a:pt x="59" y="47"/>
                  </a:cubicBezTo>
                  <a:cubicBezTo>
                    <a:pt x="59" y="30"/>
                    <a:pt x="59" y="30"/>
                    <a:pt x="59" y="30"/>
                  </a:cubicBezTo>
                  <a:cubicBezTo>
                    <a:pt x="65" y="28"/>
                    <a:pt x="69" y="22"/>
                    <a:pt x="69" y="15"/>
                  </a:cubicBezTo>
                  <a:cubicBezTo>
                    <a:pt x="69" y="15"/>
                    <a:pt x="69" y="15"/>
                    <a:pt x="69" y="15"/>
                  </a:cubicBezTo>
                  <a:cubicBezTo>
                    <a:pt x="69" y="7"/>
                    <a:pt x="62" y="0"/>
                    <a:pt x="53" y="0"/>
                  </a:cubicBezTo>
                  <a:cubicBezTo>
                    <a:pt x="45" y="0"/>
                    <a:pt x="38" y="7"/>
                    <a:pt x="38" y="15"/>
                  </a:cubicBezTo>
                  <a:cubicBezTo>
                    <a:pt x="38" y="15"/>
                    <a:pt x="38" y="15"/>
                    <a:pt x="38" y="15"/>
                  </a:cubicBezTo>
                  <a:cubicBezTo>
                    <a:pt x="38" y="22"/>
                    <a:pt x="42" y="28"/>
                    <a:pt x="47" y="30"/>
                  </a:cubicBezTo>
                  <a:cubicBezTo>
                    <a:pt x="47" y="47"/>
                    <a:pt x="47" y="47"/>
                    <a:pt x="47" y="47"/>
                  </a:cubicBezTo>
                  <a:cubicBezTo>
                    <a:pt x="31" y="47"/>
                    <a:pt x="31" y="47"/>
                    <a:pt x="31" y="47"/>
                  </a:cubicBezTo>
                  <a:cubicBezTo>
                    <a:pt x="28" y="41"/>
                    <a:pt x="23" y="37"/>
                    <a:pt x="16" y="37"/>
                  </a:cubicBezTo>
                  <a:cubicBezTo>
                    <a:pt x="16" y="37"/>
                    <a:pt x="16" y="37"/>
                    <a:pt x="16" y="37"/>
                  </a:cubicBezTo>
                  <a:cubicBezTo>
                    <a:pt x="7" y="37"/>
                    <a:pt x="0" y="44"/>
                    <a:pt x="0" y="53"/>
                  </a:cubicBezTo>
                  <a:cubicBezTo>
                    <a:pt x="0" y="62"/>
                    <a:pt x="7" y="69"/>
                    <a:pt x="16" y="69"/>
                  </a:cubicBezTo>
                  <a:cubicBezTo>
                    <a:pt x="16" y="69"/>
                    <a:pt x="16" y="69"/>
                    <a:pt x="16" y="69"/>
                  </a:cubicBezTo>
                  <a:cubicBezTo>
                    <a:pt x="23" y="69"/>
                    <a:pt x="28" y="65"/>
                    <a:pt x="31" y="59"/>
                  </a:cubicBezTo>
                  <a:cubicBezTo>
                    <a:pt x="47" y="59"/>
                    <a:pt x="47" y="59"/>
                    <a:pt x="47" y="59"/>
                  </a:cubicBezTo>
                  <a:cubicBezTo>
                    <a:pt x="47" y="76"/>
                    <a:pt x="47" y="76"/>
                    <a:pt x="47" y="76"/>
                  </a:cubicBezTo>
                  <a:cubicBezTo>
                    <a:pt x="42" y="78"/>
                    <a:pt x="38" y="84"/>
                    <a:pt x="38" y="90"/>
                  </a:cubicBezTo>
                  <a:cubicBezTo>
                    <a:pt x="38" y="90"/>
                    <a:pt x="38" y="90"/>
                    <a:pt x="38" y="90"/>
                  </a:cubicBezTo>
                  <a:cubicBezTo>
                    <a:pt x="38" y="99"/>
                    <a:pt x="45" y="106"/>
                    <a:pt x="53" y="106"/>
                  </a:cubicBezTo>
                  <a:cubicBezTo>
                    <a:pt x="62" y="106"/>
                    <a:pt x="69" y="99"/>
                    <a:pt x="69" y="90"/>
                  </a:cubicBezTo>
                  <a:cubicBezTo>
                    <a:pt x="69" y="90"/>
                    <a:pt x="69" y="90"/>
                    <a:pt x="69" y="90"/>
                  </a:cubicBezTo>
                  <a:cubicBezTo>
                    <a:pt x="69" y="84"/>
                    <a:pt x="65" y="78"/>
                    <a:pt x="59" y="76"/>
                  </a:cubicBezTo>
                  <a:cubicBezTo>
                    <a:pt x="59" y="59"/>
                    <a:pt x="59" y="59"/>
                    <a:pt x="59" y="59"/>
                  </a:cubicBezTo>
                  <a:cubicBezTo>
                    <a:pt x="76" y="59"/>
                    <a:pt x="76" y="59"/>
                    <a:pt x="76" y="59"/>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48"/>
            <p:cNvSpPr>
              <a:spLocks/>
            </p:cNvSpPr>
            <p:nvPr/>
          </p:nvSpPr>
          <p:spPr bwMode="auto">
            <a:xfrm>
              <a:off x="9299575" y="2239963"/>
              <a:ext cx="85725" cy="87313"/>
            </a:xfrm>
            <a:custGeom>
              <a:avLst/>
              <a:gdLst>
                <a:gd name="T0" fmla="*/ 106 w 106"/>
                <a:gd name="T1" fmla="*/ 54 h 107"/>
                <a:gd name="T2" fmla="*/ 90 w 106"/>
                <a:gd name="T3" fmla="*/ 38 h 107"/>
                <a:gd name="T4" fmla="*/ 90 w 106"/>
                <a:gd name="T5" fmla="*/ 38 h 107"/>
                <a:gd name="T6" fmla="*/ 76 w 106"/>
                <a:gd name="T7" fmla="*/ 48 h 107"/>
                <a:gd name="T8" fmla="*/ 59 w 106"/>
                <a:gd name="T9" fmla="*/ 48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8 h 107"/>
                <a:gd name="T26" fmla="*/ 30 w 106"/>
                <a:gd name="T27" fmla="*/ 48 h 107"/>
                <a:gd name="T28" fmla="*/ 15 w 106"/>
                <a:gd name="T29" fmla="*/ 38 h 107"/>
                <a:gd name="T30" fmla="*/ 15 w 106"/>
                <a:gd name="T31" fmla="*/ 38 h 107"/>
                <a:gd name="T32" fmla="*/ 0 w 106"/>
                <a:gd name="T33" fmla="*/ 54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4"/>
                  </a:moveTo>
                  <a:cubicBezTo>
                    <a:pt x="106" y="45"/>
                    <a:pt x="99" y="38"/>
                    <a:pt x="90" y="38"/>
                  </a:cubicBezTo>
                  <a:cubicBezTo>
                    <a:pt x="90" y="38"/>
                    <a:pt x="90" y="38"/>
                    <a:pt x="90" y="38"/>
                  </a:cubicBezTo>
                  <a:cubicBezTo>
                    <a:pt x="84" y="38"/>
                    <a:pt x="78"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4" y="0"/>
                    <a:pt x="37" y="8"/>
                    <a:pt x="37" y="16"/>
                  </a:cubicBezTo>
                  <a:cubicBezTo>
                    <a:pt x="37" y="16"/>
                    <a:pt x="37" y="16"/>
                    <a:pt x="37" y="16"/>
                  </a:cubicBezTo>
                  <a:cubicBezTo>
                    <a:pt x="37" y="23"/>
                    <a:pt x="41" y="28"/>
                    <a:pt x="47" y="31"/>
                  </a:cubicBezTo>
                  <a:cubicBezTo>
                    <a:pt x="47" y="48"/>
                    <a:pt x="47" y="48"/>
                    <a:pt x="47" y="48"/>
                  </a:cubicBezTo>
                  <a:cubicBezTo>
                    <a:pt x="30" y="48"/>
                    <a:pt x="30" y="48"/>
                    <a:pt x="30" y="48"/>
                  </a:cubicBezTo>
                  <a:cubicBezTo>
                    <a:pt x="28" y="42"/>
                    <a:pt x="22" y="38"/>
                    <a:pt x="15" y="38"/>
                  </a:cubicBezTo>
                  <a:cubicBezTo>
                    <a:pt x="15" y="38"/>
                    <a:pt x="15" y="38"/>
                    <a:pt x="15" y="38"/>
                  </a:cubicBezTo>
                  <a:cubicBezTo>
                    <a:pt x="7" y="38"/>
                    <a:pt x="0" y="45"/>
                    <a:pt x="0" y="54"/>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49"/>
            <p:cNvSpPr>
              <a:spLocks/>
            </p:cNvSpPr>
            <p:nvPr/>
          </p:nvSpPr>
          <p:spPr bwMode="auto">
            <a:xfrm>
              <a:off x="9467850" y="2239963"/>
              <a:ext cx="85725"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5" y="38"/>
                    <a:pt x="79" y="42"/>
                    <a:pt x="76" y="48"/>
                  </a:cubicBezTo>
                  <a:cubicBezTo>
                    <a:pt x="60" y="48"/>
                    <a:pt x="60" y="48"/>
                    <a:pt x="60" y="48"/>
                  </a:cubicBezTo>
                  <a:cubicBezTo>
                    <a:pt x="60" y="31"/>
                    <a:pt x="60" y="31"/>
                    <a:pt x="60" y="31"/>
                  </a:cubicBezTo>
                  <a:cubicBezTo>
                    <a:pt x="66" y="28"/>
                    <a:pt x="70" y="23"/>
                    <a:pt x="70" y="16"/>
                  </a:cubicBezTo>
                  <a:cubicBezTo>
                    <a:pt x="70" y="16"/>
                    <a:pt x="70" y="16"/>
                    <a:pt x="70" y="16"/>
                  </a:cubicBezTo>
                  <a:cubicBezTo>
                    <a:pt x="70" y="8"/>
                    <a:pt x="62" y="0"/>
                    <a:pt x="54" y="0"/>
                  </a:cubicBezTo>
                  <a:cubicBezTo>
                    <a:pt x="45" y="0"/>
                    <a:pt x="38" y="8"/>
                    <a:pt x="38" y="16"/>
                  </a:cubicBezTo>
                  <a:cubicBezTo>
                    <a:pt x="38" y="16"/>
                    <a:pt x="38" y="16"/>
                    <a:pt x="38" y="16"/>
                  </a:cubicBezTo>
                  <a:cubicBezTo>
                    <a:pt x="38" y="23"/>
                    <a:pt x="42" y="28"/>
                    <a:pt x="48" y="31"/>
                  </a:cubicBezTo>
                  <a:cubicBezTo>
                    <a:pt x="48" y="48"/>
                    <a:pt x="48" y="48"/>
                    <a:pt x="48" y="48"/>
                  </a:cubicBezTo>
                  <a:cubicBezTo>
                    <a:pt x="31" y="48"/>
                    <a:pt x="31" y="48"/>
                    <a:pt x="31" y="48"/>
                  </a:cubicBezTo>
                  <a:cubicBezTo>
                    <a:pt x="29" y="42"/>
                    <a:pt x="23" y="38"/>
                    <a:pt x="16" y="38"/>
                  </a:cubicBezTo>
                  <a:cubicBezTo>
                    <a:pt x="16" y="38"/>
                    <a:pt x="16" y="38"/>
                    <a:pt x="16" y="38"/>
                  </a:cubicBezTo>
                  <a:cubicBezTo>
                    <a:pt x="8" y="38"/>
                    <a:pt x="0" y="45"/>
                    <a:pt x="0" y="54"/>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50"/>
            <p:cNvSpPr>
              <a:spLocks/>
            </p:cNvSpPr>
            <p:nvPr/>
          </p:nvSpPr>
          <p:spPr bwMode="auto">
            <a:xfrm>
              <a:off x="9636125" y="2239963"/>
              <a:ext cx="87313" cy="87313"/>
            </a:xfrm>
            <a:custGeom>
              <a:avLst/>
              <a:gdLst>
                <a:gd name="T0" fmla="*/ 107 w 107"/>
                <a:gd name="T1" fmla="*/ 54 h 107"/>
                <a:gd name="T2" fmla="*/ 91 w 107"/>
                <a:gd name="T3" fmla="*/ 38 h 107"/>
                <a:gd name="T4" fmla="*/ 91 w 107"/>
                <a:gd name="T5" fmla="*/ 38 h 107"/>
                <a:gd name="T6" fmla="*/ 76 w 107"/>
                <a:gd name="T7" fmla="*/ 48 h 107"/>
                <a:gd name="T8" fmla="*/ 60 w 107"/>
                <a:gd name="T9" fmla="*/ 48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100" y="38"/>
                    <a:pt x="91" y="38"/>
                  </a:cubicBezTo>
                  <a:cubicBezTo>
                    <a:pt x="91" y="38"/>
                    <a:pt x="91" y="38"/>
                    <a:pt x="91" y="38"/>
                  </a:cubicBezTo>
                  <a:cubicBezTo>
                    <a:pt x="84" y="38"/>
                    <a:pt x="79" y="42"/>
                    <a:pt x="76" y="48"/>
                  </a:cubicBezTo>
                  <a:cubicBezTo>
                    <a:pt x="60" y="48"/>
                    <a:pt x="60" y="48"/>
                    <a:pt x="60" y="48"/>
                  </a:cubicBezTo>
                  <a:cubicBezTo>
                    <a:pt x="60" y="31"/>
                    <a:pt x="60" y="31"/>
                    <a:pt x="60" y="31"/>
                  </a:cubicBezTo>
                  <a:cubicBezTo>
                    <a:pt x="65" y="28"/>
                    <a:pt x="69" y="23"/>
                    <a:pt x="69" y="16"/>
                  </a:cubicBezTo>
                  <a:cubicBezTo>
                    <a:pt x="69" y="16"/>
                    <a:pt x="69" y="16"/>
                    <a:pt x="69" y="16"/>
                  </a:cubicBezTo>
                  <a:cubicBezTo>
                    <a:pt x="69" y="8"/>
                    <a:pt x="62" y="0"/>
                    <a:pt x="54"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51"/>
            <p:cNvSpPr>
              <a:spLocks/>
            </p:cNvSpPr>
            <p:nvPr/>
          </p:nvSpPr>
          <p:spPr bwMode="auto">
            <a:xfrm>
              <a:off x="9804400" y="2239963"/>
              <a:ext cx="87313" cy="87313"/>
            </a:xfrm>
            <a:custGeom>
              <a:avLst/>
              <a:gdLst>
                <a:gd name="T0" fmla="*/ 107 w 107"/>
                <a:gd name="T1" fmla="*/ 54 h 107"/>
                <a:gd name="T2" fmla="*/ 91 w 107"/>
                <a:gd name="T3" fmla="*/ 38 h 107"/>
                <a:gd name="T4" fmla="*/ 91 w 107"/>
                <a:gd name="T5" fmla="*/ 38 h 107"/>
                <a:gd name="T6" fmla="*/ 76 w 107"/>
                <a:gd name="T7" fmla="*/ 48 h 107"/>
                <a:gd name="T8" fmla="*/ 59 w 107"/>
                <a:gd name="T9" fmla="*/ 48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8 h 107"/>
                <a:gd name="T26" fmla="*/ 31 w 107"/>
                <a:gd name="T27" fmla="*/ 48 h 107"/>
                <a:gd name="T28" fmla="*/ 16 w 107"/>
                <a:gd name="T29" fmla="*/ 38 h 107"/>
                <a:gd name="T30" fmla="*/ 16 w 107"/>
                <a:gd name="T31" fmla="*/ 38 h 107"/>
                <a:gd name="T32" fmla="*/ 0 w 107"/>
                <a:gd name="T33" fmla="*/ 54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4"/>
                  </a:moveTo>
                  <a:cubicBezTo>
                    <a:pt x="107" y="45"/>
                    <a:pt x="99" y="38"/>
                    <a:pt x="91" y="38"/>
                  </a:cubicBezTo>
                  <a:cubicBezTo>
                    <a:pt x="91" y="38"/>
                    <a:pt x="91" y="38"/>
                    <a:pt x="91" y="38"/>
                  </a:cubicBezTo>
                  <a:cubicBezTo>
                    <a:pt x="84" y="38"/>
                    <a:pt x="79" y="42"/>
                    <a:pt x="76" y="48"/>
                  </a:cubicBezTo>
                  <a:cubicBezTo>
                    <a:pt x="59" y="48"/>
                    <a:pt x="59" y="48"/>
                    <a:pt x="59" y="48"/>
                  </a:cubicBezTo>
                  <a:cubicBezTo>
                    <a:pt x="59" y="31"/>
                    <a:pt x="59" y="31"/>
                    <a:pt x="59" y="31"/>
                  </a:cubicBezTo>
                  <a:cubicBezTo>
                    <a:pt x="65" y="28"/>
                    <a:pt x="69" y="23"/>
                    <a:pt x="69" y="16"/>
                  </a:cubicBezTo>
                  <a:cubicBezTo>
                    <a:pt x="69" y="16"/>
                    <a:pt x="69" y="16"/>
                    <a:pt x="69" y="16"/>
                  </a:cubicBezTo>
                  <a:cubicBezTo>
                    <a:pt x="69" y="8"/>
                    <a:pt x="62" y="0"/>
                    <a:pt x="53" y="0"/>
                  </a:cubicBezTo>
                  <a:cubicBezTo>
                    <a:pt x="45" y="0"/>
                    <a:pt x="38" y="8"/>
                    <a:pt x="38" y="16"/>
                  </a:cubicBezTo>
                  <a:cubicBezTo>
                    <a:pt x="38" y="16"/>
                    <a:pt x="38" y="16"/>
                    <a:pt x="38" y="16"/>
                  </a:cubicBezTo>
                  <a:cubicBezTo>
                    <a:pt x="38" y="23"/>
                    <a:pt x="42" y="28"/>
                    <a:pt x="47" y="31"/>
                  </a:cubicBezTo>
                  <a:cubicBezTo>
                    <a:pt x="47" y="48"/>
                    <a:pt x="47" y="48"/>
                    <a:pt x="47" y="48"/>
                  </a:cubicBezTo>
                  <a:cubicBezTo>
                    <a:pt x="31" y="48"/>
                    <a:pt x="31" y="48"/>
                    <a:pt x="31" y="48"/>
                  </a:cubicBezTo>
                  <a:cubicBezTo>
                    <a:pt x="28" y="42"/>
                    <a:pt x="23" y="38"/>
                    <a:pt x="16" y="38"/>
                  </a:cubicBezTo>
                  <a:cubicBezTo>
                    <a:pt x="16" y="38"/>
                    <a:pt x="16" y="38"/>
                    <a:pt x="16" y="38"/>
                  </a:cubicBezTo>
                  <a:cubicBezTo>
                    <a:pt x="7" y="38"/>
                    <a:pt x="0" y="45"/>
                    <a:pt x="0" y="54"/>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52"/>
            <p:cNvSpPr>
              <a:spLocks/>
            </p:cNvSpPr>
            <p:nvPr/>
          </p:nvSpPr>
          <p:spPr bwMode="auto">
            <a:xfrm>
              <a:off x="9299575" y="2408238"/>
              <a:ext cx="85725" cy="87313"/>
            </a:xfrm>
            <a:custGeom>
              <a:avLst/>
              <a:gdLst>
                <a:gd name="T0" fmla="*/ 106 w 106"/>
                <a:gd name="T1" fmla="*/ 53 h 107"/>
                <a:gd name="T2" fmla="*/ 90 w 106"/>
                <a:gd name="T3" fmla="*/ 38 h 107"/>
                <a:gd name="T4" fmla="*/ 90 w 106"/>
                <a:gd name="T5" fmla="*/ 38 h 107"/>
                <a:gd name="T6" fmla="*/ 76 w 106"/>
                <a:gd name="T7" fmla="*/ 47 h 107"/>
                <a:gd name="T8" fmla="*/ 59 w 106"/>
                <a:gd name="T9" fmla="*/ 47 h 107"/>
                <a:gd name="T10" fmla="*/ 59 w 106"/>
                <a:gd name="T11" fmla="*/ 31 h 107"/>
                <a:gd name="T12" fmla="*/ 69 w 106"/>
                <a:gd name="T13" fmla="*/ 16 h 107"/>
                <a:gd name="T14" fmla="*/ 69 w 106"/>
                <a:gd name="T15" fmla="*/ 16 h 107"/>
                <a:gd name="T16" fmla="*/ 53 w 106"/>
                <a:gd name="T17" fmla="*/ 0 h 107"/>
                <a:gd name="T18" fmla="*/ 37 w 106"/>
                <a:gd name="T19" fmla="*/ 16 h 107"/>
                <a:gd name="T20" fmla="*/ 37 w 106"/>
                <a:gd name="T21" fmla="*/ 16 h 107"/>
                <a:gd name="T22" fmla="*/ 47 w 106"/>
                <a:gd name="T23" fmla="*/ 31 h 107"/>
                <a:gd name="T24" fmla="*/ 47 w 106"/>
                <a:gd name="T25" fmla="*/ 47 h 107"/>
                <a:gd name="T26" fmla="*/ 30 w 106"/>
                <a:gd name="T27" fmla="*/ 47 h 107"/>
                <a:gd name="T28" fmla="*/ 15 w 106"/>
                <a:gd name="T29" fmla="*/ 38 h 107"/>
                <a:gd name="T30" fmla="*/ 15 w 106"/>
                <a:gd name="T31" fmla="*/ 38 h 107"/>
                <a:gd name="T32" fmla="*/ 0 w 106"/>
                <a:gd name="T33" fmla="*/ 53 h 107"/>
                <a:gd name="T34" fmla="*/ 15 w 106"/>
                <a:gd name="T35" fmla="*/ 69 h 107"/>
                <a:gd name="T36" fmla="*/ 15 w 106"/>
                <a:gd name="T37" fmla="*/ 69 h 107"/>
                <a:gd name="T38" fmla="*/ 30 w 106"/>
                <a:gd name="T39" fmla="*/ 60 h 107"/>
                <a:gd name="T40" fmla="*/ 47 w 106"/>
                <a:gd name="T41" fmla="*/ 60 h 107"/>
                <a:gd name="T42" fmla="*/ 47 w 106"/>
                <a:gd name="T43" fmla="*/ 76 h 107"/>
                <a:gd name="T44" fmla="*/ 37 w 106"/>
                <a:gd name="T45" fmla="*/ 91 h 107"/>
                <a:gd name="T46" fmla="*/ 37 w 106"/>
                <a:gd name="T47" fmla="*/ 91 h 107"/>
                <a:gd name="T48" fmla="*/ 53 w 106"/>
                <a:gd name="T49" fmla="*/ 107 h 107"/>
                <a:gd name="T50" fmla="*/ 69 w 106"/>
                <a:gd name="T51" fmla="*/ 91 h 107"/>
                <a:gd name="T52" fmla="*/ 69 w 106"/>
                <a:gd name="T53" fmla="*/ 91 h 107"/>
                <a:gd name="T54" fmla="*/ 59 w 106"/>
                <a:gd name="T55" fmla="*/ 76 h 107"/>
                <a:gd name="T56" fmla="*/ 59 w 106"/>
                <a:gd name="T57" fmla="*/ 60 h 107"/>
                <a:gd name="T58" fmla="*/ 76 w 106"/>
                <a:gd name="T59" fmla="*/ 60 h 107"/>
                <a:gd name="T60" fmla="*/ 90 w 106"/>
                <a:gd name="T61" fmla="*/ 69 h 107"/>
                <a:gd name="T62" fmla="*/ 90 w 106"/>
                <a:gd name="T63" fmla="*/ 69 h 107"/>
                <a:gd name="T64" fmla="*/ 106 w 106"/>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7">
                  <a:moveTo>
                    <a:pt x="106" y="53"/>
                  </a:moveTo>
                  <a:cubicBezTo>
                    <a:pt x="106" y="45"/>
                    <a:pt x="99" y="38"/>
                    <a:pt x="90" y="38"/>
                  </a:cubicBezTo>
                  <a:cubicBezTo>
                    <a:pt x="90" y="38"/>
                    <a:pt x="90" y="38"/>
                    <a:pt x="90" y="38"/>
                  </a:cubicBezTo>
                  <a:cubicBezTo>
                    <a:pt x="84" y="38"/>
                    <a:pt x="78"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4" y="0"/>
                    <a:pt x="37" y="7"/>
                    <a:pt x="37" y="16"/>
                  </a:cubicBezTo>
                  <a:cubicBezTo>
                    <a:pt x="37" y="16"/>
                    <a:pt x="37" y="16"/>
                    <a:pt x="37" y="16"/>
                  </a:cubicBezTo>
                  <a:cubicBezTo>
                    <a:pt x="37" y="23"/>
                    <a:pt x="41" y="28"/>
                    <a:pt x="47" y="31"/>
                  </a:cubicBezTo>
                  <a:cubicBezTo>
                    <a:pt x="47" y="47"/>
                    <a:pt x="47" y="47"/>
                    <a:pt x="47" y="47"/>
                  </a:cubicBezTo>
                  <a:cubicBezTo>
                    <a:pt x="30" y="47"/>
                    <a:pt x="30" y="47"/>
                    <a:pt x="30" y="47"/>
                  </a:cubicBezTo>
                  <a:cubicBezTo>
                    <a:pt x="28" y="42"/>
                    <a:pt x="22" y="38"/>
                    <a:pt x="15" y="38"/>
                  </a:cubicBezTo>
                  <a:cubicBezTo>
                    <a:pt x="15" y="38"/>
                    <a:pt x="15" y="38"/>
                    <a:pt x="15" y="38"/>
                  </a:cubicBezTo>
                  <a:cubicBezTo>
                    <a:pt x="7" y="38"/>
                    <a:pt x="0" y="45"/>
                    <a:pt x="0" y="53"/>
                  </a:cubicBezTo>
                  <a:cubicBezTo>
                    <a:pt x="0" y="62"/>
                    <a:pt x="7" y="69"/>
                    <a:pt x="15" y="69"/>
                  </a:cubicBezTo>
                  <a:cubicBezTo>
                    <a:pt x="15" y="69"/>
                    <a:pt x="15" y="69"/>
                    <a:pt x="15" y="69"/>
                  </a:cubicBezTo>
                  <a:cubicBezTo>
                    <a:pt x="22" y="69"/>
                    <a:pt x="28" y="65"/>
                    <a:pt x="30" y="60"/>
                  </a:cubicBezTo>
                  <a:cubicBezTo>
                    <a:pt x="47" y="60"/>
                    <a:pt x="47" y="60"/>
                    <a:pt x="47" y="60"/>
                  </a:cubicBezTo>
                  <a:cubicBezTo>
                    <a:pt x="47" y="76"/>
                    <a:pt x="47" y="76"/>
                    <a:pt x="47" y="76"/>
                  </a:cubicBezTo>
                  <a:cubicBezTo>
                    <a:pt x="41" y="79"/>
                    <a:pt x="37" y="84"/>
                    <a:pt x="37" y="91"/>
                  </a:cubicBezTo>
                  <a:cubicBezTo>
                    <a:pt x="37" y="91"/>
                    <a:pt x="37" y="91"/>
                    <a:pt x="37" y="91"/>
                  </a:cubicBezTo>
                  <a:cubicBezTo>
                    <a:pt x="37" y="100"/>
                    <a:pt x="44"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8" y="65"/>
                    <a:pt x="84" y="69"/>
                    <a:pt x="90" y="69"/>
                  </a:cubicBezTo>
                  <a:cubicBezTo>
                    <a:pt x="90" y="69"/>
                    <a:pt x="90" y="69"/>
                    <a:pt x="90" y="69"/>
                  </a:cubicBezTo>
                  <a:cubicBezTo>
                    <a:pt x="99" y="69"/>
                    <a:pt x="106" y="62"/>
                    <a:pt x="10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53"/>
            <p:cNvSpPr>
              <a:spLocks/>
            </p:cNvSpPr>
            <p:nvPr/>
          </p:nvSpPr>
          <p:spPr bwMode="auto">
            <a:xfrm>
              <a:off x="9467850" y="2408238"/>
              <a:ext cx="85725"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70 w 107"/>
                <a:gd name="T13" fmla="*/ 16 h 107"/>
                <a:gd name="T14" fmla="*/ 70 w 107"/>
                <a:gd name="T15" fmla="*/ 16 h 107"/>
                <a:gd name="T16" fmla="*/ 54 w 107"/>
                <a:gd name="T17" fmla="*/ 0 h 107"/>
                <a:gd name="T18" fmla="*/ 38 w 107"/>
                <a:gd name="T19" fmla="*/ 16 h 107"/>
                <a:gd name="T20" fmla="*/ 38 w 107"/>
                <a:gd name="T21" fmla="*/ 16 h 107"/>
                <a:gd name="T22" fmla="*/ 48 w 107"/>
                <a:gd name="T23" fmla="*/ 31 h 107"/>
                <a:gd name="T24" fmla="*/ 48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8 w 107"/>
                <a:gd name="T41" fmla="*/ 60 h 107"/>
                <a:gd name="T42" fmla="*/ 48 w 107"/>
                <a:gd name="T43" fmla="*/ 76 h 107"/>
                <a:gd name="T44" fmla="*/ 38 w 107"/>
                <a:gd name="T45" fmla="*/ 91 h 107"/>
                <a:gd name="T46" fmla="*/ 38 w 107"/>
                <a:gd name="T47" fmla="*/ 91 h 107"/>
                <a:gd name="T48" fmla="*/ 54 w 107"/>
                <a:gd name="T49" fmla="*/ 107 h 107"/>
                <a:gd name="T50" fmla="*/ 70 w 107"/>
                <a:gd name="T51" fmla="*/ 91 h 107"/>
                <a:gd name="T52" fmla="*/ 70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5" y="38"/>
                    <a:pt x="79" y="42"/>
                    <a:pt x="76" y="47"/>
                  </a:cubicBezTo>
                  <a:cubicBezTo>
                    <a:pt x="60" y="47"/>
                    <a:pt x="60" y="47"/>
                    <a:pt x="60" y="47"/>
                  </a:cubicBezTo>
                  <a:cubicBezTo>
                    <a:pt x="60" y="31"/>
                    <a:pt x="60" y="31"/>
                    <a:pt x="60" y="31"/>
                  </a:cubicBezTo>
                  <a:cubicBezTo>
                    <a:pt x="66" y="28"/>
                    <a:pt x="70" y="23"/>
                    <a:pt x="70" y="16"/>
                  </a:cubicBezTo>
                  <a:cubicBezTo>
                    <a:pt x="70" y="16"/>
                    <a:pt x="70" y="16"/>
                    <a:pt x="70" y="16"/>
                  </a:cubicBezTo>
                  <a:cubicBezTo>
                    <a:pt x="70" y="7"/>
                    <a:pt x="62" y="0"/>
                    <a:pt x="54" y="0"/>
                  </a:cubicBezTo>
                  <a:cubicBezTo>
                    <a:pt x="45" y="0"/>
                    <a:pt x="38" y="7"/>
                    <a:pt x="38" y="16"/>
                  </a:cubicBezTo>
                  <a:cubicBezTo>
                    <a:pt x="38" y="16"/>
                    <a:pt x="38" y="16"/>
                    <a:pt x="38" y="16"/>
                  </a:cubicBezTo>
                  <a:cubicBezTo>
                    <a:pt x="38" y="23"/>
                    <a:pt x="42" y="28"/>
                    <a:pt x="48" y="31"/>
                  </a:cubicBezTo>
                  <a:cubicBezTo>
                    <a:pt x="48" y="47"/>
                    <a:pt x="48" y="47"/>
                    <a:pt x="48" y="47"/>
                  </a:cubicBezTo>
                  <a:cubicBezTo>
                    <a:pt x="31" y="47"/>
                    <a:pt x="31" y="47"/>
                    <a:pt x="31" y="47"/>
                  </a:cubicBezTo>
                  <a:cubicBezTo>
                    <a:pt x="29" y="42"/>
                    <a:pt x="23" y="38"/>
                    <a:pt x="16" y="38"/>
                  </a:cubicBezTo>
                  <a:cubicBezTo>
                    <a:pt x="16" y="38"/>
                    <a:pt x="16" y="38"/>
                    <a:pt x="16" y="38"/>
                  </a:cubicBezTo>
                  <a:cubicBezTo>
                    <a:pt x="8" y="38"/>
                    <a:pt x="0" y="45"/>
                    <a:pt x="0" y="53"/>
                  </a:cubicBezTo>
                  <a:cubicBezTo>
                    <a:pt x="0" y="62"/>
                    <a:pt x="8" y="69"/>
                    <a:pt x="16" y="69"/>
                  </a:cubicBezTo>
                  <a:cubicBezTo>
                    <a:pt x="16" y="69"/>
                    <a:pt x="16" y="69"/>
                    <a:pt x="16" y="69"/>
                  </a:cubicBezTo>
                  <a:cubicBezTo>
                    <a:pt x="23" y="69"/>
                    <a:pt x="29" y="65"/>
                    <a:pt x="31" y="60"/>
                  </a:cubicBezTo>
                  <a:cubicBezTo>
                    <a:pt x="48" y="60"/>
                    <a:pt x="48" y="60"/>
                    <a:pt x="48" y="60"/>
                  </a:cubicBezTo>
                  <a:cubicBezTo>
                    <a:pt x="48" y="76"/>
                    <a:pt x="48" y="76"/>
                    <a:pt x="48" y="76"/>
                  </a:cubicBezTo>
                  <a:cubicBezTo>
                    <a:pt x="42" y="79"/>
                    <a:pt x="38" y="84"/>
                    <a:pt x="38" y="91"/>
                  </a:cubicBezTo>
                  <a:cubicBezTo>
                    <a:pt x="38" y="91"/>
                    <a:pt x="38" y="91"/>
                    <a:pt x="38" y="91"/>
                  </a:cubicBezTo>
                  <a:cubicBezTo>
                    <a:pt x="38" y="100"/>
                    <a:pt x="45" y="107"/>
                    <a:pt x="54" y="107"/>
                  </a:cubicBezTo>
                  <a:cubicBezTo>
                    <a:pt x="62" y="107"/>
                    <a:pt x="70" y="100"/>
                    <a:pt x="70" y="91"/>
                  </a:cubicBezTo>
                  <a:cubicBezTo>
                    <a:pt x="70" y="91"/>
                    <a:pt x="70" y="91"/>
                    <a:pt x="70" y="91"/>
                  </a:cubicBezTo>
                  <a:cubicBezTo>
                    <a:pt x="70" y="84"/>
                    <a:pt x="66" y="79"/>
                    <a:pt x="60" y="76"/>
                  </a:cubicBezTo>
                  <a:cubicBezTo>
                    <a:pt x="60" y="60"/>
                    <a:pt x="60" y="60"/>
                    <a:pt x="60" y="60"/>
                  </a:cubicBezTo>
                  <a:cubicBezTo>
                    <a:pt x="76" y="60"/>
                    <a:pt x="76" y="60"/>
                    <a:pt x="76" y="60"/>
                  </a:cubicBezTo>
                  <a:cubicBezTo>
                    <a:pt x="79" y="65"/>
                    <a:pt x="85"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54"/>
            <p:cNvSpPr>
              <a:spLocks/>
            </p:cNvSpPr>
            <p:nvPr/>
          </p:nvSpPr>
          <p:spPr bwMode="auto">
            <a:xfrm>
              <a:off x="9636125" y="2408238"/>
              <a:ext cx="87313" cy="87313"/>
            </a:xfrm>
            <a:custGeom>
              <a:avLst/>
              <a:gdLst>
                <a:gd name="T0" fmla="*/ 107 w 107"/>
                <a:gd name="T1" fmla="*/ 53 h 107"/>
                <a:gd name="T2" fmla="*/ 91 w 107"/>
                <a:gd name="T3" fmla="*/ 38 h 107"/>
                <a:gd name="T4" fmla="*/ 91 w 107"/>
                <a:gd name="T5" fmla="*/ 38 h 107"/>
                <a:gd name="T6" fmla="*/ 76 w 107"/>
                <a:gd name="T7" fmla="*/ 47 h 107"/>
                <a:gd name="T8" fmla="*/ 60 w 107"/>
                <a:gd name="T9" fmla="*/ 47 h 107"/>
                <a:gd name="T10" fmla="*/ 60 w 107"/>
                <a:gd name="T11" fmla="*/ 31 h 107"/>
                <a:gd name="T12" fmla="*/ 69 w 107"/>
                <a:gd name="T13" fmla="*/ 16 h 107"/>
                <a:gd name="T14" fmla="*/ 69 w 107"/>
                <a:gd name="T15" fmla="*/ 16 h 107"/>
                <a:gd name="T16" fmla="*/ 54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4 w 107"/>
                <a:gd name="T49" fmla="*/ 107 h 107"/>
                <a:gd name="T50" fmla="*/ 69 w 107"/>
                <a:gd name="T51" fmla="*/ 91 h 107"/>
                <a:gd name="T52" fmla="*/ 69 w 107"/>
                <a:gd name="T53" fmla="*/ 91 h 107"/>
                <a:gd name="T54" fmla="*/ 60 w 107"/>
                <a:gd name="T55" fmla="*/ 76 h 107"/>
                <a:gd name="T56" fmla="*/ 60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100" y="38"/>
                    <a:pt x="91" y="38"/>
                  </a:cubicBezTo>
                  <a:cubicBezTo>
                    <a:pt x="91" y="38"/>
                    <a:pt x="91" y="38"/>
                    <a:pt x="91" y="38"/>
                  </a:cubicBezTo>
                  <a:cubicBezTo>
                    <a:pt x="84" y="38"/>
                    <a:pt x="79" y="42"/>
                    <a:pt x="76" y="47"/>
                  </a:cubicBezTo>
                  <a:cubicBezTo>
                    <a:pt x="60" y="47"/>
                    <a:pt x="60" y="47"/>
                    <a:pt x="60" y="47"/>
                  </a:cubicBezTo>
                  <a:cubicBezTo>
                    <a:pt x="60" y="31"/>
                    <a:pt x="60" y="31"/>
                    <a:pt x="60" y="31"/>
                  </a:cubicBezTo>
                  <a:cubicBezTo>
                    <a:pt x="65" y="28"/>
                    <a:pt x="69" y="23"/>
                    <a:pt x="69" y="16"/>
                  </a:cubicBezTo>
                  <a:cubicBezTo>
                    <a:pt x="69" y="16"/>
                    <a:pt x="69" y="16"/>
                    <a:pt x="69" y="16"/>
                  </a:cubicBezTo>
                  <a:cubicBezTo>
                    <a:pt x="69" y="7"/>
                    <a:pt x="62" y="0"/>
                    <a:pt x="54"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4" y="107"/>
                  </a:cubicBezTo>
                  <a:cubicBezTo>
                    <a:pt x="62" y="107"/>
                    <a:pt x="69" y="100"/>
                    <a:pt x="69" y="91"/>
                  </a:cubicBezTo>
                  <a:cubicBezTo>
                    <a:pt x="69" y="91"/>
                    <a:pt x="69" y="91"/>
                    <a:pt x="69" y="91"/>
                  </a:cubicBezTo>
                  <a:cubicBezTo>
                    <a:pt x="69" y="84"/>
                    <a:pt x="65" y="79"/>
                    <a:pt x="60" y="76"/>
                  </a:cubicBezTo>
                  <a:cubicBezTo>
                    <a:pt x="60" y="60"/>
                    <a:pt x="60" y="60"/>
                    <a:pt x="60" y="60"/>
                  </a:cubicBezTo>
                  <a:cubicBezTo>
                    <a:pt x="76" y="60"/>
                    <a:pt x="76" y="60"/>
                    <a:pt x="76" y="60"/>
                  </a:cubicBezTo>
                  <a:cubicBezTo>
                    <a:pt x="79" y="65"/>
                    <a:pt x="84" y="69"/>
                    <a:pt x="91" y="69"/>
                  </a:cubicBezTo>
                  <a:cubicBezTo>
                    <a:pt x="91" y="69"/>
                    <a:pt x="91" y="69"/>
                    <a:pt x="91" y="69"/>
                  </a:cubicBezTo>
                  <a:cubicBezTo>
                    <a:pt x="100"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5"/>
            <p:cNvSpPr>
              <a:spLocks/>
            </p:cNvSpPr>
            <p:nvPr/>
          </p:nvSpPr>
          <p:spPr bwMode="auto">
            <a:xfrm>
              <a:off x="9804400" y="2408238"/>
              <a:ext cx="87313" cy="87313"/>
            </a:xfrm>
            <a:custGeom>
              <a:avLst/>
              <a:gdLst>
                <a:gd name="T0" fmla="*/ 107 w 107"/>
                <a:gd name="T1" fmla="*/ 53 h 107"/>
                <a:gd name="T2" fmla="*/ 91 w 107"/>
                <a:gd name="T3" fmla="*/ 38 h 107"/>
                <a:gd name="T4" fmla="*/ 91 w 107"/>
                <a:gd name="T5" fmla="*/ 38 h 107"/>
                <a:gd name="T6" fmla="*/ 76 w 107"/>
                <a:gd name="T7" fmla="*/ 47 h 107"/>
                <a:gd name="T8" fmla="*/ 59 w 107"/>
                <a:gd name="T9" fmla="*/ 47 h 107"/>
                <a:gd name="T10" fmla="*/ 59 w 107"/>
                <a:gd name="T11" fmla="*/ 31 h 107"/>
                <a:gd name="T12" fmla="*/ 69 w 107"/>
                <a:gd name="T13" fmla="*/ 16 h 107"/>
                <a:gd name="T14" fmla="*/ 69 w 107"/>
                <a:gd name="T15" fmla="*/ 16 h 107"/>
                <a:gd name="T16" fmla="*/ 53 w 107"/>
                <a:gd name="T17" fmla="*/ 0 h 107"/>
                <a:gd name="T18" fmla="*/ 38 w 107"/>
                <a:gd name="T19" fmla="*/ 16 h 107"/>
                <a:gd name="T20" fmla="*/ 38 w 107"/>
                <a:gd name="T21" fmla="*/ 16 h 107"/>
                <a:gd name="T22" fmla="*/ 47 w 107"/>
                <a:gd name="T23" fmla="*/ 31 h 107"/>
                <a:gd name="T24" fmla="*/ 47 w 107"/>
                <a:gd name="T25" fmla="*/ 47 h 107"/>
                <a:gd name="T26" fmla="*/ 31 w 107"/>
                <a:gd name="T27" fmla="*/ 47 h 107"/>
                <a:gd name="T28" fmla="*/ 16 w 107"/>
                <a:gd name="T29" fmla="*/ 38 h 107"/>
                <a:gd name="T30" fmla="*/ 16 w 107"/>
                <a:gd name="T31" fmla="*/ 38 h 107"/>
                <a:gd name="T32" fmla="*/ 0 w 107"/>
                <a:gd name="T33" fmla="*/ 53 h 107"/>
                <a:gd name="T34" fmla="*/ 16 w 107"/>
                <a:gd name="T35" fmla="*/ 69 h 107"/>
                <a:gd name="T36" fmla="*/ 16 w 107"/>
                <a:gd name="T37" fmla="*/ 69 h 107"/>
                <a:gd name="T38" fmla="*/ 31 w 107"/>
                <a:gd name="T39" fmla="*/ 60 h 107"/>
                <a:gd name="T40" fmla="*/ 47 w 107"/>
                <a:gd name="T41" fmla="*/ 60 h 107"/>
                <a:gd name="T42" fmla="*/ 47 w 107"/>
                <a:gd name="T43" fmla="*/ 76 h 107"/>
                <a:gd name="T44" fmla="*/ 38 w 107"/>
                <a:gd name="T45" fmla="*/ 91 h 107"/>
                <a:gd name="T46" fmla="*/ 38 w 107"/>
                <a:gd name="T47" fmla="*/ 91 h 107"/>
                <a:gd name="T48" fmla="*/ 53 w 107"/>
                <a:gd name="T49" fmla="*/ 107 h 107"/>
                <a:gd name="T50" fmla="*/ 69 w 107"/>
                <a:gd name="T51" fmla="*/ 91 h 107"/>
                <a:gd name="T52" fmla="*/ 69 w 107"/>
                <a:gd name="T53" fmla="*/ 91 h 107"/>
                <a:gd name="T54" fmla="*/ 59 w 107"/>
                <a:gd name="T55" fmla="*/ 76 h 107"/>
                <a:gd name="T56" fmla="*/ 59 w 107"/>
                <a:gd name="T57" fmla="*/ 60 h 107"/>
                <a:gd name="T58" fmla="*/ 76 w 107"/>
                <a:gd name="T59" fmla="*/ 60 h 107"/>
                <a:gd name="T60" fmla="*/ 91 w 107"/>
                <a:gd name="T61" fmla="*/ 69 h 107"/>
                <a:gd name="T62" fmla="*/ 91 w 107"/>
                <a:gd name="T63" fmla="*/ 69 h 107"/>
                <a:gd name="T64" fmla="*/ 107 w 107"/>
                <a:gd name="T65"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07">
                  <a:moveTo>
                    <a:pt x="107" y="53"/>
                  </a:moveTo>
                  <a:cubicBezTo>
                    <a:pt x="107" y="45"/>
                    <a:pt x="99" y="38"/>
                    <a:pt x="91" y="38"/>
                  </a:cubicBezTo>
                  <a:cubicBezTo>
                    <a:pt x="91" y="38"/>
                    <a:pt x="91" y="38"/>
                    <a:pt x="91" y="38"/>
                  </a:cubicBezTo>
                  <a:cubicBezTo>
                    <a:pt x="84" y="38"/>
                    <a:pt x="79" y="42"/>
                    <a:pt x="76" y="47"/>
                  </a:cubicBezTo>
                  <a:cubicBezTo>
                    <a:pt x="59" y="47"/>
                    <a:pt x="59" y="47"/>
                    <a:pt x="59" y="47"/>
                  </a:cubicBezTo>
                  <a:cubicBezTo>
                    <a:pt x="59" y="31"/>
                    <a:pt x="59" y="31"/>
                    <a:pt x="59" y="31"/>
                  </a:cubicBezTo>
                  <a:cubicBezTo>
                    <a:pt x="65" y="28"/>
                    <a:pt x="69" y="23"/>
                    <a:pt x="69" y="16"/>
                  </a:cubicBezTo>
                  <a:cubicBezTo>
                    <a:pt x="69" y="16"/>
                    <a:pt x="69" y="16"/>
                    <a:pt x="69" y="16"/>
                  </a:cubicBezTo>
                  <a:cubicBezTo>
                    <a:pt x="69" y="7"/>
                    <a:pt x="62" y="0"/>
                    <a:pt x="53" y="0"/>
                  </a:cubicBezTo>
                  <a:cubicBezTo>
                    <a:pt x="45" y="0"/>
                    <a:pt x="38" y="7"/>
                    <a:pt x="38" y="16"/>
                  </a:cubicBezTo>
                  <a:cubicBezTo>
                    <a:pt x="38" y="16"/>
                    <a:pt x="38" y="16"/>
                    <a:pt x="38" y="16"/>
                  </a:cubicBezTo>
                  <a:cubicBezTo>
                    <a:pt x="38" y="23"/>
                    <a:pt x="42" y="28"/>
                    <a:pt x="47" y="31"/>
                  </a:cubicBezTo>
                  <a:cubicBezTo>
                    <a:pt x="47" y="47"/>
                    <a:pt x="47" y="47"/>
                    <a:pt x="47" y="47"/>
                  </a:cubicBezTo>
                  <a:cubicBezTo>
                    <a:pt x="31" y="47"/>
                    <a:pt x="31" y="47"/>
                    <a:pt x="31" y="47"/>
                  </a:cubicBezTo>
                  <a:cubicBezTo>
                    <a:pt x="28" y="42"/>
                    <a:pt x="23" y="38"/>
                    <a:pt x="16" y="38"/>
                  </a:cubicBezTo>
                  <a:cubicBezTo>
                    <a:pt x="16" y="38"/>
                    <a:pt x="16" y="38"/>
                    <a:pt x="16" y="38"/>
                  </a:cubicBezTo>
                  <a:cubicBezTo>
                    <a:pt x="7" y="38"/>
                    <a:pt x="0" y="45"/>
                    <a:pt x="0" y="53"/>
                  </a:cubicBezTo>
                  <a:cubicBezTo>
                    <a:pt x="0" y="62"/>
                    <a:pt x="7" y="69"/>
                    <a:pt x="16" y="69"/>
                  </a:cubicBezTo>
                  <a:cubicBezTo>
                    <a:pt x="16" y="69"/>
                    <a:pt x="16" y="69"/>
                    <a:pt x="16" y="69"/>
                  </a:cubicBezTo>
                  <a:cubicBezTo>
                    <a:pt x="23" y="69"/>
                    <a:pt x="28" y="65"/>
                    <a:pt x="31" y="60"/>
                  </a:cubicBezTo>
                  <a:cubicBezTo>
                    <a:pt x="47" y="60"/>
                    <a:pt x="47" y="60"/>
                    <a:pt x="47" y="60"/>
                  </a:cubicBezTo>
                  <a:cubicBezTo>
                    <a:pt x="47" y="76"/>
                    <a:pt x="47" y="76"/>
                    <a:pt x="47" y="76"/>
                  </a:cubicBezTo>
                  <a:cubicBezTo>
                    <a:pt x="42" y="79"/>
                    <a:pt x="38" y="84"/>
                    <a:pt x="38" y="91"/>
                  </a:cubicBezTo>
                  <a:cubicBezTo>
                    <a:pt x="38" y="91"/>
                    <a:pt x="38" y="91"/>
                    <a:pt x="38" y="91"/>
                  </a:cubicBezTo>
                  <a:cubicBezTo>
                    <a:pt x="38" y="100"/>
                    <a:pt x="45" y="107"/>
                    <a:pt x="53" y="107"/>
                  </a:cubicBezTo>
                  <a:cubicBezTo>
                    <a:pt x="62" y="107"/>
                    <a:pt x="69" y="100"/>
                    <a:pt x="69" y="91"/>
                  </a:cubicBezTo>
                  <a:cubicBezTo>
                    <a:pt x="69" y="91"/>
                    <a:pt x="69" y="91"/>
                    <a:pt x="69" y="91"/>
                  </a:cubicBezTo>
                  <a:cubicBezTo>
                    <a:pt x="69" y="84"/>
                    <a:pt x="65" y="79"/>
                    <a:pt x="59" y="76"/>
                  </a:cubicBezTo>
                  <a:cubicBezTo>
                    <a:pt x="59" y="60"/>
                    <a:pt x="59" y="60"/>
                    <a:pt x="59" y="60"/>
                  </a:cubicBezTo>
                  <a:cubicBezTo>
                    <a:pt x="76" y="60"/>
                    <a:pt x="76" y="60"/>
                    <a:pt x="76" y="60"/>
                  </a:cubicBezTo>
                  <a:cubicBezTo>
                    <a:pt x="79" y="65"/>
                    <a:pt x="84" y="69"/>
                    <a:pt x="91" y="69"/>
                  </a:cubicBezTo>
                  <a:cubicBezTo>
                    <a:pt x="91" y="69"/>
                    <a:pt x="91" y="69"/>
                    <a:pt x="91" y="69"/>
                  </a:cubicBezTo>
                  <a:cubicBezTo>
                    <a:pt x="99" y="69"/>
                    <a:pt x="107" y="62"/>
                    <a:pt x="10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7"/>
          </p:nvPr>
        </p:nvSpPr>
        <p:spPr>
          <a:xfrm>
            <a:off x="3051175" y="0"/>
            <a:ext cx="6096000" cy="457739"/>
          </a:xfrm>
        </p:spPr>
        <p:txBody>
          <a:bodyPr/>
          <a:lstStyle/>
          <a:p>
            <a:r>
              <a:rPr lang="en-GB" smtClean="0"/>
              <a:t>Insert document classification (edit via 'Header &amp; Footer')</a:t>
            </a:r>
            <a:endParaRPr lang="en-GB" dirty="0"/>
          </a:p>
        </p:txBody>
      </p:sp>
    </p:spTree>
    <p:extLst>
      <p:ext uri="{BB962C8B-B14F-4D97-AF65-F5344CB8AC3E}">
        <p14:creationId xmlns:p14="http://schemas.microsoft.com/office/powerpoint/2010/main" val="3539969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7572-32F6-4519-895F-D5B53A280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3783DB-A155-45CB-A962-A01BF2C09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F81AFC-00EF-4DFE-9505-A68B61013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F0E7F-1AD2-4DC4-9BC4-E4592D1240D2}"/>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6" name="Footer Placeholder 5">
            <a:extLst>
              <a:ext uri="{FF2B5EF4-FFF2-40B4-BE49-F238E27FC236}">
                <a16:creationId xmlns:a16="http://schemas.microsoft.com/office/drawing/2014/main" id="{8800C648-955E-4A5F-B000-6047C93978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474A50-8386-4DF4-AE5F-6D95E70E263D}"/>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123884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B3B6-AA33-415C-95BA-AAE469EC63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C744E5-471A-4C5A-B518-D9B3FCFB69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56B3E-D3A7-4A61-889D-B996FC25DB18}"/>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5" name="Footer Placeholder 4">
            <a:extLst>
              <a:ext uri="{FF2B5EF4-FFF2-40B4-BE49-F238E27FC236}">
                <a16:creationId xmlns:a16="http://schemas.microsoft.com/office/drawing/2014/main" id="{2FFE6F9A-8018-4E9C-9DC8-33EE8A61EC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D3F09-4477-4452-93C2-9F4DE42742CA}"/>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673673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B841E-FACD-41F6-8F67-34B4344F47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D78C30-40E6-4B9E-B8D2-6DD2794C8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46BBAB-95A0-453B-833B-E66E772ECC96}"/>
              </a:ext>
            </a:extLst>
          </p:cNvPr>
          <p:cNvSpPr>
            <a:spLocks noGrp="1"/>
          </p:cNvSpPr>
          <p:nvPr>
            <p:ph type="dt" sz="half" idx="10"/>
          </p:nvPr>
        </p:nvSpPr>
        <p:spPr/>
        <p:txBody>
          <a:bodyPr/>
          <a:lstStyle/>
          <a:p>
            <a:fld id="{A775B2D3-B370-4E10-B117-BFAE2EFB1D94}" type="datetimeFigureOut">
              <a:rPr lang="en-GB" smtClean="0"/>
              <a:t>29/06/2020</a:t>
            </a:fld>
            <a:endParaRPr lang="en-GB"/>
          </a:p>
        </p:txBody>
      </p:sp>
      <p:sp>
        <p:nvSpPr>
          <p:cNvPr id="5" name="Footer Placeholder 4">
            <a:extLst>
              <a:ext uri="{FF2B5EF4-FFF2-40B4-BE49-F238E27FC236}">
                <a16:creationId xmlns:a16="http://schemas.microsoft.com/office/drawing/2014/main" id="{9169C1BC-1467-4486-9147-CAA089EFC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FC076-DC59-4CF5-A07E-6B61768A4546}"/>
              </a:ext>
            </a:extLst>
          </p:cNvPr>
          <p:cNvSpPr>
            <a:spLocks noGrp="1"/>
          </p:cNvSpPr>
          <p:nvPr>
            <p:ph type="sldNum" sz="quarter" idx="12"/>
          </p:nvPr>
        </p:nvSpPr>
        <p:spPr/>
        <p:txBody>
          <a:bodyPr/>
          <a:lstStyle/>
          <a:p>
            <a:fld id="{0FE27566-9851-4870-AAC9-ABFC247B1859}" type="slidenum">
              <a:rPr lang="en-GB" smtClean="0"/>
              <a:t>‹#›</a:t>
            </a:fld>
            <a:endParaRPr lang="en-GB"/>
          </a:p>
        </p:txBody>
      </p:sp>
    </p:spTree>
    <p:extLst>
      <p:ext uri="{BB962C8B-B14F-4D97-AF65-F5344CB8AC3E}">
        <p14:creationId xmlns:p14="http://schemas.microsoft.com/office/powerpoint/2010/main" val="1189142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6" name="Rectangle 15"/>
          <p:cNvSpPr/>
          <p:nvPr/>
        </p:nvSpPr>
        <p:spPr bwMode="auto">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6350" cap="flat" cmpd="sng" algn="ctr">
            <a:noFill/>
            <a:prstDash val="solid"/>
            <a:round/>
            <a:headEnd type="none" w="med" len="med"/>
            <a:tailEnd type="none" w="med" len="med"/>
          </a:ln>
          <a:effectLst/>
        </p:spPr>
        <p:txBody>
          <a:bodyPr vert="horz" wrap="none" lIns="85725" tIns="42863" rIns="85725" bIns="42863" numCol="1" rtlCol="0" anchor="ctr" anchorCtr="0" compatLnSpc="1">
            <a:prstTxWarp prst="textNoShape">
              <a:avLst/>
            </a:prstTxWarp>
          </a:bodyPr>
          <a:lstStyle/>
          <a:p>
            <a:pPr marL="0" marR="0" indent="0" algn="ctr" defTabSz="805161" rtl="0" eaLnBrk="0" fontAlgn="base" latinLnBrk="0" hangingPunct="0">
              <a:lnSpc>
                <a:spcPct val="100000"/>
              </a:lnSpc>
              <a:spcBef>
                <a:spcPct val="50000"/>
              </a:spcBef>
              <a:spcAft>
                <a:spcPct val="0"/>
              </a:spcAft>
              <a:buClrTx/>
              <a:buSzTx/>
              <a:buFontTx/>
              <a:buNone/>
              <a:tabLst/>
            </a:pPr>
            <a:endParaRPr kumimoji="0" lang="en-US" sz="563" b="1" i="1" u="none" strike="noStrike" cap="none" normalizeH="0" baseline="0" dirty="0" smtClean="0">
              <a:ln>
                <a:noFill/>
              </a:ln>
              <a:solidFill>
                <a:schemeClr val="tx1"/>
              </a:solidFill>
              <a:effectLst/>
              <a:latin typeface="Arial" charset="0"/>
            </a:endParaRPr>
          </a:p>
        </p:txBody>
      </p:sp>
      <p:sp>
        <p:nvSpPr>
          <p:cNvPr id="4" name="Text Placeholder 3"/>
          <p:cNvSpPr>
            <a:spLocks noGrp="1"/>
          </p:cNvSpPr>
          <p:nvPr>
            <p:ph type="body" sz="quarter" idx="12"/>
          </p:nvPr>
        </p:nvSpPr>
        <p:spPr>
          <a:xfrm>
            <a:off x="382804" y="775961"/>
            <a:ext cx="11402817" cy="259751"/>
          </a:xfrm>
          <a:prstGeom prst="rect">
            <a:avLst/>
          </a:prstGeom>
        </p:spPr>
        <p:txBody>
          <a:bodyPr wrap="square" lIns="0" tIns="0" rIns="0" bIns="0">
            <a:spAutoFit/>
          </a:bodyPr>
          <a:lstStyle>
            <a:lvl1pPr>
              <a:defRPr lang="en-US" sz="1688" dirty="0"/>
            </a:lvl1pPr>
          </a:lstStyle>
          <a:p>
            <a:pPr marR="0" lvl="0" defTabSz="845344" latinLnBrk="0">
              <a:lnSpc>
                <a:spcPct val="100000"/>
              </a:lnSpc>
              <a:spcBef>
                <a:spcPts val="188"/>
              </a:spcBef>
              <a:buSzTx/>
              <a:tabLst/>
            </a:pPr>
            <a:r>
              <a:rPr lang="en-US" dirty="0" smtClean="0"/>
              <a:t>Click to edit Master text styles</a:t>
            </a:r>
            <a:endParaRPr lang="en-US" dirty="0"/>
          </a:p>
        </p:txBody>
      </p:sp>
      <p:sp>
        <p:nvSpPr>
          <p:cNvPr id="7" name="Title 3"/>
          <p:cNvSpPr>
            <a:spLocks noGrp="1"/>
          </p:cNvSpPr>
          <p:nvPr>
            <p:ph type="title"/>
          </p:nvPr>
        </p:nvSpPr>
        <p:spPr>
          <a:xfrm>
            <a:off x="382804" y="466895"/>
            <a:ext cx="11402817" cy="231458"/>
          </a:xfrm>
        </p:spPr>
        <p:txBody>
          <a:bodyPr/>
          <a:lstStyle/>
          <a:p>
            <a:r>
              <a:rPr lang="en-US" dirty="0" smtClean="0"/>
              <a:t>Click to edit Master title style</a:t>
            </a:r>
            <a:endParaRPr lang="en-US" dirty="0"/>
          </a:p>
        </p:txBody>
      </p:sp>
      <p:sp>
        <p:nvSpPr>
          <p:cNvPr id="2" name="Footer Placeholder 1"/>
          <p:cNvSpPr>
            <a:spLocks noGrp="1"/>
          </p:cNvSpPr>
          <p:nvPr>
            <p:ph type="ftr" sz="quarter" idx="11"/>
          </p:nvPr>
        </p:nvSpPr>
        <p:spPr/>
        <p:txBody>
          <a:bodyPr/>
          <a:lstStyle/>
          <a:p>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6662" r="23090" b="-1"/>
          <a:stretch/>
        </p:blipFill>
        <p:spPr>
          <a:xfrm>
            <a:off x="5353326" y="0"/>
            <a:ext cx="6840163" cy="1222976"/>
          </a:xfrm>
          <a:prstGeom prst="rect">
            <a:avLst/>
          </a:prstGeom>
        </p:spPr>
      </p:pic>
    </p:spTree>
    <p:extLst>
      <p:ext uri="{BB962C8B-B14F-4D97-AF65-F5344CB8AC3E}">
        <p14:creationId xmlns:p14="http://schemas.microsoft.com/office/powerpoint/2010/main" val="3559878046"/>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ide Cover 1">
    <p:spTree>
      <p:nvGrpSpPr>
        <p:cNvPr id="1" name=""/>
        <p:cNvGrpSpPr/>
        <p:nvPr/>
      </p:nvGrpSpPr>
      <p:grpSpPr>
        <a:xfrm>
          <a:off x="0" y="0"/>
          <a:ext cx="0" cy="0"/>
          <a:chOff x="0" y="0"/>
          <a:chExt cx="0" cy="0"/>
        </a:xfrm>
      </p:grpSpPr>
      <p:sp>
        <p:nvSpPr>
          <p:cNvPr id="14" name="Rectangle 13"/>
          <p:cNvSpPr/>
          <p:nvPr userDrawn="1"/>
        </p:nvSpPr>
        <p:spPr>
          <a:xfrm>
            <a:off x="6857735" y="5487988"/>
            <a:ext cx="5335853" cy="137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13" name="Rectangle 12"/>
          <p:cNvSpPr/>
          <p:nvPr userDrawn="1"/>
        </p:nvSpPr>
        <p:spPr>
          <a:xfrm>
            <a:off x="6858000" y="1371600"/>
            <a:ext cx="5334000" cy="4116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6097588" y="1371600"/>
            <a:ext cx="763587" cy="4116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276"/>
          <p:cNvSpPr>
            <a:spLocks noGrp="1"/>
          </p:cNvSpPr>
          <p:nvPr>
            <p:ph type="pic" sz="quarter" idx="10"/>
          </p:nvPr>
        </p:nvSpPr>
        <p:spPr>
          <a:xfrm>
            <a:off x="6858000" y="1371600"/>
            <a:ext cx="5334000" cy="4114800"/>
          </a:xfrm>
          <a:prstGeom prst="rect">
            <a:avLst/>
          </a:prstGeom>
          <a:noFill/>
        </p:spPr>
        <p:txBody>
          <a:bodyPr/>
          <a:lstStyle/>
          <a:p>
            <a:r>
              <a:rPr lang="en-US" smtClean="0"/>
              <a:t>Click icon to add picture</a:t>
            </a:r>
            <a:endParaRPr lang="en-GB" dirty="0"/>
          </a:p>
        </p:txBody>
      </p:sp>
      <p:sp>
        <p:nvSpPr>
          <p:cNvPr id="146" name="Rectangle 145"/>
          <p:cNvSpPr/>
          <p:nvPr userDrawn="1"/>
        </p:nvSpPr>
        <p:spPr>
          <a:xfrm>
            <a:off x="6096000" y="1371600"/>
            <a:ext cx="76200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17" name="Text Placeholder 2"/>
          <p:cNvSpPr>
            <a:spLocks noGrp="1"/>
          </p:cNvSpPr>
          <p:nvPr>
            <p:ph type="body" sz="quarter" idx="15" hasCustomPrompt="1"/>
          </p:nvPr>
        </p:nvSpPr>
        <p:spPr>
          <a:xfrm>
            <a:off x="457200" y="1752600"/>
            <a:ext cx="5638800" cy="3735387"/>
          </a:xfrm>
          <a:prstGeom prst="rect">
            <a:avLst/>
          </a:prstGeo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39" name="Group 138"/>
          <p:cNvGrpSpPr>
            <a:grpSpLocks noChangeAspect="1"/>
          </p:cNvGrpSpPr>
          <p:nvPr userDrawn="1"/>
        </p:nvGrpSpPr>
        <p:grpSpPr>
          <a:xfrm>
            <a:off x="6913355" y="5624682"/>
            <a:ext cx="5159993" cy="1095898"/>
            <a:chOff x="2266950" y="4587875"/>
            <a:chExt cx="2384425" cy="506413"/>
          </a:xfrm>
          <a:solidFill>
            <a:srgbClr val="FFFFFF">
              <a:alpha val="25098"/>
            </a:srgbClr>
          </a:solidFill>
        </p:grpSpPr>
        <p:sp>
          <p:nvSpPr>
            <p:cNvPr id="141" name="Freeform 256"/>
            <p:cNvSpPr>
              <a:spLocks/>
            </p:cNvSpPr>
            <p:nvPr/>
          </p:nvSpPr>
          <p:spPr bwMode="auto">
            <a:xfrm>
              <a:off x="226695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57"/>
            <p:cNvSpPr>
              <a:spLocks/>
            </p:cNvSpPr>
            <p:nvPr/>
          </p:nvSpPr>
          <p:spPr bwMode="auto">
            <a:xfrm>
              <a:off x="241141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58"/>
            <p:cNvSpPr>
              <a:spLocks/>
            </p:cNvSpPr>
            <p:nvPr/>
          </p:nvSpPr>
          <p:spPr bwMode="auto">
            <a:xfrm>
              <a:off x="255587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59"/>
            <p:cNvSpPr>
              <a:spLocks/>
            </p:cNvSpPr>
            <p:nvPr/>
          </p:nvSpPr>
          <p:spPr bwMode="auto">
            <a:xfrm>
              <a:off x="2700338"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60"/>
            <p:cNvSpPr>
              <a:spLocks/>
            </p:cNvSpPr>
            <p:nvPr/>
          </p:nvSpPr>
          <p:spPr bwMode="auto">
            <a:xfrm>
              <a:off x="2844800"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61"/>
            <p:cNvSpPr>
              <a:spLocks/>
            </p:cNvSpPr>
            <p:nvPr/>
          </p:nvSpPr>
          <p:spPr bwMode="auto">
            <a:xfrm>
              <a:off x="2989263"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262"/>
            <p:cNvSpPr>
              <a:spLocks/>
            </p:cNvSpPr>
            <p:nvPr/>
          </p:nvSpPr>
          <p:spPr bwMode="auto">
            <a:xfrm>
              <a:off x="3133725" y="4587875"/>
              <a:ext cx="74613"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263"/>
            <p:cNvSpPr>
              <a:spLocks/>
            </p:cNvSpPr>
            <p:nvPr/>
          </p:nvSpPr>
          <p:spPr bwMode="auto">
            <a:xfrm>
              <a:off x="3278188"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264"/>
            <p:cNvSpPr>
              <a:spLocks/>
            </p:cNvSpPr>
            <p:nvPr/>
          </p:nvSpPr>
          <p:spPr bwMode="auto">
            <a:xfrm>
              <a:off x="3422650" y="4587875"/>
              <a:ext cx="74613" cy="73025"/>
            </a:xfrm>
            <a:custGeom>
              <a:avLst/>
              <a:gdLst>
                <a:gd name="T0" fmla="*/ 91 w 91"/>
                <a:gd name="T1" fmla="*/ 46 h 91"/>
                <a:gd name="T2" fmla="*/ 77 w 91"/>
                <a:gd name="T3" fmla="*/ 32 h 91"/>
                <a:gd name="T4" fmla="*/ 77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1" y="41"/>
                    <a:pt x="51" y="41"/>
                    <a:pt x="51" y="41"/>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265"/>
            <p:cNvSpPr>
              <a:spLocks/>
            </p:cNvSpPr>
            <p:nvPr/>
          </p:nvSpPr>
          <p:spPr bwMode="auto">
            <a:xfrm>
              <a:off x="3567113"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266"/>
            <p:cNvSpPr>
              <a:spLocks/>
            </p:cNvSpPr>
            <p:nvPr/>
          </p:nvSpPr>
          <p:spPr bwMode="auto">
            <a:xfrm>
              <a:off x="3711575" y="4587875"/>
              <a:ext cx="74613" cy="73025"/>
            </a:xfrm>
            <a:custGeom>
              <a:avLst/>
              <a:gdLst>
                <a:gd name="T0" fmla="*/ 91 w 91"/>
                <a:gd name="T1" fmla="*/ 46 h 91"/>
                <a:gd name="T2" fmla="*/ 77 w 91"/>
                <a:gd name="T3" fmla="*/ 32 h 91"/>
                <a:gd name="T4" fmla="*/ 77 w 91"/>
                <a:gd name="T5" fmla="*/ 32 h 91"/>
                <a:gd name="T6" fmla="*/ 65 w 91"/>
                <a:gd name="T7" fmla="*/ 41 h 91"/>
                <a:gd name="T8" fmla="*/ 50 w 91"/>
                <a:gd name="T9" fmla="*/ 41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1"/>
                  </a:cubicBezTo>
                  <a:cubicBezTo>
                    <a:pt x="50" y="41"/>
                    <a:pt x="50" y="41"/>
                    <a:pt x="50" y="41"/>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1"/>
                    <a:pt x="40" y="41"/>
                    <a:pt x="40" y="41"/>
                  </a:cubicBezTo>
                  <a:cubicBezTo>
                    <a:pt x="26" y="41"/>
                    <a:pt x="26" y="41"/>
                    <a:pt x="26" y="41"/>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267"/>
            <p:cNvSpPr>
              <a:spLocks/>
            </p:cNvSpPr>
            <p:nvPr/>
          </p:nvSpPr>
          <p:spPr bwMode="auto">
            <a:xfrm>
              <a:off x="3856038" y="4587875"/>
              <a:ext cx="74613" cy="73025"/>
            </a:xfrm>
            <a:custGeom>
              <a:avLst/>
              <a:gdLst>
                <a:gd name="T0" fmla="*/ 92 w 92"/>
                <a:gd name="T1" fmla="*/ 46 h 91"/>
                <a:gd name="T2" fmla="*/ 78 w 92"/>
                <a:gd name="T3" fmla="*/ 32 h 91"/>
                <a:gd name="T4" fmla="*/ 78 w 92"/>
                <a:gd name="T5" fmla="*/ 32 h 91"/>
                <a:gd name="T6" fmla="*/ 66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7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1"/>
                    <a:pt x="41" y="41"/>
                    <a:pt x="41" y="41"/>
                  </a:cubicBezTo>
                  <a:cubicBezTo>
                    <a:pt x="27" y="41"/>
                    <a:pt x="27" y="41"/>
                    <a:pt x="27" y="41"/>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68"/>
            <p:cNvSpPr>
              <a:spLocks/>
            </p:cNvSpPr>
            <p:nvPr/>
          </p:nvSpPr>
          <p:spPr bwMode="auto">
            <a:xfrm>
              <a:off x="4000500"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1"/>
                  </a:cubicBezTo>
                  <a:cubicBezTo>
                    <a:pt x="51" y="41"/>
                    <a:pt x="51" y="41"/>
                    <a:pt x="51" y="41"/>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69"/>
            <p:cNvSpPr>
              <a:spLocks/>
            </p:cNvSpPr>
            <p:nvPr/>
          </p:nvSpPr>
          <p:spPr bwMode="auto">
            <a:xfrm>
              <a:off x="4144963" y="4587875"/>
              <a:ext cx="74613" cy="73025"/>
            </a:xfrm>
            <a:custGeom>
              <a:avLst/>
              <a:gdLst>
                <a:gd name="T0" fmla="*/ 92 w 92"/>
                <a:gd name="T1" fmla="*/ 46 h 91"/>
                <a:gd name="T2" fmla="*/ 78 w 92"/>
                <a:gd name="T3" fmla="*/ 32 h 91"/>
                <a:gd name="T4" fmla="*/ 78 w 92"/>
                <a:gd name="T5" fmla="*/ 32 h 91"/>
                <a:gd name="T6" fmla="*/ 65 w 92"/>
                <a:gd name="T7" fmla="*/ 41 h 91"/>
                <a:gd name="T8" fmla="*/ 51 w 92"/>
                <a:gd name="T9" fmla="*/ 41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1 h 91"/>
                <a:gd name="T26" fmla="*/ 26 w 92"/>
                <a:gd name="T27" fmla="*/ 41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70"/>
            <p:cNvSpPr>
              <a:spLocks/>
            </p:cNvSpPr>
            <p:nvPr/>
          </p:nvSpPr>
          <p:spPr bwMode="auto">
            <a:xfrm>
              <a:off x="4289425"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71"/>
            <p:cNvSpPr>
              <a:spLocks/>
            </p:cNvSpPr>
            <p:nvPr/>
          </p:nvSpPr>
          <p:spPr bwMode="auto">
            <a:xfrm>
              <a:off x="4433888"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1"/>
                    <a:pt x="41" y="41"/>
                    <a:pt x="41"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72"/>
            <p:cNvSpPr>
              <a:spLocks/>
            </p:cNvSpPr>
            <p:nvPr/>
          </p:nvSpPr>
          <p:spPr bwMode="auto">
            <a:xfrm>
              <a:off x="4578350" y="4587875"/>
              <a:ext cx="73025" cy="73025"/>
            </a:xfrm>
            <a:custGeom>
              <a:avLst/>
              <a:gdLst>
                <a:gd name="T0" fmla="*/ 91 w 91"/>
                <a:gd name="T1" fmla="*/ 46 h 91"/>
                <a:gd name="T2" fmla="*/ 78 w 91"/>
                <a:gd name="T3" fmla="*/ 32 h 91"/>
                <a:gd name="T4" fmla="*/ 78 w 91"/>
                <a:gd name="T5" fmla="*/ 32 h 91"/>
                <a:gd name="T6" fmla="*/ 65 w 91"/>
                <a:gd name="T7" fmla="*/ 41 h 91"/>
                <a:gd name="T8" fmla="*/ 51 w 91"/>
                <a:gd name="T9" fmla="*/ 41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1 h 91"/>
                <a:gd name="T26" fmla="*/ 26 w 91"/>
                <a:gd name="T27" fmla="*/ 41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1"/>
                  </a:cubicBezTo>
                  <a:cubicBezTo>
                    <a:pt x="51" y="41"/>
                    <a:pt x="51" y="41"/>
                    <a:pt x="51" y="41"/>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1"/>
                    <a:pt x="40" y="41"/>
                    <a:pt x="40" y="41"/>
                  </a:cubicBezTo>
                  <a:cubicBezTo>
                    <a:pt x="26" y="41"/>
                    <a:pt x="26" y="41"/>
                    <a:pt x="26" y="41"/>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73"/>
            <p:cNvSpPr>
              <a:spLocks/>
            </p:cNvSpPr>
            <p:nvPr/>
          </p:nvSpPr>
          <p:spPr bwMode="auto">
            <a:xfrm>
              <a:off x="226695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74"/>
            <p:cNvSpPr>
              <a:spLocks/>
            </p:cNvSpPr>
            <p:nvPr/>
          </p:nvSpPr>
          <p:spPr bwMode="auto">
            <a:xfrm>
              <a:off x="241141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5"/>
            <p:cNvSpPr>
              <a:spLocks/>
            </p:cNvSpPr>
            <p:nvPr/>
          </p:nvSpPr>
          <p:spPr bwMode="auto">
            <a:xfrm>
              <a:off x="255587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276"/>
            <p:cNvSpPr>
              <a:spLocks/>
            </p:cNvSpPr>
            <p:nvPr/>
          </p:nvSpPr>
          <p:spPr bwMode="auto">
            <a:xfrm>
              <a:off x="2700338"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277"/>
            <p:cNvSpPr>
              <a:spLocks/>
            </p:cNvSpPr>
            <p:nvPr/>
          </p:nvSpPr>
          <p:spPr bwMode="auto">
            <a:xfrm>
              <a:off x="2844800"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278"/>
            <p:cNvSpPr>
              <a:spLocks/>
            </p:cNvSpPr>
            <p:nvPr/>
          </p:nvSpPr>
          <p:spPr bwMode="auto">
            <a:xfrm>
              <a:off x="2989263"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279"/>
            <p:cNvSpPr>
              <a:spLocks/>
            </p:cNvSpPr>
            <p:nvPr/>
          </p:nvSpPr>
          <p:spPr bwMode="auto">
            <a:xfrm>
              <a:off x="3133725" y="4732338"/>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280"/>
            <p:cNvSpPr>
              <a:spLocks/>
            </p:cNvSpPr>
            <p:nvPr/>
          </p:nvSpPr>
          <p:spPr bwMode="auto">
            <a:xfrm>
              <a:off x="3278188"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281"/>
            <p:cNvSpPr>
              <a:spLocks/>
            </p:cNvSpPr>
            <p:nvPr/>
          </p:nvSpPr>
          <p:spPr bwMode="auto">
            <a:xfrm>
              <a:off x="3422650" y="4732338"/>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1" y="40"/>
                    <a:pt x="51" y="40"/>
                    <a:pt x="51" y="40"/>
                  </a:cubicBezTo>
                  <a:cubicBezTo>
                    <a:pt x="51" y="26"/>
                    <a:pt x="51" y="26"/>
                    <a:pt x="51"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282"/>
            <p:cNvSpPr>
              <a:spLocks/>
            </p:cNvSpPr>
            <p:nvPr/>
          </p:nvSpPr>
          <p:spPr bwMode="auto">
            <a:xfrm>
              <a:off x="3567113"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283"/>
            <p:cNvSpPr>
              <a:spLocks/>
            </p:cNvSpPr>
            <p:nvPr/>
          </p:nvSpPr>
          <p:spPr bwMode="auto">
            <a:xfrm>
              <a:off x="3711575" y="4732338"/>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4 h 91"/>
                <a:gd name="T14" fmla="*/ 59 w 91"/>
                <a:gd name="T15" fmla="*/ 14 h 91"/>
                <a:gd name="T16" fmla="*/ 45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6"/>
                    <a:pt x="65" y="40"/>
                  </a:cubicBezTo>
                  <a:cubicBezTo>
                    <a:pt x="50" y="40"/>
                    <a:pt x="50" y="40"/>
                    <a:pt x="50" y="40"/>
                  </a:cubicBezTo>
                  <a:cubicBezTo>
                    <a:pt x="50" y="26"/>
                    <a:pt x="50" y="26"/>
                    <a:pt x="50" y="26"/>
                  </a:cubicBezTo>
                  <a:cubicBezTo>
                    <a:pt x="55" y="24"/>
                    <a:pt x="59" y="19"/>
                    <a:pt x="59" y="14"/>
                  </a:cubicBezTo>
                  <a:cubicBezTo>
                    <a:pt x="59" y="14"/>
                    <a:pt x="59" y="14"/>
                    <a:pt x="59" y="14"/>
                  </a:cubicBezTo>
                  <a:cubicBezTo>
                    <a:pt x="59" y="6"/>
                    <a:pt x="53" y="0"/>
                    <a:pt x="45" y="0"/>
                  </a:cubicBezTo>
                  <a:cubicBezTo>
                    <a:pt x="38" y="0"/>
                    <a:pt x="32" y="6"/>
                    <a:pt x="32" y="14"/>
                  </a:cubicBezTo>
                  <a:cubicBezTo>
                    <a:pt x="32" y="14"/>
                    <a:pt x="32" y="14"/>
                    <a:pt x="32" y="14"/>
                  </a:cubicBezTo>
                  <a:cubicBezTo>
                    <a:pt x="32" y="19"/>
                    <a:pt x="35" y="24"/>
                    <a:pt x="40" y="26"/>
                  </a:cubicBezTo>
                  <a:cubicBezTo>
                    <a:pt x="40" y="40"/>
                    <a:pt x="40" y="40"/>
                    <a:pt x="40" y="40"/>
                  </a:cubicBezTo>
                  <a:cubicBezTo>
                    <a:pt x="26" y="40"/>
                    <a:pt x="26" y="40"/>
                    <a:pt x="26" y="40"/>
                  </a:cubicBezTo>
                  <a:cubicBezTo>
                    <a:pt x="24" y="36"/>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284"/>
            <p:cNvSpPr>
              <a:spLocks/>
            </p:cNvSpPr>
            <p:nvPr/>
          </p:nvSpPr>
          <p:spPr bwMode="auto">
            <a:xfrm>
              <a:off x="3856038" y="4732338"/>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6"/>
                    <a:pt x="66"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4" y="0"/>
                    <a:pt x="46" y="0"/>
                  </a:cubicBezTo>
                  <a:cubicBezTo>
                    <a:pt x="39" y="0"/>
                    <a:pt x="32" y="6"/>
                    <a:pt x="32" y="14"/>
                  </a:cubicBezTo>
                  <a:cubicBezTo>
                    <a:pt x="32" y="14"/>
                    <a:pt x="32" y="14"/>
                    <a:pt x="32" y="14"/>
                  </a:cubicBezTo>
                  <a:cubicBezTo>
                    <a:pt x="32" y="19"/>
                    <a:pt x="36" y="24"/>
                    <a:pt x="41" y="26"/>
                  </a:cubicBezTo>
                  <a:cubicBezTo>
                    <a:pt x="41" y="40"/>
                    <a:pt x="41" y="40"/>
                    <a:pt x="41" y="40"/>
                  </a:cubicBezTo>
                  <a:cubicBezTo>
                    <a:pt x="27" y="40"/>
                    <a:pt x="27" y="40"/>
                    <a:pt x="27" y="40"/>
                  </a:cubicBezTo>
                  <a:cubicBezTo>
                    <a:pt x="25" y="36"/>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285"/>
            <p:cNvSpPr>
              <a:spLocks/>
            </p:cNvSpPr>
            <p:nvPr/>
          </p:nvSpPr>
          <p:spPr bwMode="auto">
            <a:xfrm>
              <a:off x="4000500"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4 h 91"/>
                <a:gd name="T14" fmla="*/ 60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6"/>
                    <a:pt x="65" y="40"/>
                  </a:cubicBezTo>
                  <a:cubicBezTo>
                    <a:pt x="51" y="40"/>
                    <a:pt x="51" y="40"/>
                    <a:pt x="51" y="40"/>
                  </a:cubicBezTo>
                  <a:cubicBezTo>
                    <a:pt x="51" y="26"/>
                    <a:pt x="51" y="26"/>
                    <a:pt x="51" y="26"/>
                  </a:cubicBezTo>
                  <a:cubicBezTo>
                    <a:pt x="56" y="24"/>
                    <a:pt x="60" y="19"/>
                    <a:pt x="60" y="14"/>
                  </a:cubicBezTo>
                  <a:cubicBezTo>
                    <a:pt x="60" y="14"/>
                    <a:pt x="60" y="14"/>
                    <a:pt x="60" y="14"/>
                  </a:cubicBezTo>
                  <a:cubicBezTo>
                    <a:pt x="60"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286"/>
            <p:cNvSpPr>
              <a:spLocks/>
            </p:cNvSpPr>
            <p:nvPr/>
          </p:nvSpPr>
          <p:spPr bwMode="auto">
            <a:xfrm>
              <a:off x="4144963" y="4732338"/>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4 h 91"/>
                <a:gd name="T14" fmla="*/ 59 w 92"/>
                <a:gd name="T15" fmla="*/ 14 h 91"/>
                <a:gd name="T16" fmla="*/ 46 w 92"/>
                <a:gd name="T17" fmla="*/ 0 h 91"/>
                <a:gd name="T18" fmla="*/ 32 w 92"/>
                <a:gd name="T19" fmla="*/ 14 h 91"/>
                <a:gd name="T20" fmla="*/ 32 w 92"/>
                <a:gd name="T21" fmla="*/ 14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287"/>
            <p:cNvSpPr>
              <a:spLocks/>
            </p:cNvSpPr>
            <p:nvPr/>
          </p:nvSpPr>
          <p:spPr bwMode="auto">
            <a:xfrm>
              <a:off x="4289425"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288"/>
            <p:cNvSpPr>
              <a:spLocks/>
            </p:cNvSpPr>
            <p:nvPr/>
          </p:nvSpPr>
          <p:spPr bwMode="auto">
            <a:xfrm>
              <a:off x="4433888"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1" y="26"/>
                  </a:cubicBezTo>
                  <a:cubicBezTo>
                    <a:pt x="41" y="40"/>
                    <a:pt x="41" y="40"/>
                    <a:pt x="41"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289"/>
            <p:cNvSpPr>
              <a:spLocks/>
            </p:cNvSpPr>
            <p:nvPr/>
          </p:nvSpPr>
          <p:spPr bwMode="auto">
            <a:xfrm>
              <a:off x="4578350" y="4732338"/>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4 h 91"/>
                <a:gd name="T14" fmla="*/ 59 w 91"/>
                <a:gd name="T15" fmla="*/ 14 h 91"/>
                <a:gd name="T16" fmla="*/ 46 w 91"/>
                <a:gd name="T17" fmla="*/ 0 h 91"/>
                <a:gd name="T18" fmla="*/ 32 w 91"/>
                <a:gd name="T19" fmla="*/ 14 h 91"/>
                <a:gd name="T20" fmla="*/ 32 w 91"/>
                <a:gd name="T21" fmla="*/ 14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6"/>
                    <a:pt x="65" y="40"/>
                  </a:cubicBezTo>
                  <a:cubicBezTo>
                    <a:pt x="51" y="40"/>
                    <a:pt x="51" y="40"/>
                    <a:pt x="51" y="40"/>
                  </a:cubicBezTo>
                  <a:cubicBezTo>
                    <a:pt x="51" y="26"/>
                    <a:pt x="51" y="26"/>
                    <a:pt x="51" y="26"/>
                  </a:cubicBezTo>
                  <a:cubicBezTo>
                    <a:pt x="56" y="24"/>
                    <a:pt x="59" y="19"/>
                    <a:pt x="59" y="14"/>
                  </a:cubicBezTo>
                  <a:cubicBezTo>
                    <a:pt x="59" y="14"/>
                    <a:pt x="59" y="14"/>
                    <a:pt x="59" y="14"/>
                  </a:cubicBezTo>
                  <a:cubicBezTo>
                    <a:pt x="59" y="6"/>
                    <a:pt x="53" y="0"/>
                    <a:pt x="46" y="0"/>
                  </a:cubicBezTo>
                  <a:cubicBezTo>
                    <a:pt x="38" y="0"/>
                    <a:pt x="32" y="6"/>
                    <a:pt x="32" y="14"/>
                  </a:cubicBezTo>
                  <a:cubicBezTo>
                    <a:pt x="32" y="14"/>
                    <a:pt x="32" y="14"/>
                    <a:pt x="32" y="14"/>
                  </a:cubicBezTo>
                  <a:cubicBezTo>
                    <a:pt x="32" y="19"/>
                    <a:pt x="36" y="24"/>
                    <a:pt x="40" y="26"/>
                  </a:cubicBezTo>
                  <a:cubicBezTo>
                    <a:pt x="40" y="40"/>
                    <a:pt x="40" y="40"/>
                    <a:pt x="40" y="40"/>
                  </a:cubicBezTo>
                  <a:cubicBezTo>
                    <a:pt x="26" y="40"/>
                    <a:pt x="26" y="40"/>
                    <a:pt x="26" y="40"/>
                  </a:cubicBezTo>
                  <a:cubicBezTo>
                    <a:pt x="24" y="36"/>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290"/>
            <p:cNvSpPr>
              <a:spLocks/>
            </p:cNvSpPr>
            <p:nvPr/>
          </p:nvSpPr>
          <p:spPr bwMode="auto">
            <a:xfrm>
              <a:off x="226695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291"/>
            <p:cNvSpPr>
              <a:spLocks/>
            </p:cNvSpPr>
            <p:nvPr/>
          </p:nvSpPr>
          <p:spPr bwMode="auto">
            <a:xfrm>
              <a:off x="241141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292"/>
            <p:cNvSpPr>
              <a:spLocks/>
            </p:cNvSpPr>
            <p:nvPr/>
          </p:nvSpPr>
          <p:spPr bwMode="auto">
            <a:xfrm>
              <a:off x="255587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293"/>
            <p:cNvSpPr>
              <a:spLocks/>
            </p:cNvSpPr>
            <p:nvPr/>
          </p:nvSpPr>
          <p:spPr bwMode="auto">
            <a:xfrm>
              <a:off x="2700338"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294"/>
            <p:cNvSpPr>
              <a:spLocks/>
            </p:cNvSpPr>
            <p:nvPr/>
          </p:nvSpPr>
          <p:spPr bwMode="auto">
            <a:xfrm>
              <a:off x="2844800"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295"/>
            <p:cNvSpPr>
              <a:spLocks/>
            </p:cNvSpPr>
            <p:nvPr/>
          </p:nvSpPr>
          <p:spPr bwMode="auto">
            <a:xfrm>
              <a:off x="2989263"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296"/>
            <p:cNvSpPr>
              <a:spLocks/>
            </p:cNvSpPr>
            <p:nvPr/>
          </p:nvSpPr>
          <p:spPr bwMode="auto">
            <a:xfrm>
              <a:off x="3133725" y="4876800"/>
              <a:ext cx="74613"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297"/>
            <p:cNvSpPr>
              <a:spLocks/>
            </p:cNvSpPr>
            <p:nvPr/>
          </p:nvSpPr>
          <p:spPr bwMode="auto">
            <a:xfrm>
              <a:off x="3278188"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298"/>
            <p:cNvSpPr>
              <a:spLocks/>
            </p:cNvSpPr>
            <p:nvPr/>
          </p:nvSpPr>
          <p:spPr bwMode="auto">
            <a:xfrm>
              <a:off x="3422650" y="4876800"/>
              <a:ext cx="74613" cy="73025"/>
            </a:xfrm>
            <a:custGeom>
              <a:avLst/>
              <a:gdLst>
                <a:gd name="T0" fmla="*/ 91 w 91"/>
                <a:gd name="T1" fmla="*/ 46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299"/>
            <p:cNvSpPr>
              <a:spLocks/>
            </p:cNvSpPr>
            <p:nvPr/>
          </p:nvSpPr>
          <p:spPr bwMode="auto">
            <a:xfrm>
              <a:off x="3567113"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300"/>
            <p:cNvSpPr>
              <a:spLocks/>
            </p:cNvSpPr>
            <p:nvPr/>
          </p:nvSpPr>
          <p:spPr bwMode="auto">
            <a:xfrm>
              <a:off x="3711575" y="4876800"/>
              <a:ext cx="74613" cy="73025"/>
            </a:xfrm>
            <a:custGeom>
              <a:avLst/>
              <a:gdLst>
                <a:gd name="T0" fmla="*/ 91 w 91"/>
                <a:gd name="T1" fmla="*/ 46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6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5 w 91"/>
                <a:gd name="T49" fmla="*/ 91 h 91"/>
                <a:gd name="T50" fmla="*/ 59 w 91"/>
                <a:gd name="T51" fmla="*/ 78 h 91"/>
                <a:gd name="T52" fmla="*/ 59 w 91"/>
                <a:gd name="T53" fmla="*/ 78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6"/>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8"/>
                  </a:cubicBezTo>
                  <a:cubicBezTo>
                    <a:pt x="32" y="78"/>
                    <a:pt x="32" y="78"/>
                    <a:pt x="32" y="78"/>
                  </a:cubicBezTo>
                  <a:cubicBezTo>
                    <a:pt x="32" y="85"/>
                    <a:pt x="38" y="91"/>
                    <a:pt x="45" y="91"/>
                  </a:cubicBezTo>
                  <a:cubicBezTo>
                    <a:pt x="53" y="91"/>
                    <a:pt x="59" y="85"/>
                    <a:pt x="59" y="78"/>
                  </a:cubicBezTo>
                  <a:cubicBezTo>
                    <a:pt x="59" y="78"/>
                    <a:pt x="59" y="78"/>
                    <a:pt x="59" y="78"/>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301"/>
            <p:cNvSpPr>
              <a:spLocks/>
            </p:cNvSpPr>
            <p:nvPr/>
          </p:nvSpPr>
          <p:spPr bwMode="auto">
            <a:xfrm>
              <a:off x="3856038" y="4876800"/>
              <a:ext cx="74613" cy="73025"/>
            </a:xfrm>
            <a:custGeom>
              <a:avLst/>
              <a:gdLst>
                <a:gd name="T0" fmla="*/ 92 w 92"/>
                <a:gd name="T1" fmla="*/ 46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6"/>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9" y="91"/>
                    <a:pt x="46" y="91"/>
                  </a:cubicBezTo>
                  <a:cubicBezTo>
                    <a:pt x="54" y="91"/>
                    <a:pt x="60" y="85"/>
                    <a:pt x="60" y="78"/>
                  </a:cubicBezTo>
                  <a:cubicBezTo>
                    <a:pt x="60" y="78"/>
                    <a:pt x="60" y="78"/>
                    <a:pt x="60" y="78"/>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302"/>
            <p:cNvSpPr>
              <a:spLocks/>
            </p:cNvSpPr>
            <p:nvPr/>
          </p:nvSpPr>
          <p:spPr bwMode="auto">
            <a:xfrm>
              <a:off x="4000500"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60 w 92"/>
                <a:gd name="T51" fmla="*/ 78 h 91"/>
                <a:gd name="T52" fmla="*/ 60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60" y="85"/>
                    <a:pt x="60" y="78"/>
                  </a:cubicBezTo>
                  <a:cubicBezTo>
                    <a:pt x="60" y="78"/>
                    <a:pt x="60" y="78"/>
                    <a:pt x="60" y="78"/>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303"/>
            <p:cNvSpPr>
              <a:spLocks/>
            </p:cNvSpPr>
            <p:nvPr/>
          </p:nvSpPr>
          <p:spPr bwMode="auto">
            <a:xfrm>
              <a:off x="4144963" y="4876800"/>
              <a:ext cx="74613" cy="73025"/>
            </a:xfrm>
            <a:custGeom>
              <a:avLst/>
              <a:gdLst>
                <a:gd name="T0" fmla="*/ 92 w 92"/>
                <a:gd name="T1" fmla="*/ 46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6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8 h 91"/>
                <a:gd name="T46" fmla="*/ 32 w 92"/>
                <a:gd name="T47" fmla="*/ 78 h 91"/>
                <a:gd name="T48" fmla="*/ 46 w 92"/>
                <a:gd name="T49" fmla="*/ 91 h 91"/>
                <a:gd name="T50" fmla="*/ 59 w 92"/>
                <a:gd name="T51" fmla="*/ 78 h 91"/>
                <a:gd name="T52" fmla="*/ 59 w 92"/>
                <a:gd name="T53" fmla="*/ 78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6"/>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304"/>
            <p:cNvSpPr>
              <a:spLocks/>
            </p:cNvSpPr>
            <p:nvPr/>
          </p:nvSpPr>
          <p:spPr bwMode="auto">
            <a:xfrm>
              <a:off x="4289425"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305"/>
            <p:cNvSpPr>
              <a:spLocks/>
            </p:cNvSpPr>
            <p:nvPr/>
          </p:nvSpPr>
          <p:spPr bwMode="auto">
            <a:xfrm>
              <a:off x="4433888"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306"/>
            <p:cNvSpPr>
              <a:spLocks/>
            </p:cNvSpPr>
            <p:nvPr/>
          </p:nvSpPr>
          <p:spPr bwMode="auto">
            <a:xfrm>
              <a:off x="4578350" y="4876800"/>
              <a:ext cx="73025" cy="73025"/>
            </a:xfrm>
            <a:custGeom>
              <a:avLst/>
              <a:gdLst>
                <a:gd name="T0" fmla="*/ 91 w 91"/>
                <a:gd name="T1" fmla="*/ 46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6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8 h 91"/>
                <a:gd name="T46" fmla="*/ 32 w 91"/>
                <a:gd name="T47" fmla="*/ 78 h 91"/>
                <a:gd name="T48" fmla="*/ 46 w 91"/>
                <a:gd name="T49" fmla="*/ 91 h 91"/>
                <a:gd name="T50" fmla="*/ 59 w 91"/>
                <a:gd name="T51" fmla="*/ 78 h 91"/>
                <a:gd name="T52" fmla="*/ 59 w 91"/>
                <a:gd name="T53" fmla="*/ 78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6"/>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6"/>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8"/>
                  </a:cubicBezTo>
                  <a:cubicBezTo>
                    <a:pt x="32" y="78"/>
                    <a:pt x="32" y="78"/>
                    <a:pt x="32" y="78"/>
                  </a:cubicBezTo>
                  <a:cubicBezTo>
                    <a:pt x="32" y="85"/>
                    <a:pt x="38" y="91"/>
                    <a:pt x="46" y="91"/>
                  </a:cubicBezTo>
                  <a:cubicBezTo>
                    <a:pt x="53" y="91"/>
                    <a:pt x="59" y="85"/>
                    <a:pt x="59" y="78"/>
                  </a:cubicBezTo>
                  <a:cubicBezTo>
                    <a:pt x="59" y="78"/>
                    <a:pt x="59" y="78"/>
                    <a:pt x="59" y="78"/>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307"/>
            <p:cNvSpPr>
              <a:spLocks/>
            </p:cNvSpPr>
            <p:nvPr/>
          </p:nvSpPr>
          <p:spPr bwMode="auto">
            <a:xfrm>
              <a:off x="226695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308"/>
            <p:cNvSpPr>
              <a:spLocks/>
            </p:cNvSpPr>
            <p:nvPr/>
          </p:nvSpPr>
          <p:spPr bwMode="auto">
            <a:xfrm>
              <a:off x="241141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309"/>
            <p:cNvSpPr>
              <a:spLocks/>
            </p:cNvSpPr>
            <p:nvPr/>
          </p:nvSpPr>
          <p:spPr bwMode="auto">
            <a:xfrm>
              <a:off x="255587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310"/>
            <p:cNvSpPr>
              <a:spLocks/>
            </p:cNvSpPr>
            <p:nvPr/>
          </p:nvSpPr>
          <p:spPr bwMode="auto">
            <a:xfrm>
              <a:off x="2700338"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311"/>
            <p:cNvSpPr>
              <a:spLocks/>
            </p:cNvSpPr>
            <p:nvPr/>
          </p:nvSpPr>
          <p:spPr bwMode="auto">
            <a:xfrm>
              <a:off x="2844800"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312"/>
            <p:cNvSpPr>
              <a:spLocks/>
            </p:cNvSpPr>
            <p:nvPr/>
          </p:nvSpPr>
          <p:spPr bwMode="auto">
            <a:xfrm>
              <a:off x="2989263"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313"/>
            <p:cNvSpPr>
              <a:spLocks/>
            </p:cNvSpPr>
            <p:nvPr/>
          </p:nvSpPr>
          <p:spPr bwMode="auto">
            <a:xfrm>
              <a:off x="3133725" y="5021263"/>
              <a:ext cx="74613"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314"/>
            <p:cNvSpPr>
              <a:spLocks/>
            </p:cNvSpPr>
            <p:nvPr/>
          </p:nvSpPr>
          <p:spPr bwMode="auto">
            <a:xfrm>
              <a:off x="3278188"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315"/>
            <p:cNvSpPr>
              <a:spLocks/>
            </p:cNvSpPr>
            <p:nvPr/>
          </p:nvSpPr>
          <p:spPr bwMode="auto">
            <a:xfrm>
              <a:off x="3422650" y="5021263"/>
              <a:ext cx="74613" cy="73025"/>
            </a:xfrm>
            <a:custGeom>
              <a:avLst/>
              <a:gdLst>
                <a:gd name="T0" fmla="*/ 91 w 91"/>
                <a:gd name="T1" fmla="*/ 45 h 91"/>
                <a:gd name="T2" fmla="*/ 77 w 91"/>
                <a:gd name="T3" fmla="*/ 32 h 91"/>
                <a:gd name="T4" fmla="*/ 77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1" y="40"/>
                    <a:pt x="51" y="40"/>
                    <a:pt x="51" y="40"/>
                  </a:cubicBezTo>
                  <a:cubicBezTo>
                    <a:pt x="51" y="26"/>
                    <a:pt x="51" y="26"/>
                    <a:pt x="51"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1" y="65"/>
                  </a:cubicBezTo>
                  <a:cubicBezTo>
                    <a:pt x="51" y="51"/>
                    <a:pt x="51" y="51"/>
                    <a:pt x="51"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316"/>
            <p:cNvSpPr>
              <a:spLocks/>
            </p:cNvSpPr>
            <p:nvPr/>
          </p:nvSpPr>
          <p:spPr bwMode="auto">
            <a:xfrm>
              <a:off x="3567113"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317"/>
            <p:cNvSpPr>
              <a:spLocks/>
            </p:cNvSpPr>
            <p:nvPr/>
          </p:nvSpPr>
          <p:spPr bwMode="auto">
            <a:xfrm>
              <a:off x="3711575" y="5021263"/>
              <a:ext cx="74613" cy="73025"/>
            </a:xfrm>
            <a:custGeom>
              <a:avLst/>
              <a:gdLst>
                <a:gd name="T0" fmla="*/ 91 w 91"/>
                <a:gd name="T1" fmla="*/ 45 h 91"/>
                <a:gd name="T2" fmla="*/ 77 w 91"/>
                <a:gd name="T3" fmla="*/ 32 h 91"/>
                <a:gd name="T4" fmla="*/ 77 w 91"/>
                <a:gd name="T5" fmla="*/ 32 h 91"/>
                <a:gd name="T6" fmla="*/ 65 w 91"/>
                <a:gd name="T7" fmla="*/ 40 h 91"/>
                <a:gd name="T8" fmla="*/ 50 w 91"/>
                <a:gd name="T9" fmla="*/ 40 h 91"/>
                <a:gd name="T10" fmla="*/ 50 w 91"/>
                <a:gd name="T11" fmla="*/ 26 h 91"/>
                <a:gd name="T12" fmla="*/ 59 w 91"/>
                <a:gd name="T13" fmla="*/ 13 h 91"/>
                <a:gd name="T14" fmla="*/ 59 w 91"/>
                <a:gd name="T15" fmla="*/ 13 h 91"/>
                <a:gd name="T16" fmla="*/ 45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3 w 91"/>
                <a:gd name="T29" fmla="*/ 32 h 91"/>
                <a:gd name="T30" fmla="*/ 13 w 91"/>
                <a:gd name="T31" fmla="*/ 32 h 91"/>
                <a:gd name="T32" fmla="*/ 0 w 91"/>
                <a:gd name="T33" fmla="*/ 45 h 91"/>
                <a:gd name="T34" fmla="*/ 13 w 91"/>
                <a:gd name="T35" fmla="*/ 59 h 91"/>
                <a:gd name="T36" fmla="*/ 13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5 w 91"/>
                <a:gd name="T49" fmla="*/ 91 h 91"/>
                <a:gd name="T50" fmla="*/ 59 w 91"/>
                <a:gd name="T51" fmla="*/ 77 h 91"/>
                <a:gd name="T52" fmla="*/ 59 w 91"/>
                <a:gd name="T53" fmla="*/ 77 h 91"/>
                <a:gd name="T54" fmla="*/ 50 w 91"/>
                <a:gd name="T55" fmla="*/ 65 h 91"/>
                <a:gd name="T56" fmla="*/ 50 w 91"/>
                <a:gd name="T57" fmla="*/ 51 h 91"/>
                <a:gd name="T58" fmla="*/ 65 w 91"/>
                <a:gd name="T59" fmla="*/ 51 h 91"/>
                <a:gd name="T60" fmla="*/ 77 w 91"/>
                <a:gd name="T61" fmla="*/ 59 h 91"/>
                <a:gd name="T62" fmla="*/ 77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7" y="32"/>
                  </a:cubicBezTo>
                  <a:cubicBezTo>
                    <a:pt x="77" y="32"/>
                    <a:pt x="77" y="32"/>
                    <a:pt x="77" y="32"/>
                  </a:cubicBezTo>
                  <a:cubicBezTo>
                    <a:pt x="72" y="32"/>
                    <a:pt x="67" y="35"/>
                    <a:pt x="65" y="40"/>
                  </a:cubicBezTo>
                  <a:cubicBezTo>
                    <a:pt x="50" y="40"/>
                    <a:pt x="50" y="40"/>
                    <a:pt x="50" y="40"/>
                  </a:cubicBezTo>
                  <a:cubicBezTo>
                    <a:pt x="50" y="26"/>
                    <a:pt x="50" y="26"/>
                    <a:pt x="50" y="26"/>
                  </a:cubicBezTo>
                  <a:cubicBezTo>
                    <a:pt x="55" y="24"/>
                    <a:pt x="59" y="19"/>
                    <a:pt x="59" y="13"/>
                  </a:cubicBezTo>
                  <a:cubicBezTo>
                    <a:pt x="59" y="13"/>
                    <a:pt x="59" y="13"/>
                    <a:pt x="59" y="13"/>
                  </a:cubicBezTo>
                  <a:cubicBezTo>
                    <a:pt x="59" y="6"/>
                    <a:pt x="53" y="0"/>
                    <a:pt x="45" y="0"/>
                  </a:cubicBezTo>
                  <a:cubicBezTo>
                    <a:pt x="38" y="0"/>
                    <a:pt x="32" y="6"/>
                    <a:pt x="32" y="13"/>
                  </a:cubicBezTo>
                  <a:cubicBezTo>
                    <a:pt x="32" y="13"/>
                    <a:pt x="32" y="13"/>
                    <a:pt x="32" y="13"/>
                  </a:cubicBezTo>
                  <a:cubicBezTo>
                    <a:pt x="32" y="19"/>
                    <a:pt x="35" y="24"/>
                    <a:pt x="40" y="26"/>
                  </a:cubicBezTo>
                  <a:cubicBezTo>
                    <a:pt x="40" y="40"/>
                    <a:pt x="40" y="40"/>
                    <a:pt x="40" y="40"/>
                  </a:cubicBezTo>
                  <a:cubicBezTo>
                    <a:pt x="26" y="40"/>
                    <a:pt x="26" y="40"/>
                    <a:pt x="26" y="40"/>
                  </a:cubicBezTo>
                  <a:cubicBezTo>
                    <a:pt x="24" y="35"/>
                    <a:pt x="19" y="32"/>
                    <a:pt x="13" y="32"/>
                  </a:cubicBezTo>
                  <a:cubicBezTo>
                    <a:pt x="13" y="32"/>
                    <a:pt x="13" y="32"/>
                    <a:pt x="13" y="32"/>
                  </a:cubicBezTo>
                  <a:cubicBezTo>
                    <a:pt x="6" y="32"/>
                    <a:pt x="0" y="38"/>
                    <a:pt x="0" y="45"/>
                  </a:cubicBezTo>
                  <a:cubicBezTo>
                    <a:pt x="0" y="53"/>
                    <a:pt x="6" y="59"/>
                    <a:pt x="13" y="59"/>
                  </a:cubicBezTo>
                  <a:cubicBezTo>
                    <a:pt x="13" y="59"/>
                    <a:pt x="13" y="59"/>
                    <a:pt x="13" y="59"/>
                  </a:cubicBezTo>
                  <a:cubicBezTo>
                    <a:pt x="19" y="59"/>
                    <a:pt x="24" y="56"/>
                    <a:pt x="26" y="51"/>
                  </a:cubicBezTo>
                  <a:cubicBezTo>
                    <a:pt x="40" y="51"/>
                    <a:pt x="40" y="51"/>
                    <a:pt x="40" y="51"/>
                  </a:cubicBezTo>
                  <a:cubicBezTo>
                    <a:pt x="40" y="65"/>
                    <a:pt x="40" y="65"/>
                    <a:pt x="40" y="65"/>
                  </a:cubicBezTo>
                  <a:cubicBezTo>
                    <a:pt x="35" y="67"/>
                    <a:pt x="32" y="72"/>
                    <a:pt x="32" y="77"/>
                  </a:cubicBezTo>
                  <a:cubicBezTo>
                    <a:pt x="32" y="77"/>
                    <a:pt x="32" y="77"/>
                    <a:pt x="32" y="77"/>
                  </a:cubicBezTo>
                  <a:cubicBezTo>
                    <a:pt x="32" y="85"/>
                    <a:pt x="38" y="91"/>
                    <a:pt x="45" y="91"/>
                  </a:cubicBezTo>
                  <a:cubicBezTo>
                    <a:pt x="53" y="91"/>
                    <a:pt x="59" y="85"/>
                    <a:pt x="59" y="77"/>
                  </a:cubicBezTo>
                  <a:cubicBezTo>
                    <a:pt x="59" y="77"/>
                    <a:pt x="59" y="77"/>
                    <a:pt x="59" y="77"/>
                  </a:cubicBezTo>
                  <a:cubicBezTo>
                    <a:pt x="59" y="72"/>
                    <a:pt x="55" y="67"/>
                    <a:pt x="50" y="65"/>
                  </a:cubicBezTo>
                  <a:cubicBezTo>
                    <a:pt x="50" y="51"/>
                    <a:pt x="50" y="51"/>
                    <a:pt x="50" y="51"/>
                  </a:cubicBezTo>
                  <a:cubicBezTo>
                    <a:pt x="65" y="51"/>
                    <a:pt x="65" y="51"/>
                    <a:pt x="65" y="51"/>
                  </a:cubicBezTo>
                  <a:cubicBezTo>
                    <a:pt x="67" y="56"/>
                    <a:pt x="72" y="59"/>
                    <a:pt x="77" y="59"/>
                  </a:cubicBezTo>
                  <a:cubicBezTo>
                    <a:pt x="77" y="59"/>
                    <a:pt x="77" y="59"/>
                    <a:pt x="77"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318"/>
            <p:cNvSpPr>
              <a:spLocks/>
            </p:cNvSpPr>
            <p:nvPr/>
          </p:nvSpPr>
          <p:spPr bwMode="auto">
            <a:xfrm>
              <a:off x="3856038" y="5021263"/>
              <a:ext cx="74613" cy="73025"/>
            </a:xfrm>
            <a:custGeom>
              <a:avLst/>
              <a:gdLst>
                <a:gd name="T0" fmla="*/ 92 w 92"/>
                <a:gd name="T1" fmla="*/ 45 h 91"/>
                <a:gd name="T2" fmla="*/ 78 w 92"/>
                <a:gd name="T3" fmla="*/ 32 h 91"/>
                <a:gd name="T4" fmla="*/ 78 w 92"/>
                <a:gd name="T5" fmla="*/ 32 h 91"/>
                <a:gd name="T6" fmla="*/ 66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7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7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6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6" y="32"/>
                    <a:pt x="78" y="32"/>
                  </a:cubicBezTo>
                  <a:cubicBezTo>
                    <a:pt x="78" y="32"/>
                    <a:pt x="78" y="32"/>
                    <a:pt x="78" y="32"/>
                  </a:cubicBezTo>
                  <a:cubicBezTo>
                    <a:pt x="72" y="32"/>
                    <a:pt x="68" y="35"/>
                    <a:pt x="66"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4" y="0"/>
                    <a:pt x="46" y="0"/>
                  </a:cubicBezTo>
                  <a:cubicBezTo>
                    <a:pt x="39" y="0"/>
                    <a:pt x="32" y="6"/>
                    <a:pt x="32" y="13"/>
                  </a:cubicBezTo>
                  <a:cubicBezTo>
                    <a:pt x="32" y="13"/>
                    <a:pt x="32" y="13"/>
                    <a:pt x="32" y="13"/>
                  </a:cubicBezTo>
                  <a:cubicBezTo>
                    <a:pt x="32" y="19"/>
                    <a:pt x="36" y="24"/>
                    <a:pt x="41" y="26"/>
                  </a:cubicBezTo>
                  <a:cubicBezTo>
                    <a:pt x="41" y="40"/>
                    <a:pt x="41" y="40"/>
                    <a:pt x="41" y="40"/>
                  </a:cubicBezTo>
                  <a:cubicBezTo>
                    <a:pt x="27" y="40"/>
                    <a:pt x="27" y="40"/>
                    <a:pt x="27" y="40"/>
                  </a:cubicBezTo>
                  <a:cubicBezTo>
                    <a:pt x="25" y="35"/>
                    <a:pt x="20" y="32"/>
                    <a:pt x="14" y="32"/>
                  </a:cubicBezTo>
                  <a:cubicBezTo>
                    <a:pt x="14" y="32"/>
                    <a:pt x="14" y="32"/>
                    <a:pt x="14" y="32"/>
                  </a:cubicBezTo>
                  <a:cubicBezTo>
                    <a:pt x="7" y="32"/>
                    <a:pt x="0" y="38"/>
                    <a:pt x="0" y="45"/>
                  </a:cubicBezTo>
                  <a:cubicBezTo>
                    <a:pt x="0" y="53"/>
                    <a:pt x="7" y="59"/>
                    <a:pt x="14" y="59"/>
                  </a:cubicBezTo>
                  <a:cubicBezTo>
                    <a:pt x="14" y="59"/>
                    <a:pt x="14" y="59"/>
                    <a:pt x="14" y="59"/>
                  </a:cubicBezTo>
                  <a:cubicBezTo>
                    <a:pt x="20" y="59"/>
                    <a:pt x="25" y="56"/>
                    <a:pt x="27"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9" y="91"/>
                    <a:pt x="46" y="91"/>
                  </a:cubicBezTo>
                  <a:cubicBezTo>
                    <a:pt x="54" y="91"/>
                    <a:pt x="60" y="85"/>
                    <a:pt x="60" y="77"/>
                  </a:cubicBezTo>
                  <a:cubicBezTo>
                    <a:pt x="60" y="77"/>
                    <a:pt x="60" y="77"/>
                    <a:pt x="60" y="77"/>
                  </a:cubicBezTo>
                  <a:cubicBezTo>
                    <a:pt x="60" y="72"/>
                    <a:pt x="56" y="67"/>
                    <a:pt x="51" y="65"/>
                  </a:cubicBezTo>
                  <a:cubicBezTo>
                    <a:pt x="51" y="51"/>
                    <a:pt x="51" y="51"/>
                    <a:pt x="51" y="51"/>
                  </a:cubicBezTo>
                  <a:cubicBezTo>
                    <a:pt x="66" y="51"/>
                    <a:pt x="66" y="51"/>
                    <a:pt x="66" y="51"/>
                  </a:cubicBezTo>
                  <a:cubicBezTo>
                    <a:pt x="68" y="56"/>
                    <a:pt x="72" y="59"/>
                    <a:pt x="78" y="59"/>
                  </a:cubicBezTo>
                  <a:cubicBezTo>
                    <a:pt x="78" y="59"/>
                    <a:pt x="78" y="59"/>
                    <a:pt x="78" y="59"/>
                  </a:cubicBezTo>
                  <a:cubicBezTo>
                    <a:pt x="86"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319"/>
            <p:cNvSpPr>
              <a:spLocks/>
            </p:cNvSpPr>
            <p:nvPr/>
          </p:nvSpPr>
          <p:spPr bwMode="auto">
            <a:xfrm>
              <a:off x="4000500"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60 w 92"/>
                <a:gd name="T13" fmla="*/ 13 h 91"/>
                <a:gd name="T14" fmla="*/ 60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60 w 92"/>
                <a:gd name="T51" fmla="*/ 77 h 91"/>
                <a:gd name="T52" fmla="*/ 60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8" y="35"/>
                    <a:pt x="65" y="40"/>
                  </a:cubicBezTo>
                  <a:cubicBezTo>
                    <a:pt x="51" y="40"/>
                    <a:pt x="51" y="40"/>
                    <a:pt x="51" y="40"/>
                  </a:cubicBezTo>
                  <a:cubicBezTo>
                    <a:pt x="51" y="26"/>
                    <a:pt x="51" y="26"/>
                    <a:pt x="51" y="26"/>
                  </a:cubicBezTo>
                  <a:cubicBezTo>
                    <a:pt x="56" y="24"/>
                    <a:pt x="60" y="19"/>
                    <a:pt x="60" y="13"/>
                  </a:cubicBezTo>
                  <a:cubicBezTo>
                    <a:pt x="60" y="13"/>
                    <a:pt x="60" y="13"/>
                    <a:pt x="60" y="13"/>
                  </a:cubicBezTo>
                  <a:cubicBezTo>
                    <a:pt x="60"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20"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20"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60" y="85"/>
                    <a:pt x="60" y="77"/>
                  </a:cubicBezTo>
                  <a:cubicBezTo>
                    <a:pt x="60" y="77"/>
                    <a:pt x="60" y="77"/>
                    <a:pt x="60" y="77"/>
                  </a:cubicBezTo>
                  <a:cubicBezTo>
                    <a:pt x="60" y="72"/>
                    <a:pt x="56" y="67"/>
                    <a:pt x="51" y="65"/>
                  </a:cubicBezTo>
                  <a:cubicBezTo>
                    <a:pt x="51" y="51"/>
                    <a:pt x="51" y="51"/>
                    <a:pt x="51" y="51"/>
                  </a:cubicBezTo>
                  <a:cubicBezTo>
                    <a:pt x="65" y="51"/>
                    <a:pt x="65" y="51"/>
                    <a:pt x="65" y="51"/>
                  </a:cubicBezTo>
                  <a:cubicBezTo>
                    <a:pt x="68"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320"/>
            <p:cNvSpPr>
              <a:spLocks/>
            </p:cNvSpPr>
            <p:nvPr/>
          </p:nvSpPr>
          <p:spPr bwMode="auto">
            <a:xfrm>
              <a:off x="4144963" y="5021263"/>
              <a:ext cx="74613" cy="73025"/>
            </a:xfrm>
            <a:custGeom>
              <a:avLst/>
              <a:gdLst>
                <a:gd name="T0" fmla="*/ 92 w 92"/>
                <a:gd name="T1" fmla="*/ 45 h 91"/>
                <a:gd name="T2" fmla="*/ 78 w 92"/>
                <a:gd name="T3" fmla="*/ 32 h 91"/>
                <a:gd name="T4" fmla="*/ 78 w 92"/>
                <a:gd name="T5" fmla="*/ 32 h 91"/>
                <a:gd name="T6" fmla="*/ 65 w 92"/>
                <a:gd name="T7" fmla="*/ 40 h 91"/>
                <a:gd name="T8" fmla="*/ 51 w 92"/>
                <a:gd name="T9" fmla="*/ 40 h 91"/>
                <a:gd name="T10" fmla="*/ 51 w 92"/>
                <a:gd name="T11" fmla="*/ 26 h 91"/>
                <a:gd name="T12" fmla="*/ 59 w 92"/>
                <a:gd name="T13" fmla="*/ 13 h 91"/>
                <a:gd name="T14" fmla="*/ 59 w 92"/>
                <a:gd name="T15" fmla="*/ 13 h 91"/>
                <a:gd name="T16" fmla="*/ 46 w 92"/>
                <a:gd name="T17" fmla="*/ 0 h 91"/>
                <a:gd name="T18" fmla="*/ 32 w 92"/>
                <a:gd name="T19" fmla="*/ 13 h 91"/>
                <a:gd name="T20" fmla="*/ 32 w 92"/>
                <a:gd name="T21" fmla="*/ 13 h 91"/>
                <a:gd name="T22" fmla="*/ 41 w 92"/>
                <a:gd name="T23" fmla="*/ 26 h 91"/>
                <a:gd name="T24" fmla="*/ 41 w 92"/>
                <a:gd name="T25" fmla="*/ 40 h 91"/>
                <a:gd name="T26" fmla="*/ 26 w 92"/>
                <a:gd name="T27" fmla="*/ 40 h 91"/>
                <a:gd name="T28" fmla="*/ 14 w 92"/>
                <a:gd name="T29" fmla="*/ 32 h 91"/>
                <a:gd name="T30" fmla="*/ 14 w 92"/>
                <a:gd name="T31" fmla="*/ 32 h 91"/>
                <a:gd name="T32" fmla="*/ 0 w 92"/>
                <a:gd name="T33" fmla="*/ 45 h 91"/>
                <a:gd name="T34" fmla="*/ 14 w 92"/>
                <a:gd name="T35" fmla="*/ 59 h 91"/>
                <a:gd name="T36" fmla="*/ 14 w 92"/>
                <a:gd name="T37" fmla="*/ 59 h 91"/>
                <a:gd name="T38" fmla="*/ 26 w 92"/>
                <a:gd name="T39" fmla="*/ 51 h 91"/>
                <a:gd name="T40" fmla="*/ 41 w 92"/>
                <a:gd name="T41" fmla="*/ 51 h 91"/>
                <a:gd name="T42" fmla="*/ 41 w 92"/>
                <a:gd name="T43" fmla="*/ 65 h 91"/>
                <a:gd name="T44" fmla="*/ 32 w 92"/>
                <a:gd name="T45" fmla="*/ 77 h 91"/>
                <a:gd name="T46" fmla="*/ 32 w 92"/>
                <a:gd name="T47" fmla="*/ 77 h 91"/>
                <a:gd name="T48" fmla="*/ 46 w 92"/>
                <a:gd name="T49" fmla="*/ 91 h 91"/>
                <a:gd name="T50" fmla="*/ 59 w 92"/>
                <a:gd name="T51" fmla="*/ 77 h 91"/>
                <a:gd name="T52" fmla="*/ 59 w 92"/>
                <a:gd name="T53" fmla="*/ 77 h 91"/>
                <a:gd name="T54" fmla="*/ 51 w 92"/>
                <a:gd name="T55" fmla="*/ 65 h 91"/>
                <a:gd name="T56" fmla="*/ 51 w 92"/>
                <a:gd name="T57" fmla="*/ 51 h 91"/>
                <a:gd name="T58" fmla="*/ 65 w 92"/>
                <a:gd name="T59" fmla="*/ 51 h 91"/>
                <a:gd name="T60" fmla="*/ 78 w 92"/>
                <a:gd name="T61" fmla="*/ 59 h 91"/>
                <a:gd name="T62" fmla="*/ 78 w 92"/>
                <a:gd name="T63" fmla="*/ 59 h 91"/>
                <a:gd name="T64" fmla="*/ 92 w 92"/>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1">
                  <a:moveTo>
                    <a:pt x="92" y="45"/>
                  </a:moveTo>
                  <a:cubicBezTo>
                    <a:pt x="92"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2" y="53"/>
                    <a:pt x="9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321"/>
            <p:cNvSpPr>
              <a:spLocks/>
            </p:cNvSpPr>
            <p:nvPr/>
          </p:nvSpPr>
          <p:spPr bwMode="auto">
            <a:xfrm>
              <a:off x="4289425"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322"/>
            <p:cNvSpPr>
              <a:spLocks/>
            </p:cNvSpPr>
            <p:nvPr/>
          </p:nvSpPr>
          <p:spPr bwMode="auto">
            <a:xfrm>
              <a:off x="4433888"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1 w 91"/>
                <a:gd name="T23" fmla="*/ 26 h 91"/>
                <a:gd name="T24" fmla="*/ 41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1 w 91"/>
                <a:gd name="T41" fmla="*/ 51 h 91"/>
                <a:gd name="T42" fmla="*/ 41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1" y="26"/>
                  </a:cubicBezTo>
                  <a:cubicBezTo>
                    <a:pt x="41" y="40"/>
                    <a:pt x="41" y="40"/>
                    <a:pt x="41"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1" y="51"/>
                    <a:pt x="41" y="51"/>
                    <a:pt x="41" y="51"/>
                  </a:cubicBezTo>
                  <a:cubicBezTo>
                    <a:pt x="41" y="65"/>
                    <a:pt x="41" y="65"/>
                    <a:pt x="41"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323"/>
            <p:cNvSpPr>
              <a:spLocks/>
            </p:cNvSpPr>
            <p:nvPr/>
          </p:nvSpPr>
          <p:spPr bwMode="auto">
            <a:xfrm>
              <a:off x="4578350" y="5021263"/>
              <a:ext cx="73025" cy="73025"/>
            </a:xfrm>
            <a:custGeom>
              <a:avLst/>
              <a:gdLst>
                <a:gd name="T0" fmla="*/ 91 w 91"/>
                <a:gd name="T1" fmla="*/ 45 h 91"/>
                <a:gd name="T2" fmla="*/ 78 w 91"/>
                <a:gd name="T3" fmla="*/ 32 h 91"/>
                <a:gd name="T4" fmla="*/ 78 w 91"/>
                <a:gd name="T5" fmla="*/ 32 h 91"/>
                <a:gd name="T6" fmla="*/ 65 w 91"/>
                <a:gd name="T7" fmla="*/ 40 h 91"/>
                <a:gd name="T8" fmla="*/ 51 w 91"/>
                <a:gd name="T9" fmla="*/ 40 h 91"/>
                <a:gd name="T10" fmla="*/ 51 w 91"/>
                <a:gd name="T11" fmla="*/ 26 h 91"/>
                <a:gd name="T12" fmla="*/ 59 w 91"/>
                <a:gd name="T13" fmla="*/ 13 h 91"/>
                <a:gd name="T14" fmla="*/ 59 w 91"/>
                <a:gd name="T15" fmla="*/ 13 h 91"/>
                <a:gd name="T16" fmla="*/ 46 w 91"/>
                <a:gd name="T17" fmla="*/ 0 h 91"/>
                <a:gd name="T18" fmla="*/ 32 w 91"/>
                <a:gd name="T19" fmla="*/ 13 h 91"/>
                <a:gd name="T20" fmla="*/ 32 w 91"/>
                <a:gd name="T21" fmla="*/ 13 h 91"/>
                <a:gd name="T22" fmla="*/ 40 w 91"/>
                <a:gd name="T23" fmla="*/ 26 h 91"/>
                <a:gd name="T24" fmla="*/ 40 w 91"/>
                <a:gd name="T25" fmla="*/ 40 h 91"/>
                <a:gd name="T26" fmla="*/ 26 w 91"/>
                <a:gd name="T27" fmla="*/ 40 h 91"/>
                <a:gd name="T28" fmla="*/ 14 w 91"/>
                <a:gd name="T29" fmla="*/ 32 h 91"/>
                <a:gd name="T30" fmla="*/ 14 w 91"/>
                <a:gd name="T31" fmla="*/ 32 h 91"/>
                <a:gd name="T32" fmla="*/ 0 w 91"/>
                <a:gd name="T33" fmla="*/ 45 h 91"/>
                <a:gd name="T34" fmla="*/ 14 w 91"/>
                <a:gd name="T35" fmla="*/ 59 h 91"/>
                <a:gd name="T36" fmla="*/ 14 w 91"/>
                <a:gd name="T37" fmla="*/ 59 h 91"/>
                <a:gd name="T38" fmla="*/ 26 w 91"/>
                <a:gd name="T39" fmla="*/ 51 h 91"/>
                <a:gd name="T40" fmla="*/ 40 w 91"/>
                <a:gd name="T41" fmla="*/ 51 h 91"/>
                <a:gd name="T42" fmla="*/ 40 w 91"/>
                <a:gd name="T43" fmla="*/ 65 h 91"/>
                <a:gd name="T44" fmla="*/ 32 w 91"/>
                <a:gd name="T45" fmla="*/ 77 h 91"/>
                <a:gd name="T46" fmla="*/ 32 w 91"/>
                <a:gd name="T47" fmla="*/ 77 h 91"/>
                <a:gd name="T48" fmla="*/ 46 w 91"/>
                <a:gd name="T49" fmla="*/ 91 h 91"/>
                <a:gd name="T50" fmla="*/ 59 w 91"/>
                <a:gd name="T51" fmla="*/ 77 h 91"/>
                <a:gd name="T52" fmla="*/ 59 w 91"/>
                <a:gd name="T53" fmla="*/ 77 h 91"/>
                <a:gd name="T54" fmla="*/ 51 w 91"/>
                <a:gd name="T55" fmla="*/ 65 h 91"/>
                <a:gd name="T56" fmla="*/ 51 w 91"/>
                <a:gd name="T57" fmla="*/ 51 h 91"/>
                <a:gd name="T58" fmla="*/ 65 w 91"/>
                <a:gd name="T59" fmla="*/ 51 h 91"/>
                <a:gd name="T60" fmla="*/ 78 w 91"/>
                <a:gd name="T61" fmla="*/ 59 h 91"/>
                <a:gd name="T62" fmla="*/ 78 w 91"/>
                <a:gd name="T63" fmla="*/ 59 h 91"/>
                <a:gd name="T64" fmla="*/ 91 w 91"/>
                <a:gd name="T6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91">
                  <a:moveTo>
                    <a:pt x="91" y="45"/>
                  </a:moveTo>
                  <a:cubicBezTo>
                    <a:pt x="91" y="38"/>
                    <a:pt x="85" y="32"/>
                    <a:pt x="78" y="32"/>
                  </a:cubicBezTo>
                  <a:cubicBezTo>
                    <a:pt x="78" y="32"/>
                    <a:pt x="78" y="32"/>
                    <a:pt x="78" y="32"/>
                  </a:cubicBezTo>
                  <a:cubicBezTo>
                    <a:pt x="72" y="32"/>
                    <a:pt x="67" y="35"/>
                    <a:pt x="65" y="40"/>
                  </a:cubicBezTo>
                  <a:cubicBezTo>
                    <a:pt x="51" y="40"/>
                    <a:pt x="51" y="40"/>
                    <a:pt x="51" y="40"/>
                  </a:cubicBezTo>
                  <a:cubicBezTo>
                    <a:pt x="51" y="26"/>
                    <a:pt x="51" y="26"/>
                    <a:pt x="51" y="26"/>
                  </a:cubicBezTo>
                  <a:cubicBezTo>
                    <a:pt x="56" y="24"/>
                    <a:pt x="59" y="19"/>
                    <a:pt x="59" y="13"/>
                  </a:cubicBezTo>
                  <a:cubicBezTo>
                    <a:pt x="59" y="13"/>
                    <a:pt x="59" y="13"/>
                    <a:pt x="59" y="13"/>
                  </a:cubicBezTo>
                  <a:cubicBezTo>
                    <a:pt x="59" y="6"/>
                    <a:pt x="53" y="0"/>
                    <a:pt x="46" y="0"/>
                  </a:cubicBezTo>
                  <a:cubicBezTo>
                    <a:pt x="38" y="0"/>
                    <a:pt x="32" y="6"/>
                    <a:pt x="32" y="13"/>
                  </a:cubicBezTo>
                  <a:cubicBezTo>
                    <a:pt x="32" y="13"/>
                    <a:pt x="32" y="13"/>
                    <a:pt x="32" y="13"/>
                  </a:cubicBezTo>
                  <a:cubicBezTo>
                    <a:pt x="32" y="19"/>
                    <a:pt x="36" y="24"/>
                    <a:pt x="40" y="26"/>
                  </a:cubicBezTo>
                  <a:cubicBezTo>
                    <a:pt x="40" y="40"/>
                    <a:pt x="40" y="40"/>
                    <a:pt x="40" y="40"/>
                  </a:cubicBezTo>
                  <a:cubicBezTo>
                    <a:pt x="26" y="40"/>
                    <a:pt x="26" y="40"/>
                    <a:pt x="26" y="40"/>
                  </a:cubicBezTo>
                  <a:cubicBezTo>
                    <a:pt x="24" y="35"/>
                    <a:pt x="19" y="32"/>
                    <a:pt x="14" y="32"/>
                  </a:cubicBezTo>
                  <a:cubicBezTo>
                    <a:pt x="14" y="32"/>
                    <a:pt x="14" y="32"/>
                    <a:pt x="14" y="32"/>
                  </a:cubicBezTo>
                  <a:cubicBezTo>
                    <a:pt x="6" y="32"/>
                    <a:pt x="0" y="38"/>
                    <a:pt x="0" y="45"/>
                  </a:cubicBezTo>
                  <a:cubicBezTo>
                    <a:pt x="0" y="53"/>
                    <a:pt x="6" y="59"/>
                    <a:pt x="14" y="59"/>
                  </a:cubicBezTo>
                  <a:cubicBezTo>
                    <a:pt x="14" y="59"/>
                    <a:pt x="14" y="59"/>
                    <a:pt x="14" y="59"/>
                  </a:cubicBezTo>
                  <a:cubicBezTo>
                    <a:pt x="19" y="59"/>
                    <a:pt x="24" y="56"/>
                    <a:pt x="26" y="51"/>
                  </a:cubicBezTo>
                  <a:cubicBezTo>
                    <a:pt x="40" y="51"/>
                    <a:pt x="40" y="51"/>
                    <a:pt x="40" y="51"/>
                  </a:cubicBezTo>
                  <a:cubicBezTo>
                    <a:pt x="40" y="65"/>
                    <a:pt x="40" y="65"/>
                    <a:pt x="40" y="65"/>
                  </a:cubicBezTo>
                  <a:cubicBezTo>
                    <a:pt x="36" y="67"/>
                    <a:pt x="32" y="72"/>
                    <a:pt x="32" y="77"/>
                  </a:cubicBezTo>
                  <a:cubicBezTo>
                    <a:pt x="32" y="77"/>
                    <a:pt x="32" y="77"/>
                    <a:pt x="32" y="77"/>
                  </a:cubicBezTo>
                  <a:cubicBezTo>
                    <a:pt x="32" y="85"/>
                    <a:pt x="38" y="91"/>
                    <a:pt x="46" y="91"/>
                  </a:cubicBezTo>
                  <a:cubicBezTo>
                    <a:pt x="53" y="91"/>
                    <a:pt x="59" y="85"/>
                    <a:pt x="59" y="77"/>
                  </a:cubicBezTo>
                  <a:cubicBezTo>
                    <a:pt x="59" y="77"/>
                    <a:pt x="59" y="77"/>
                    <a:pt x="59" y="77"/>
                  </a:cubicBezTo>
                  <a:cubicBezTo>
                    <a:pt x="59" y="72"/>
                    <a:pt x="56" y="67"/>
                    <a:pt x="51" y="65"/>
                  </a:cubicBezTo>
                  <a:cubicBezTo>
                    <a:pt x="51" y="51"/>
                    <a:pt x="51" y="51"/>
                    <a:pt x="51" y="51"/>
                  </a:cubicBezTo>
                  <a:cubicBezTo>
                    <a:pt x="65" y="51"/>
                    <a:pt x="65" y="51"/>
                    <a:pt x="65" y="51"/>
                  </a:cubicBezTo>
                  <a:cubicBezTo>
                    <a:pt x="67" y="56"/>
                    <a:pt x="72" y="59"/>
                    <a:pt x="78" y="59"/>
                  </a:cubicBezTo>
                  <a:cubicBezTo>
                    <a:pt x="78" y="59"/>
                    <a:pt x="78" y="59"/>
                    <a:pt x="78" y="59"/>
                  </a:cubicBezTo>
                  <a:cubicBezTo>
                    <a:pt x="85" y="59"/>
                    <a:pt x="91" y="53"/>
                    <a:pt x="9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7"/>
          </p:nvPr>
        </p:nvSpPr>
        <p:spPr>
          <a:xfrm>
            <a:off x="3051175" y="0"/>
            <a:ext cx="6096000" cy="457200"/>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113101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ide Cover 2">
    <p:spTree>
      <p:nvGrpSpPr>
        <p:cNvPr id="1" name=""/>
        <p:cNvGrpSpPr/>
        <p:nvPr/>
      </p:nvGrpSpPr>
      <p:grpSpPr>
        <a:xfrm>
          <a:off x="0" y="0"/>
          <a:ext cx="0" cy="0"/>
          <a:chOff x="0" y="0"/>
          <a:chExt cx="0" cy="0"/>
        </a:xfrm>
      </p:grpSpPr>
      <p:sp>
        <p:nvSpPr>
          <p:cNvPr id="65" name="Rectangle 64"/>
          <p:cNvSpPr/>
          <p:nvPr userDrawn="1"/>
        </p:nvSpPr>
        <p:spPr>
          <a:xfrm>
            <a:off x="9145588" y="4113212"/>
            <a:ext cx="3049588"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64" name="Rectangle 63"/>
          <p:cNvSpPr/>
          <p:nvPr userDrawn="1"/>
        </p:nvSpPr>
        <p:spPr>
          <a:xfrm>
            <a:off x="6097588" y="1371600"/>
            <a:ext cx="3048000" cy="54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Picture Placeholder 276"/>
          <p:cNvSpPr>
            <a:spLocks noGrp="1"/>
          </p:cNvSpPr>
          <p:nvPr userDrawn="1">
            <p:ph type="pic" sz="quarter" idx="15"/>
          </p:nvPr>
        </p:nvSpPr>
        <p:spPr>
          <a:xfrm>
            <a:off x="6097975" y="1374774"/>
            <a:ext cx="3049200" cy="5480049"/>
          </a:xfrm>
          <a:prstGeom prst="rect">
            <a:avLst/>
          </a:prstGeom>
          <a:noFill/>
        </p:spPr>
        <p:txBody>
          <a:bodyPr/>
          <a:lstStyle/>
          <a:p>
            <a:r>
              <a:rPr lang="en-US" smtClean="0"/>
              <a:t>Click icon to add picture</a:t>
            </a:r>
            <a:endParaRPr lang="en-GB" dirty="0"/>
          </a:p>
        </p:txBody>
      </p:sp>
      <p:sp>
        <p:nvSpPr>
          <p:cNvPr id="131" name="Text Placeholder 2"/>
          <p:cNvSpPr>
            <a:spLocks noGrp="1"/>
          </p:cNvSpPr>
          <p:nvPr userDrawn="1">
            <p:ph type="body" sz="quarter" idx="16" hasCustomPrompt="1"/>
          </p:nvPr>
        </p:nvSpPr>
        <p:spPr>
          <a:xfrm>
            <a:off x="457200" y="1752600"/>
            <a:ext cx="5638800" cy="3735387"/>
          </a:xfrm>
          <a:prstGeom prst="rect">
            <a:avLst/>
          </a:prstGeo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100" name="Group 99"/>
          <p:cNvGrpSpPr/>
          <p:nvPr/>
        </p:nvGrpSpPr>
        <p:grpSpPr>
          <a:xfrm>
            <a:off x="9237261" y="1588031"/>
            <a:ext cx="2916690" cy="5160032"/>
            <a:chOff x="6146800" y="3298825"/>
            <a:chExt cx="1347788" cy="2384425"/>
          </a:xfrm>
        </p:grpSpPr>
        <p:sp>
          <p:nvSpPr>
            <p:cNvPr id="101" name="Freeform 328"/>
            <p:cNvSpPr>
              <a:spLocks/>
            </p:cNvSpPr>
            <p:nvPr/>
          </p:nvSpPr>
          <p:spPr bwMode="auto">
            <a:xfrm>
              <a:off x="6146800"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329"/>
            <p:cNvSpPr>
              <a:spLocks/>
            </p:cNvSpPr>
            <p:nvPr/>
          </p:nvSpPr>
          <p:spPr bwMode="auto">
            <a:xfrm>
              <a:off x="6303963"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330"/>
            <p:cNvSpPr>
              <a:spLocks/>
            </p:cNvSpPr>
            <p:nvPr/>
          </p:nvSpPr>
          <p:spPr bwMode="auto">
            <a:xfrm>
              <a:off x="6462713" y="4494213"/>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331"/>
            <p:cNvSpPr>
              <a:spLocks/>
            </p:cNvSpPr>
            <p:nvPr/>
          </p:nvSpPr>
          <p:spPr bwMode="auto">
            <a:xfrm>
              <a:off x="6621463"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332"/>
            <p:cNvSpPr>
              <a:spLocks/>
            </p:cNvSpPr>
            <p:nvPr/>
          </p:nvSpPr>
          <p:spPr bwMode="auto">
            <a:xfrm>
              <a:off x="6780213" y="4494213"/>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333"/>
            <p:cNvSpPr>
              <a:spLocks/>
            </p:cNvSpPr>
            <p:nvPr/>
          </p:nvSpPr>
          <p:spPr bwMode="auto">
            <a:xfrm>
              <a:off x="6937375" y="4494213"/>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334"/>
            <p:cNvSpPr>
              <a:spLocks/>
            </p:cNvSpPr>
            <p:nvPr/>
          </p:nvSpPr>
          <p:spPr bwMode="auto">
            <a:xfrm>
              <a:off x="709612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8" name="Freeform 335"/>
            <p:cNvSpPr>
              <a:spLocks/>
            </p:cNvSpPr>
            <p:nvPr/>
          </p:nvSpPr>
          <p:spPr bwMode="auto">
            <a:xfrm>
              <a:off x="7254875" y="4494213"/>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9" name="Freeform 336"/>
            <p:cNvSpPr>
              <a:spLocks/>
            </p:cNvSpPr>
            <p:nvPr/>
          </p:nvSpPr>
          <p:spPr bwMode="auto">
            <a:xfrm>
              <a:off x="7413625" y="4494213"/>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337"/>
            <p:cNvSpPr>
              <a:spLocks/>
            </p:cNvSpPr>
            <p:nvPr/>
          </p:nvSpPr>
          <p:spPr bwMode="auto">
            <a:xfrm>
              <a:off x="6146800"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338"/>
            <p:cNvSpPr>
              <a:spLocks/>
            </p:cNvSpPr>
            <p:nvPr/>
          </p:nvSpPr>
          <p:spPr bwMode="auto">
            <a:xfrm>
              <a:off x="6303963"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339"/>
            <p:cNvSpPr>
              <a:spLocks/>
            </p:cNvSpPr>
            <p:nvPr/>
          </p:nvSpPr>
          <p:spPr bwMode="auto">
            <a:xfrm>
              <a:off x="6462713" y="4652963"/>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340"/>
            <p:cNvSpPr>
              <a:spLocks/>
            </p:cNvSpPr>
            <p:nvPr/>
          </p:nvSpPr>
          <p:spPr bwMode="auto">
            <a:xfrm>
              <a:off x="6621463"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341"/>
            <p:cNvSpPr>
              <a:spLocks/>
            </p:cNvSpPr>
            <p:nvPr/>
          </p:nvSpPr>
          <p:spPr bwMode="auto">
            <a:xfrm>
              <a:off x="6780213" y="4652963"/>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342"/>
            <p:cNvSpPr>
              <a:spLocks/>
            </p:cNvSpPr>
            <p:nvPr/>
          </p:nvSpPr>
          <p:spPr bwMode="auto">
            <a:xfrm>
              <a:off x="6937375" y="4652963"/>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343"/>
            <p:cNvSpPr>
              <a:spLocks/>
            </p:cNvSpPr>
            <p:nvPr/>
          </p:nvSpPr>
          <p:spPr bwMode="auto">
            <a:xfrm>
              <a:off x="709612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44"/>
            <p:cNvSpPr>
              <a:spLocks/>
            </p:cNvSpPr>
            <p:nvPr/>
          </p:nvSpPr>
          <p:spPr bwMode="auto">
            <a:xfrm>
              <a:off x="7254875" y="4652963"/>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45"/>
            <p:cNvSpPr>
              <a:spLocks/>
            </p:cNvSpPr>
            <p:nvPr/>
          </p:nvSpPr>
          <p:spPr bwMode="auto">
            <a:xfrm>
              <a:off x="7413625" y="4652963"/>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346"/>
            <p:cNvSpPr>
              <a:spLocks/>
            </p:cNvSpPr>
            <p:nvPr/>
          </p:nvSpPr>
          <p:spPr bwMode="auto">
            <a:xfrm>
              <a:off x="6146800"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347"/>
            <p:cNvSpPr>
              <a:spLocks/>
            </p:cNvSpPr>
            <p:nvPr/>
          </p:nvSpPr>
          <p:spPr bwMode="auto">
            <a:xfrm>
              <a:off x="6303963"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48"/>
            <p:cNvSpPr>
              <a:spLocks/>
            </p:cNvSpPr>
            <p:nvPr/>
          </p:nvSpPr>
          <p:spPr bwMode="auto">
            <a:xfrm>
              <a:off x="6462713" y="4810125"/>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349"/>
            <p:cNvSpPr>
              <a:spLocks/>
            </p:cNvSpPr>
            <p:nvPr/>
          </p:nvSpPr>
          <p:spPr bwMode="auto">
            <a:xfrm>
              <a:off x="6621463"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350"/>
            <p:cNvSpPr>
              <a:spLocks/>
            </p:cNvSpPr>
            <p:nvPr/>
          </p:nvSpPr>
          <p:spPr bwMode="auto">
            <a:xfrm>
              <a:off x="6780213" y="4810125"/>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351"/>
            <p:cNvSpPr>
              <a:spLocks/>
            </p:cNvSpPr>
            <p:nvPr/>
          </p:nvSpPr>
          <p:spPr bwMode="auto">
            <a:xfrm>
              <a:off x="6937375" y="4810125"/>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5" name="Freeform 352"/>
            <p:cNvSpPr>
              <a:spLocks/>
            </p:cNvSpPr>
            <p:nvPr/>
          </p:nvSpPr>
          <p:spPr bwMode="auto">
            <a:xfrm>
              <a:off x="709612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6" name="Freeform 353"/>
            <p:cNvSpPr>
              <a:spLocks/>
            </p:cNvSpPr>
            <p:nvPr/>
          </p:nvSpPr>
          <p:spPr bwMode="auto">
            <a:xfrm>
              <a:off x="7254875" y="4810125"/>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7" name="Freeform 354"/>
            <p:cNvSpPr>
              <a:spLocks/>
            </p:cNvSpPr>
            <p:nvPr/>
          </p:nvSpPr>
          <p:spPr bwMode="auto">
            <a:xfrm>
              <a:off x="7413625" y="4810125"/>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355"/>
            <p:cNvSpPr>
              <a:spLocks/>
            </p:cNvSpPr>
            <p:nvPr/>
          </p:nvSpPr>
          <p:spPr bwMode="auto">
            <a:xfrm>
              <a:off x="6146800"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356"/>
            <p:cNvSpPr>
              <a:spLocks/>
            </p:cNvSpPr>
            <p:nvPr/>
          </p:nvSpPr>
          <p:spPr bwMode="auto">
            <a:xfrm>
              <a:off x="6303963"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357"/>
            <p:cNvSpPr>
              <a:spLocks/>
            </p:cNvSpPr>
            <p:nvPr/>
          </p:nvSpPr>
          <p:spPr bwMode="auto">
            <a:xfrm>
              <a:off x="6462713" y="4970463"/>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2" name="Freeform 358"/>
            <p:cNvSpPr>
              <a:spLocks/>
            </p:cNvSpPr>
            <p:nvPr/>
          </p:nvSpPr>
          <p:spPr bwMode="auto">
            <a:xfrm>
              <a:off x="6621463"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3" name="Freeform 359"/>
            <p:cNvSpPr>
              <a:spLocks/>
            </p:cNvSpPr>
            <p:nvPr/>
          </p:nvSpPr>
          <p:spPr bwMode="auto">
            <a:xfrm>
              <a:off x="6780213" y="4970463"/>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4" name="Freeform 360"/>
            <p:cNvSpPr>
              <a:spLocks/>
            </p:cNvSpPr>
            <p:nvPr/>
          </p:nvSpPr>
          <p:spPr bwMode="auto">
            <a:xfrm>
              <a:off x="6937375" y="4970463"/>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5" name="Freeform 361"/>
            <p:cNvSpPr>
              <a:spLocks/>
            </p:cNvSpPr>
            <p:nvPr/>
          </p:nvSpPr>
          <p:spPr bwMode="auto">
            <a:xfrm>
              <a:off x="709612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6" name="Freeform 362"/>
            <p:cNvSpPr>
              <a:spLocks/>
            </p:cNvSpPr>
            <p:nvPr/>
          </p:nvSpPr>
          <p:spPr bwMode="auto">
            <a:xfrm>
              <a:off x="7254875" y="4970463"/>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7" name="Freeform 363"/>
            <p:cNvSpPr>
              <a:spLocks/>
            </p:cNvSpPr>
            <p:nvPr/>
          </p:nvSpPr>
          <p:spPr bwMode="auto">
            <a:xfrm>
              <a:off x="7413625" y="4970463"/>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8" name="Freeform 364"/>
            <p:cNvSpPr>
              <a:spLocks/>
            </p:cNvSpPr>
            <p:nvPr/>
          </p:nvSpPr>
          <p:spPr bwMode="auto">
            <a:xfrm>
              <a:off x="6146800"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9" name="Freeform 365"/>
            <p:cNvSpPr>
              <a:spLocks/>
            </p:cNvSpPr>
            <p:nvPr/>
          </p:nvSpPr>
          <p:spPr bwMode="auto">
            <a:xfrm>
              <a:off x="6303963"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Freeform 366"/>
            <p:cNvSpPr>
              <a:spLocks/>
            </p:cNvSpPr>
            <p:nvPr/>
          </p:nvSpPr>
          <p:spPr bwMode="auto">
            <a:xfrm>
              <a:off x="6462713" y="5127625"/>
              <a:ext cx="80963" cy="80963"/>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9"/>
                    <a:pt x="56" y="29"/>
                    <a:pt x="56" y="29"/>
                  </a:cubicBezTo>
                  <a:cubicBezTo>
                    <a:pt x="62" y="26"/>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6"/>
                    <a:pt x="45" y="29"/>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1"/>
                    <a:pt x="45" y="71"/>
                    <a:pt x="45" y="71"/>
                  </a:cubicBezTo>
                  <a:cubicBezTo>
                    <a:pt x="39" y="74"/>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4"/>
                    <a:pt x="56" y="71"/>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1" name="Freeform 367"/>
            <p:cNvSpPr>
              <a:spLocks/>
            </p:cNvSpPr>
            <p:nvPr/>
          </p:nvSpPr>
          <p:spPr bwMode="auto">
            <a:xfrm>
              <a:off x="6621463"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2" name="Freeform 368"/>
            <p:cNvSpPr>
              <a:spLocks/>
            </p:cNvSpPr>
            <p:nvPr/>
          </p:nvSpPr>
          <p:spPr bwMode="auto">
            <a:xfrm>
              <a:off x="6780213" y="5127625"/>
              <a:ext cx="79375"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3" name="Freeform 369"/>
            <p:cNvSpPr>
              <a:spLocks/>
            </p:cNvSpPr>
            <p:nvPr/>
          </p:nvSpPr>
          <p:spPr bwMode="auto">
            <a:xfrm>
              <a:off x="6937375" y="5127625"/>
              <a:ext cx="80963" cy="80963"/>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6"/>
                    <a:pt x="45" y="29"/>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1"/>
                    <a:pt x="45" y="71"/>
                    <a:pt x="45" y="71"/>
                  </a:cubicBezTo>
                  <a:cubicBezTo>
                    <a:pt x="39" y="74"/>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4" name="Freeform 370"/>
            <p:cNvSpPr>
              <a:spLocks/>
            </p:cNvSpPr>
            <p:nvPr/>
          </p:nvSpPr>
          <p:spPr bwMode="auto">
            <a:xfrm>
              <a:off x="709612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9"/>
                    <a:pt x="55" y="29"/>
                    <a:pt x="55" y="29"/>
                  </a:cubicBezTo>
                  <a:cubicBezTo>
                    <a:pt x="61" y="26"/>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6"/>
                    <a:pt x="44" y="29"/>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4"/>
                    <a:pt x="55" y="71"/>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5" name="Freeform 371"/>
            <p:cNvSpPr>
              <a:spLocks/>
            </p:cNvSpPr>
            <p:nvPr/>
          </p:nvSpPr>
          <p:spPr bwMode="auto">
            <a:xfrm>
              <a:off x="7254875" y="5127625"/>
              <a:ext cx="80963" cy="80963"/>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6" name="Freeform 372"/>
            <p:cNvSpPr>
              <a:spLocks/>
            </p:cNvSpPr>
            <p:nvPr/>
          </p:nvSpPr>
          <p:spPr bwMode="auto">
            <a:xfrm>
              <a:off x="7413625" y="5127625"/>
              <a:ext cx="80963" cy="80963"/>
            </a:xfrm>
            <a:custGeom>
              <a:avLst/>
              <a:gdLst>
                <a:gd name="T0" fmla="*/ 85 w 100"/>
                <a:gd name="T1" fmla="*/ 35 h 100"/>
                <a:gd name="T2" fmla="*/ 85 w 100"/>
                <a:gd name="T3" fmla="*/ 35 h 100"/>
                <a:gd name="T4" fmla="*/ 72 w 100"/>
                <a:gd name="T5" fmla="*/ 44 h 100"/>
                <a:gd name="T6" fmla="*/ 56 w 100"/>
                <a:gd name="T7" fmla="*/ 44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9"/>
                    <a:pt x="56" y="29"/>
                    <a:pt x="56" y="29"/>
                  </a:cubicBezTo>
                  <a:cubicBezTo>
                    <a:pt x="61" y="26"/>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6"/>
                    <a:pt x="44" y="29"/>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1"/>
                    <a:pt x="44" y="71"/>
                    <a:pt x="44" y="71"/>
                  </a:cubicBezTo>
                  <a:cubicBezTo>
                    <a:pt x="39" y="74"/>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4"/>
                    <a:pt x="56" y="71"/>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7" name="Freeform 373"/>
            <p:cNvSpPr>
              <a:spLocks/>
            </p:cNvSpPr>
            <p:nvPr/>
          </p:nvSpPr>
          <p:spPr bwMode="auto">
            <a:xfrm>
              <a:off x="6146800"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8" name="Freeform 374"/>
            <p:cNvSpPr>
              <a:spLocks/>
            </p:cNvSpPr>
            <p:nvPr/>
          </p:nvSpPr>
          <p:spPr bwMode="auto">
            <a:xfrm>
              <a:off x="6303963"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9" name="Freeform 375"/>
            <p:cNvSpPr>
              <a:spLocks/>
            </p:cNvSpPr>
            <p:nvPr/>
          </p:nvSpPr>
          <p:spPr bwMode="auto">
            <a:xfrm>
              <a:off x="6462713" y="5286375"/>
              <a:ext cx="80963" cy="80963"/>
            </a:xfrm>
            <a:custGeom>
              <a:avLst/>
              <a:gdLst>
                <a:gd name="T0" fmla="*/ 101 w 101"/>
                <a:gd name="T1" fmla="*/ 50 h 100"/>
                <a:gd name="T2" fmla="*/ 86 w 101"/>
                <a:gd name="T3" fmla="*/ 35 h 100"/>
                <a:gd name="T4" fmla="*/ 86 w 101"/>
                <a:gd name="T5" fmla="*/ 35 h 100"/>
                <a:gd name="T6" fmla="*/ 72 w 101"/>
                <a:gd name="T7" fmla="*/ 45 h 100"/>
                <a:gd name="T8" fmla="*/ 56 w 101"/>
                <a:gd name="T9" fmla="*/ 45 h 100"/>
                <a:gd name="T10" fmla="*/ 56 w 101"/>
                <a:gd name="T11" fmla="*/ 29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9 h 100"/>
                <a:gd name="T24" fmla="*/ 45 w 101"/>
                <a:gd name="T25" fmla="*/ 45 h 100"/>
                <a:gd name="T26" fmla="*/ 29 w 101"/>
                <a:gd name="T27" fmla="*/ 45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6 h 100"/>
                <a:gd name="T40" fmla="*/ 45 w 101"/>
                <a:gd name="T41" fmla="*/ 56 h 100"/>
                <a:gd name="T42" fmla="*/ 45 w 101"/>
                <a:gd name="T43" fmla="*/ 72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2 h 100"/>
                <a:gd name="T56" fmla="*/ 56 w 101"/>
                <a:gd name="T57" fmla="*/ 56 h 100"/>
                <a:gd name="T58" fmla="*/ 72 w 101"/>
                <a:gd name="T59" fmla="*/ 56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5"/>
                  </a:cubicBezTo>
                  <a:cubicBezTo>
                    <a:pt x="56" y="45"/>
                    <a:pt x="56" y="45"/>
                    <a:pt x="56" y="45"/>
                  </a:cubicBezTo>
                  <a:cubicBezTo>
                    <a:pt x="56" y="29"/>
                    <a:pt x="56" y="29"/>
                    <a:pt x="56" y="29"/>
                  </a:cubicBezTo>
                  <a:cubicBezTo>
                    <a:pt x="62" y="27"/>
                    <a:pt x="65" y="21"/>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1"/>
                    <a:pt x="39" y="27"/>
                    <a:pt x="45" y="29"/>
                  </a:cubicBezTo>
                  <a:cubicBezTo>
                    <a:pt x="45" y="45"/>
                    <a:pt x="45" y="45"/>
                    <a:pt x="45" y="45"/>
                  </a:cubicBezTo>
                  <a:cubicBezTo>
                    <a:pt x="29" y="45"/>
                    <a:pt x="29" y="45"/>
                    <a:pt x="29" y="45"/>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6"/>
                  </a:cubicBezTo>
                  <a:cubicBezTo>
                    <a:pt x="45" y="56"/>
                    <a:pt x="45" y="56"/>
                    <a:pt x="45" y="56"/>
                  </a:cubicBezTo>
                  <a:cubicBezTo>
                    <a:pt x="45" y="72"/>
                    <a:pt x="45" y="72"/>
                    <a:pt x="45" y="72"/>
                  </a:cubicBezTo>
                  <a:cubicBezTo>
                    <a:pt x="39" y="74"/>
                    <a:pt x="36" y="79"/>
                    <a:pt x="36" y="85"/>
                  </a:cubicBezTo>
                  <a:cubicBezTo>
                    <a:pt x="36" y="85"/>
                    <a:pt x="36" y="85"/>
                    <a:pt x="36" y="85"/>
                  </a:cubicBezTo>
                  <a:cubicBezTo>
                    <a:pt x="36" y="94"/>
                    <a:pt x="42" y="100"/>
                    <a:pt x="51" y="100"/>
                  </a:cubicBezTo>
                  <a:cubicBezTo>
                    <a:pt x="59" y="100"/>
                    <a:pt x="65" y="94"/>
                    <a:pt x="65" y="85"/>
                  </a:cubicBezTo>
                  <a:cubicBezTo>
                    <a:pt x="65" y="85"/>
                    <a:pt x="65" y="85"/>
                    <a:pt x="65" y="85"/>
                  </a:cubicBezTo>
                  <a:cubicBezTo>
                    <a:pt x="65" y="79"/>
                    <a:pt x="62" y="74"/>
                    <a:pt x="56" y="72"/>
                  </a:cubicBezTo>
                  <a:cubicBezTo>
                    <a:pt x="56" y="56"/>
                    <a:pt x="56" y="56"/>
                    <a:pt x="56" y="56"/>
                  </a:cubicBezTo>
                  <a:cubicBezTo>
                    <a:pt x="72" y="56"/>
                    <a:pt x="72" y="56"/>
                    <a:pt x="72" y="56"/>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0" name="Freeform 376"/>
            <p:cNvSpPr>
              <a:spLocks/>
            </p:cNvSpPr>
            <p:nvPr/>
          </p:nvSpPr>
          <p:spPr bwMode="auto">
            <a:xfrm>
              <a:off x="6621463"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Freeform 377"/>
            <p:cNvSpPr>
              <a:spLocks/>
            </p:cNvSpPr>
            <p:nvPr/>
          </p:nvSpPr>
          <p:spPr bwMode="auto">
            <a:xfrm>
              <a:off x="6780213" y="5286375"/>
              <a:ext cx="79375"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Freeform 378"/>
            <p:cNvSpPr>
              <a:spLocks/>
            </p:cNvSpPr>
            <p:nvPr/>
          </p:nvSpPr>
          <p:spPr bwMode="auto">
            <a:xfrm>
              <a:off x="6937375" y="5286375"/>
              <a:ext cx="80963" cy="80963"/>
            </a:xfrm>
            <a:custGeom>
              <a:avLst/>
              <a:gdLst>
                <a:gd name="T0" fmla="*/ 100 w 100"/>
                <a:gd name="T1" fmla="*/ 50 h 100"/>
                <a:gd name="T2" fmla="*/ 85 w 100"/>
                <a:gd name="T3" fmla="*/ 35 h 100"/>
                <a:gd name="T4" fmla="*/ 85 w 100"/>
                <a:gd name="T5" fmla="*/ 35 h 100"/>
                <a:gd name="T6" fmla="*/ 72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9 h 100"/>
                <a:gd name="T24" fmla="*/ 45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5 w 100"/>
                <a:gd name="T41" fmla="*/ 56 h 100"/>
                <a:gd name="T42" fmla="*/ 45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2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1"/>
                    <a:pt x="39" y="27"/>
                    <a:pt x="45" y="29"/>
                  </a:cubicBezTo>
                  <a:cubicBezTo>
                    <a:pt x="45" y="45"/>
                    <a:pt x="45" y="45"/>
                    <a:pt x="45"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5" y="56"/>
                    <a:pt x="45" y="56"/>
                    <a:pt x="45" y="56"/>
                  </a:cubicBezTo>
                  <a:cubicBezTo>
                    <a:pt x="45" y="72"/>
                    <a:pt x="45" y="72"/>
                    <a:pt x="45" y="72"/>
                  </a:cubicBezTo>
                  <a:cubicBezTo>
                    <a:pt x="39" y="74"/>
                    <a:pt x="35" y="79"/>
                    <a:pt x="35" y="85"/>
                  </a:cubicBezTo>
                  <a:cubicBezTo>
                    <a:pt x="35" y="85"/>
                    <a:pt x="35" y="85"/>
                    <a:pt x="35" y="85"/>
                  </a:cubicBezTo>
                  <a:cubicBezTo>
                    <a:pt x="35" y="94"/>
                    <a:pt x="42" y="100"/>
                    <a:pt x="50" y="100"/>
                  </a:cubicBezTo>
                  <a:cubicBezTo>
                    <a:pt x="59"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3" name="Freeform 379"/>
            <p:cNvSpPr>
              <a:spLocks/>
            </p:cNvSpPr>
            <p:nvPr/>
          </p:nvSpPr>
          <p:spPr bwMode="auto">
            <a:xfrm>
              <a:off x="709612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5 w 100"/>
                <a:gd name="T9" fmla="*/ 45 h 100"/>
                <a:gd name="T10" fmla="*/ 55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8 w 100"/>
                <a:gd name="T27" fmla="*/ 45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2 h 100"/>
                <a:gd name="T56" fmla="*/ 55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5"/>
                  </a:cubicBezTo>
                  <a:cubicBezTo>
                    <a:pt x="55" y="45"/>
                    <a:pt x="55" y="45"/>
                    <a:pt x="55" y="45"/>
                  </a:cubicBezTo>
                  <a:cubicBezTo>
                    <a:pt x="55" y="29"/>
                    <a:pt x="55" y="29"/>
                    <a:pt x="55" y="29"/>
                  </a:cubicBezTo>
                  <a:cubicBezTo>
                    <a:pt x="61" y="27"/>
                    <a:pt x="65" y="21"/>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1"/>
                    <a:pt x="39" y="27"/>
                    <a:pt x="44" y="29"/>
                  </a:cubicBezTo>
                  <a:cubicBezTo>
                    <a:pt x="44" y="45"/>
                    <a:pt x="44" y="45"/>
                    <a:pt x="44" y="45"/>
                  </a:cubicBezTo>
                  <a:cubicBezTo>
                    <a:pt x="28" y="45"/>
                    <a:pt x="28" y="45"/>
                    <a:pt x="28" y="45"/>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1" y="100"/>
                    <a:pt x="50" y="100"/>
                  </a:cubicBezTo>
                  <a:cubicBezTo>
                    <a:pt x="58" y="100"/>
                    <a:pt x="65" y="94"/>
                    <a:pt x="65" y="85"/>
                  </a:cubicBezTo>
                  <a:cubicBezTo>
                    <a:pt x="65" y="85"/>
                    <a:pt x="65" y="85"/>
                    <a:pt x="65" y="85"/>
                  </a:cubicBezTo>
                  <a:cubicBezTo>
                    <a:pt x="65" y="79"/>
                    <a:pt x="61" y="74"/>
                    <a:pt x="55" y="72"/>
                  </a:cubicBezTo>
                  <a:cubicBezTo>
                    <a:pt x="55" y="56"/>
                    <a:pt x="55" y="56"/>
                    <a:pt x="55" y="56"/>
                  </a:cubicBezTo>
                  <a:cubicBezTo>
                    <a:pt x="71" y="56"/>
                    <a:pt x="71" y="56"/>
                    <a:pt x="71" y="56"/>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4" name="Freeform 380"/>
            <p:cNvSpPr>
              <a:spLocks/>
            </p:cNvSpPr>
            <p:nvPr/>
          </p:nvSpPr>
          <p:spPr bwMode="auto">
            <a:xfrm>
              <a:off x="7254875" y="5286375"/>
              <a:ext cx="80963" cy="80963"/>
            </a:xfrm>
            <a:custGeom>
              <a:avLst/>
              <a:gdLst>
                <a:gd name="T0" fmla="*/ 100 w 100"/>
                <a:gd name="T1" fmla="*/ 50 h 100"/>
                <a:gd name="T2" fmla="*/ 85 w 100"/>
                <a:gd name="T3" fmla="*/ 35 h 100"/>
                <a:gd name="T4" fmla="*/ 85 w 100"/>
                <a:gd name="T5" fmla="*/ 35 h 100"/>
                <a:gd name="T6" fmla="*/ 71 w 100"/>
                <a:gd name="T7" fmla="*/ 45 h 100"/>
                <a:gd name="T8" fmla="*/ 56 w 100"/>
                <a:gd name="T9" fmla="*/ 45 h 100"/>
                <a:gd name="T10" fmla="*/ 56 w 100"/>
                <a:gd name="T11" fmla="*/ 29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9 h 100"/>
                <a:gd name="T24" fmla="*/ 44 w 100"/>
                <a:gd name="T25" fmla="*/ 45 h 100"/>
                <a:gd name="T26" fmla="*/ 29 w 100"/>
                <a:gd name="T27" fmla="*/ 45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6 h 100"/>
                <a:gd name="T40" fmla="*/ 44 w 100"/>
                <a:gd name="T41" fmla="*/ 56 h 100"/>
                <a:gd name="T42" fmla="*/ 44 w 100"/>
                <a:gd name="T43" fmla="*/ 72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2 h 100"/>
                <a:gd name="T56" fmla="*/ 56 w 100"/>
                <a:gd name="T57" fmla="*/ 56 h 100"/>
                <a:gd name="T58" fmla="*/ 71 w 100"/>
                <a:gd name="T59" fmla="*/ 56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1" y="56"/>
                    <a:pt x="71" y="56"/>
                    <a:pt x="71" y="56"/>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5" name="Freeform 381"/>
            <p:cNvSpPr>
              <a:spLocks/>
            </p:cNvSpPr>
            <p:nvPr/>
          </p:nvSpPr>
          <p:spPr bwMode="auto">
            <a:xfrm>
              <a:off x="7413625" y="5286375"/>
              <a:ext cx="80963" cy="80963"/>
            </a:xfrm>
            <a:custGeom>
              <a:avLst/>
              <a:gdLst>
                <a:gd name="T0" fmla="*/ 85 w 100"/>
                <a:gd name="T1" fmla="*/ 35 h 100"/>
                <a:gd name="T2" fmla="*/ 85 w 100"/>
                <a:gd name="T3" fmla="*/ 35 h 100"/>
                <a:gd name="T4" fmla="*/ 72 w 100"/>
                <a:gd name="T5" fmla="*/ 45 h 100"/>
                <a:gd name="T6" fmla="*/ 56 w 100"/>
                <a:gd name="T7" fmla="*/ 45 h 100"/>
                <a:gd name="T8" fmla="*/ 56 w 100"/>
                <a:gd name="T9" fmla="*/ 29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9 h 100"/>
                <a:gd name="T22" fmla="*/ 44 w 100"/>
                <a:gd name="T23" fmla="*/ 45 h 100"/>
                <a:gd name="T24" fmla="*/ 29 w 100"/>
                <a:gd name="T25" fmla="*/ 45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6 h 100"/>
                <a:gd name="T38" fmla="*/ 44 w 100"/>
                <a:gd name="T39" fmla="*/ 56 h 100"/>
                <a:gd name="T40" fmla="*/ 44 w 100"/>
                <a:gd name="T41" fmla="*/ 72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2 h 100"/>
                <a:gd name="T54" fmla="*/ 56 w 100"/>
                <a:gd name="T55" fmla="*/ 56 h 100"/>
                <a:gd name="T56" fmla="*/ 72 w 100"/>
                <a:gd name="T57" fmla="*/ 56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5"/>
                  </a:cubicBezTo>
                  <a:cubicBezTo>
                    <a:pt x="56" y="45"/>
                    <a:pt x="56" y="45"/>
                    <a:pt x="56" y="45"/>
                  </a:cubicBezTo>
                  <a:cubicBezTo>
                    <a:pt x="56" y="29"/>
                    <a:pt x="56" y="29"/>
                    <a:pt x="56" y="29"/>
                  </a:cubicBezTo>
                  <a:cubicBezTo>
                    <a:pt x="61" y="27"/>
                    <a:pt x="65" y="21"/>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1"/>
                    <a:pt x="39" y="27"/>
                    <a:pt x="44" y="29"/>
                  </a:cubicBezTo>
                  <a:cubicBezTo>
                    <a:pt x="44" y="45"/>
                    <a:pt x="44" y="45"/>
                    <a:pt x="44" y="45"/>
                  </a:cubicBezTo>
                  <a:cubicBezTo>
                    <a:pt x="29" y="45"/>
                    <a:pt x="29" y="45"/>
                    <a:pt x="29" y="45"/>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6"/>
                  </a:cubicBezTo>
                  <a:cubicBezTo>
                    <a:pt x="44" y="56"/>
                    <a:pt x="44" y="56"/>
                    <a:pt x="44" y="56"/>
                  </a:cubicBezTo>
                  <a:cubicBezTo>
                    <a:pt x="44" y="72"/>
                    <a:pt x="44" y="72"/>
                    <a:pt x="44" y="72"/>
                  </a:cubicBezTo>
                  <a:cubicBezTo>
                    <a:pt x="39" y="74"/>
                    <a:pt x="35" y="79"/>
                    <a:pt x="35" y="85"/>
                  </a:cubicBezTo>
                  <a:cubicBezTo>
                    <a:pt x="35" y="85"/>
                    <a:pt x="35" y="85"/>
                    <a:pt x="35" y="85"/>
                  </a:cubicBezTo>
                  <a:cubicBezTo>
                    <a:pt x="35" y="94"/>
                    <a:pt x="42" y="100"/>
                    <a:pt x="50" y="100"/>
                  </a:cubicBezTo>
                  <a:cubicBezTo>
                    <a:pt x="58" y="100"/>
                    <a:pt x="65" y="94"/>
                    <a:pt x="65" y="85"/>
                  </a:cubicBezTo>
                  <a:cubicBezTo>
                    <a:pt x="65" y="85"/>
                    <a:pt x="65" y="85"/>
                    <a:pt x="65" y="85"/>
                  </a:cubicBezTo>
                  <a:cubicBezTo>
                    <a:pt x="65" y="79"/>
                    <a:pt x="61" y="74"/>
                    <a:pt x="56" y="72"/>
                  </a:cubicBezTo>
                  <a:cubicBezTo>
                    <a:pt x="56" y="56"/>
                    <a:pt x="56" y="56"/>
                    <a:pt x="56" y="56"/>
                  </a:cubicBezTo>
                  <a:cubicBezTo>
                    <a:pt x="72" y="56"/>
                    <a:pt x="72" y="56"/>
                    <a:pt x="72" y="56"/>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6" name="Freeform 382"/>
            <p:cNvSpPr>
              <a:spLocks/>
            </p:cNvSpPr>
            <p:nvPr/>
          </p:nvSpPr>
          <p:spPr bwMode="auto">
            <a:xfrm>
              <a:off x="6146800"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7" name="Freeform 383"/>
            <p:cNvSpPr>
              <a:spLocks/>
            </p:cNvSpPr>
            <p:nvPr/>
          </p:nvSpPr>
          <p:spPr bwMode="auto">
            <a:xfrm>
              <a:off x="6303963"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8" name="Freeform 384"/>
            <p:cNvSpPr>
              <a:spLocks/>
            </p:cNvSpPr>
            <p:nvPr/>
          </p:nvSpPr>
          <p:spPr bwMode="auto">
            <a:xfrm>
              <a:off x="6462713" y="5443538"/>
              <a:ext cx="80963" cy="82550"/>
            </a:xfrm>
            <a:custGeom>
              <a:avLst/>
              <a:gdLst>
                <a:gd name="T0" fmla="*/ 101 w 101"/>
                <a:gd name="T1" fmla="*/ 50 h 101"/>
                <a:gd name="T2" fmla="*/ 86 w 101"/>
                <a:gd name="T3" fmla="*/ 36 h 101"/>
                <a:gd name="T4" fmla="*/ 86 w 101"/>
                <a:gd name="T5" fmla="*/ 36 h 101"/>
                <a:gd name="T6" fmla="*/ 72 w 101"/>
                <a:gd name="T7" fmla="*/ 45 h 101"/>
                <a:gd name="T8" fmla="*/ 56 w 101"/>
                <a:gd name="T9" fmla="*/ 45 h 101"/>
                <a:gd name="T10" fmla="*/ 56 w 101"/>
                <a:gd name="T11" fmla="*/ 29 h 101"/>
                <a:gd name="T12" fmla="*/ 65 w 101"/>
                <a:gd name="T13" fmla="*/ 15 h 101"/>
                <a:gd name="T14" fmla="*/ 65 w 101"/>
                <a:gd name="T15" fmla="*/ 15 h 101"/>
                <a:gd name="T16" fmla="*/ 51 w 101"/>
                <a:gd name="T17" fmla="*/ 0 h 101"/>
                <a:gd name="T18" fmla="*/ 36 w 101"/>
                <a:gd name="T19" fmla="*/ 15 h 101"/>
                <a:gd name="T20" fmla="*/ 36 w 101"/>
                <a:gd name="T21" fmla="*/ 15 h 101"/>
                <a:gd name="T22" fmla="*/ 45 w 101"/>
                <a:gd name="T23" fmla="*/ 29 h 101"/>
                <a:gd name="T24" fmla="*/ 45 w 101"/>
                <a:gd name="T25" fmla="*/ 45 h 101"/>
                <a:gd name="T26" fmla="*/ 29 w 101"/>
                <a:gd name="T27" fmla="*/ 45 h 101"/>
                <a:gd name="T28" fmla="*/ 15 w 101"/>
                <a:gd name="T29" fmla="*/ 36 h 101"/>
                <a:gd name="T30" fmla="*/ 15 w 101"/>
                <a:gd name="T31" fmla="*/ 36 h 101"/>
                <a:gd name="T32" fmla="*/ 0 w 101"/>
                <a:gd name="T33" fmla="*/ 50 h 101"/>
                <a:gd name="T34" fmla="*/ 15 w 101"/>
                <a:gd name="T35" fmla="*/ 65 h 101"/>
                <a:gd name="T36" fmla="*/ 15 w 101"/>
                <a:gd name="T37" fmla="*/ 65 h 101"/>
                <a:gd name="T38" fmla="*/ 29 w 101"/>
                <a:gd name="T39" fmla="*/ 56 h 101"/>
                <a:gd name="T40" fmla="*/ 45 w 101"/>
                <a:gd name="T41" fmla="*/ 56 h 101"/>
                <a:gd name="T42" fmla="*/ 45 w 101"/>
                <a:gd name="T43" fmla="*/ 72 h 101"/>
                <a:gd name="T44" fmla="*/ 36 w 101"/>
                <a:gd name="T45" fmla="*/ 86 h 101"/>
                <a:gd name="T46" fmla="*/ 36 w 101"/>
                <a:gd name="T47" fmla="*/ 86 h 101"/>
                <a:gd name="T48" fmla="*/ 51 w 101"/>
                <a:gd name="T49" fmla="*/ 101 h 101"/>
                <a:gd name="T50" fmla="*/ 65 w 101"/>
                <a:gd name="T51" fmla="*/ 86 h 101"/>
                <a:gd name="T52" fmla="*/ 65 w 101"/>
                <a:gd name="T53" fmla="*/ 86 h 101"/>
                <a:gd name="T54" fmla="*/ 56 w 101"/>
                <a:gd name="T55" fmla="*/ 72 h 101"/>
                <a:gd name="T56" fmla="*/ 56 w 101"/>
                <a:gd name="T57" fmla="*/ 56 h 101"/>
                <a:gd name="T58" fmla="*/ 72 w 101"/>
                <a:gd name="T59" fmla="*/ 56 h 101"/>
                <a:gd name="T60" fmla="*/ 86 w 101"/>
                <a:gd name="T61" fmla="*/ 65 h 101"/>
                <a:gd name="T62" fmla="*/ 86 w 101"/>
                <a:gd name="T63" fmla="*/ 65 h 101"/>
                <a:gd name="T64" fmla="*/ 101 w 101"/>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101" y="50"/>
                  </a:moveTo>
                  <a:cubicBezTo>
                    <a:pt x="101" y="42"/>
                    <a:pt x="94" y="36"/>
                    <a:pt x="86" y="36"/>
                  </a:cubicBezTo>
                  <a:cubicBezTo>
                    <a:pt x="86" y="36"/>
                    <a:pt x="86" y="36"/>
                    <a:pt x="86" y="36"/>
                  </a:cubicBezTo>
                  <a:cubicBezTo>
                    <a:pt x="80" y="36"/>
                    <a:pt x="74" y="39"/>
                    <a:pt x="72" y="45"/>
                  </a:cubicBezTo>
                  <a:cubicBezTo>
                    <a:pt x="56" y="45"/>
                    <a:pt x="56" y="45"/>
                    <a:pt x="56" y="45"/>
                  </a:cubicBezTo>
                  <a:cubicBezTo>
                    <a:pt x="56" y="29"/>
                    <a:pt x="56" y="29"/>
                    <a:pt x="56" y="29"/>
                  </a:cubicBezTo>
                  <a:cubicBezTo>
                    <a:pt x="62" y="27"/>
                    <a:pt x="65" y="22"/>
                    <a:pt x="65" y="15"/>
                  </a:cubicBezTo>
                  <a:cubicBezTo>
                    <a:pt x="65" y="15"/>
                    <a:pt x="65" y="15"/>
                    <a:pt x="65" y="15"/>
                  </a:cubicBezTo>
                  <a:cubicBezTo>
                    <a:pt x="65" y="7"/>
                    <a:pt x="59" y="0"/>
                    <a:pt x="51" y="0"/>
                  </a:cubicBezTo>
                  <a:cubicBezTo>
                    <a:pt x="42" y="0"/>
                    <a:pt x="36" y="7"/>
                    <a:pt x="36" y="15"/>
                  </a:cubicBezTo>
                  <a:cubicBezTo>
                    <a:pt x="36" y="15"/>
                    <a:pt x="36" y="15"/>
                    <a:pt x="36" y="15"/>
                  </a:cubicBezTo>
                  <a:cubicBezTo>
                    <a:pt x="36" y="22"/>
                    <a:pt x="39" y="27"/>
                    <a:pt x="45" y="29"/>
                  </a:cubicBezTo>
                  <a:cubicBezTo>
                    <a:pt x="45" y="45"/>
                    <a:pt x="45" y="45"/>
                    <a:pt x="45" y="45"/>
                  </a:cubicBezTo>
                  <a:cubicBezTo>
                    <a:pt x="29" y="45"/>
                    <a:pt x="29" y="45"/>
                    <a:pt x="29" y="45"/>
                  </a:cubicBezTo>
                  <a:cubicBezTo>
                    <a:pt x="27" y="39"/>
                    <a:pt x="22"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2" y="65"/>
                    <a:pt x="27" y="62"/>
                    <a:pt x="29" y="56"/>
                  </a:cubicBezTo>
                  <a:cubicBezTo>
                    <a:pt x="45" y="56"/>
                    <a:pt x="45" y="56"/>
                    <a:pt x="45" y="56"/>
                  </a:cubicBezTo>
                  <a:cubicBezTo>
                    <a:pt x="45" y="72"/>
                    <a:pt x="45" y="72"/>
                    <a:pt x="45" y="72"/>
                  </a:cubicBezTo>
                  <a:cubicBezTo>
                    <a:pt x="39" y="74"/>
                    <a:pt x="36" y="79"/>
                    <a:pt x="36" y="86"/>
                  </a:cubicBezTo>
                  <a:cubicBezTo>
                    <a:pt x="36" y="86"/>
                    <a:pt x="36" y="86"/>
                    <a:pt x="36" y="86"/>
                  </a:cubicBezTo>
                  <a:cubicBezTo>
                    <a:pt x="36" y="94"/>
                    <a:pt x="42" y="101"/>
                    <a:pt x="51" y="101"/>
                  </a:cubicBezTo>
                  <a:cubicBezTo>
                    <a:pt x="59" y="101"/>
                    <a:pt x="65" y="94"/>
                    <a:pt x="65" y="86"/>
                  </a:cubicBezTo>
                  <a:cubicBezTo>
                    <a:pt x="65" y="86"/>
                    <a:pt x="65" y="86"/>
                    <a:pt x="65" y="86"/>
                  </a:cubicBezTo>
                  <a:cubicBezTo>
                    <a:pt x="65" y="79"/>
                    <a:pt x="62" y="74"/>
                    <a:pt x="56" y="72"/>
                  </a:cubicBezTo>
                  <a:cubicBezTo>
                    <a:pt x="56" y="56"/>
                    <a:pt x="56" y="56"/>
                    <a:pt x="56" y="56"/>
                  </a:cubicBezTo>
                  <a:cubicBezTo>
                    <a:pt x="72" y="56"/>
                    <a:pt x="72" y="56"/>
                    <a:pt x="72" y="56"/>
                  </a:cubicBezTo>
                  <a:cubicBezTo>
                    <a:pt x="74" y="62"/>
                    <a:pt x="80" y="65"/>
                    <a:pt x="86" y="65"/>
                  </a:cubicBezTo>
                  <a:cubicBezTo>
                    <a:pt x="86" y="65"/>
                    <a:pt x="86" y="65"/>
                    <a:pt x="86" y="65"/>
                  </a:cubicBezTo>
                  <a:cubicBezTo>
                    <a:pt x="94" y="65"/>
                    <a:pt x="101" y="59"/>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9" name="Freeform 385"/>
            <p:cNvSpPr>
              <a:spLocks/>
            </p:cNvSpPr>
            <p:nvPr/>
          </p:nvSpPr>
          <p:spPr bwMode="auto">
            <a:xfrm>
              <a:off x="6621463"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5" y="36"/>
                  </a:cubicBezTo>
                  <a:cubicBezTo>
                    <a:pt x="15" y="36"/>
                    <a:pt x="15" y="36"/>
                    <a:pt x="15" y="36"/>
                  </a:cubicBezTo>
                  <a:cubicBezTo>
                    <a:pt x="6" y="36"/>
                    <a:pt x="0" y="42"/>
                    <a:pt x="0" y="50"/>
                  </a:cubicBezTo>
                  <a:cubicBezTo>
                    <a:pt x="0" y="59"/>
                    <a:pt x="6" y="65"/>
                    <a:pt x="15" y="65"/>
                  </a:cubicBezTo>
                  <a:cubicBezTo>
                    <a:pt x="15" y="65"/>
                    <a:pt x="15" y="65"/>
                    <a:pt x="15"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0" name="Freeform 386"/>
            <p:cNvSpPr>
              <a:spLocks/>
            </p:cNvSpPr>
            <p:nvPr/>
          </p:nvSpPr>
          <p:spPr bwMode="auto">
            <a:xfrm>
              <a:off x="6780213" y="5443538"/>
              <a:ext cx="79375"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1" name="Freeform 387"/>
            <p:cNvSpPr>
              <a:spLocks/>
            </p:cNvSpPr>
            <p:nvPr/>
          </p:nvSpPr>
          <p:spPr bwMode="auto">
            <a:xfrm>
              <a:off x="6937375" y="5443538"/>
              <a:ext cx="80963" cy="82550"/>
            </a:xfrm>
            <a:custGeom>
              <a:avLst/>
              <a:gdLst>
                <a:gd name="T0" fmla="*/ 100 w 100"/>
                <a:gd name="T1" fmla="*/ 50 h 101"/>
                <a:gd name="T2" fmla="*/ 85 w 100"/>
                <a:gd name="T3" fmla="*/ 36 h 101"/>
                <a:gd name="T4" fmla="*/ 85 w 100"/>
                <a:gd name="T5" fmla="*/ 36 h 101"/>
                <a:gd name="T6" fmla="*/ 72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5 w 100"/>
                <a:gd name="T23" fmla="*/ 29 h 101"/>
                <a:gd name="T24" fmla="*/ 45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5 w 100"/>
                <a:gd name="T41" fmla="*/ 56 h 101"/>
                <a:gd name="T42" fmla="*/ 45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2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4" y="36"/>
                    <a:pt x="85" y="36"/>
                  </a:cubicBez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9" y="0"/>
                    <a:pt x="50" y="0"/>
                  </a:cubicBezTo>
                  <a:cubicBezTo>
                    <a:pt x="42" y="0"/>
                    <a:pt x="35" y="7"/>
                    <a:pt x="35" y="15"/>
                  </a:cubicBezTo>
                  <a:cubicBezTo>
                    <a:pt x="35" y="15"/>
                    <a:pt x="35" y="15"/>
                    <a:pt x="35" y="15"/>
                  </a:cubicBezTo>
                  <a:cubicBezTo>
                    <a:pt x="35" y="22"/>
                    <a:pt x="39" y="27"/>
                    <a:pt x="45" y="29"/>
                  </a:cubicBezTo>
                  <a:cubicBezTo>
                    <a:pt x="45" y="45"/>
                    <a:pt x="45" y="45"/>
                    <a:pt x="45"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5" y="56"/>
                    <a:pt x="45" y="56"/>
                    <a:pt x="45" y="56"/>
                  </a:cubicBezTo>
                  <a:cubicBezTo>
                    <a:pt x="45" y="72"/>
                    <a:pt x="45" y="72"/>
                    <a:pt x="45" y="72"/>
                  </a:cubicBezTo>
                  <a:cubicBezTo>
                    <a:pt x="39" y="74"/>
                    <a:pt x="35" y="79"/>
                    <a:pt x="35" y="86"/>
                  </a:cubicBezTo>
                  <a:cubicBezTo>
                    <a:pt x="35" y="86"/>
                    <a:pt x="35" y="86"/>
                    <a:pt x="35" y="86"/>
                  </a:cubicBezTo>
                  <a:cubicBezTo>
                    <a:pt x="35" y="94"/>
                    <a:pt x="42" y="101"/>
                    <a:pt x="50" y="101"/>
                  </a:cubicBezTo>
                  <a:cubicBezTo>
                    <a:pt x="59"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4"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2" name="Freeform 388"/>
            <p:cNvSpPr>
              <a:spLocks/>
            </p:cNvSpPr>
            <p:nvPr/>
          </p:nvSpPr>
          <p:spPr bwMode="auto">
            <a:xfrm>
              <a:off x="709612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5 w 100"/>
                <a:gd name="T9" fmla="*/ 45 h 101"/>
                <a:gd name="T10" fmla="*/ 55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8 w 100"/>
                <a:gd name="T27" fmla="*/ 45 h 101"/>
                <a:gd name="T28" fmla="*/ 14 w 100"/>
                <a:gd name="T29" fmla="*/ 36 h 101"/>
                <a:gd name="T30" fmla="*/ 14 w 100"/>
                <a:gd name="T31" fmla="*/ 36 h 101"/>
                <a:gd name="T32" fmla="*/ 0 w 100"/>
                <a:gd name="T33" fmla="*/ 50 h 101"/>
                <a:gd name="T34" fmla="*/ 14 w 100"/>
                <a:gd name="T35" fmla="*/ 65 h 101"/>
                <a:gd name="T36" fmla="*/ 14 w 100"/>
                <a:gd name="T37" fmla="*/ 65 h 101"/>
                <a:gd name="T38" fmla="*/ 28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5 w 100"/>
                <a:gd name="T55" fmla="*/ 72 h 101"/>
                <a:gd name="T56" fmla="*/ 55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3" y="39"/>
                    <a:pt x="71" y="45"/>
                  </a:cubicBezTo>
                  <a:cubicBezTo>
                    <a:pt x="55" y="45"/>
                    <a:pt x="55" y="45"/>
                    <a:pt x="55" y="45"/>
                  </a:cubicBezTo>
                  <a:cubicBezTo>
                    <a:pt x="55" y="29"/>
                    <a:pt x="55" y="29"/>
                    <a:pt x="55" y="29"/>
                  </a:cubicBezTo>
                  <a:cubicBezTo>
                    <a:pt x="61" y="27"/>
                    <a:pt x="65" y="22"/>
                    <a:pt x="65" y="15"/>
                  </a:cubicBezTo>
                  <a:cubicBezTo>
                    <a:pt x="65" y="15"/>
                    <a:pt x="65" y="15"/>
                    <a:pt x="65" y="15"/>
                  </a:cubicBezTo>
                  <a:cubicBezTo>
                    <a:pt x="65" y="7"/>
                    <a:pt x="58" y="0"/>
                    <a:pt x="50" y="0"/>
                  </a:cubicBezTo>
                  <a:cubicBezTo>
                    <a:pt x="41" y="0"/>
                    <a:pt x="35" y="7"/>
                    <a:pt x="35" y="15"/>
                  </a:cubicBezTo>
                  <a:cubicBezTo>
                    <a:pt x="35" y="15"/>
                    <a:pt x="35" y="15"/>
                    <a:pt x="35" y="15"/>
                  </a:cubicBezTo>
                  <a:cubicBezTo>
                    <a:pt x="35" y="22"/>
                    <a:pt x="39" y="27"/>
                    <a:pt x="44" y="29"/>
                  </a:cubicBezTo>
                  <a:cubicBezTo>
                    <a:pt x="44" y="45"/>
                    <a:pt x="44" y="45"/>
                    <a:pt x="44" y="45"/>
                  </a:cubicBezTo>
                  <a:cubicBezTo>
                    <a:pt x="28" y="45"/>
                    <a:pt x="28" y="45"/>
                    <a:pt x="28" y="45"/>
                  </a:cubicBezTo>
                  <a:cubicBezTo>
                    <a:pt x="26" y="39"/>
                    <a:pt x="21" y="36"/>
                    <a:pt x="14" y="36"/>
                  </a:cubicBezTo>
                  <a:cubicBezTo>
                    <a:pt x="14" y="36"/>
                    <a:pt x="14" y="36"/>
                    <a:pt x="14" y="36"/>
                  </a:cubicBezTo>
                  <a:cubicBezTo>
                    <a:pt x="6" y="36"/>
                    <a:pt x="0" y="42"/>
                    <a:pt x="0" y="50"/>
                  </a:cubicBezTo>
                  <a:cubicBezTo>
                    <a:pt x="0" y="59"/>
                    <a:pt x="6" y="65"/>
                    <a:pt x="14" y="65"/>
                  </a:cubicBezTo>
                  <a:cubicBezTo>
                    <a:pt x="14" y="65"/>
                    <a:pt x="14" y="65"/>
                    <a:pt x="14" y="65"/>
                  </a:cubicBezTo>
                  <a:cubicBezTo>
                    <a:pt x="21" y="65"/>
                    <a:pt x="26" y="62"/>
                    <a:pt x="28"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1" y="101"/>
                    <a:pt x="50" y="101"/>
                  </a:cubicBezTo>
                  <a:cubicBezTo>
                    <a:pt x="58" y="101"/>
                    <a:pt x="65" y="94"/>
                    <a:pt x="65" y="86"/>
                  </a:cubicBezTo>
                  <a:cubicBezTo>
                    <a:pt x="65" y="86"/>
                    <a:pt x="65" y="86"/>
                    <a:pt x="65" y="86"/>
                  </a:cubicBezTo>
                  <a:cubicBezTo>
                    <a:pt x="65" y="79"/>
                    <a:pt x="61" y="74"/>
                    <a:pt x="55" y="72"/>
                  </a:cubicBezTo>
                  <a:cubicBezTo>
                    <a:pt x="55" y="56"/>
                    <a:pt x="55" y="56"/>
                    <a:pt x="55" y="56"/>
                  </a:cubicBezTo>
                  <a:cubicBezTo>
                    <a:pt x="71" y="56"/>
                    <a:pt x="71" y="56"/>
                    <a:pt x="71" y="56"/>
                  </a:cubicBezTo>
                  <a:cubicBezTo>
                    <a:pt x="73"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3" name="Freeform 389"/>
            <p:cNvSpPr>
              <a:spLocks/>
            </p:cNvSpPr>
            <p:nvPr/>
          </p:nvSpPr>
          <p:spPr bwMode="auto">
            <a:xfrm>
              <a:off x="7254875" y="5443538"/>
              <a:ext cx="80963" cy="82550"/>
            </a:xfrm>
            <a:custGeom>
              <a:avLst/>
              <a:gdLst>
                <a:gd name="T0" fmla="*/ 100 w 100"/>
                <a:gd name="T1" fmla="*/ 50 h 101"/>
                <a:gd name="T2" fmla="*/ 85 w 100"/>
                <a:gd name="T3" fmla="*/ 36 h 101"/>
                <a:gd name="T4" fmla="*/ 85 w 100"/>
                <a:gd name="T5" fmla="*/ 36 h 101"/>
                <a:gd name="T6" fmla="*/ 71 w 100"/>
                <a:gd name="T7" fmla="*/ 45 h 101"/>
                <a:gd name="T8" fmla="*/ 56 w 100"/>
                <a:gd name="T9" fmla="*/ 45 h 101"/>
                <a:gd name="T10" fmla="*/ 56 w 100"/>
                <a:gd name="T11" fmla="*/ 29 h 101"/>
                <a:gd name="T12" fmla="*/ 65 w 100"/>
                <a:gd name="T13" fmla="*/ 15 h 101"/>
                <a:gd name="T14" fmla="*/ 65 w 100"/>
                <a:gd name="T15" fmla="*/ 15 h 101"/>
                <a:gd name="T16" fmla="*/ 50 w 100"/>
                <a:gd name="T17" fmla="*/ 0 h 101"/>
                <a:gd name="T18" fmla="*/ 35 w 100"/>
                <a:gd name="T19" fmla="*/ 15 h 101"/>
                <a:gd name="T20" fmla="*/ 35 w 100"/>
                <a:gd name="T21" fmla="*/ 15 h 101"/>
                <a:gd name="T22" fmla="*/ 44 w 100"/>
                <a:gd name="T23" fmla="*/ 29 h 101"/>
                <a:gd name="T24" fmla="*/ 44 w 100"/>
                <a:gd name="T25" fmla="*/ 45 h 101"/>
                <a:gd name="T26" fmla="*/ 29 w 100"/>
                <a:gd name="T27" fmla="*/ 45 h 101"/>
                <a:gd name="T28" fmla="*/ 15 w 100"/>
                <a:gd name="T29" fmla="*/ 36 h 101"/>
                <a:gd name="T30" fmla="*/ 15 w 100"/>
                <a:gd name="T31" fmla="*/ 36 h 101"/>
                <a:gd name="T32" fmla="*/ 0 w 100"/>
                <a:gd name="T33" fmla="*/ 50 h 101"/>
                <a:gd name="T34" fmla="*/ 15 w 100"/>
                <a:gd name="T35" fmla="*/ 65 h 101"/>
                <a:gd name="T36" fmla="*/ 15 w 100"/>
                <a:gd name="T37" fmla="*/ 65 h 101"/>
                <a:gd name="T38" fmla="*/ 29 w 100"/>
                <a:gd name="T39" fmla="*/ 56 h 101"/>
                <a:gd name="T40" fmla="*/ 44 w 100"/>
                <a:gd name="T41" fmla="*/ 56 h 101"/>
                <a:gd name="T42" fmla="*/ 44 w 100"/>
                <a:gd name="T43" fmla="*/ 72 h 101"/>
                <a:gd name="T44" fmla="*/ 35 w 100"/>
                <a:gd name="T45" fmla="*/ 86 h 101"/>
                <a:gd name="T46" fmla="*/ 35 w 100"/>
                <a:gd name="T47" fmla="*/ 86 h 101"/>
                <a:gd name="T48" fmla="*/ 50 w 100"/>
                <a:gd name="T49" fmla="*/ 101 h 101"/>
                <a:gd name="T50" fmla="*/ 65 w 100"/>
                <a:gd name="T51" fmla="*/ 86 h 101"/>
                <a:gd name="T52" fmla="*/ 65 w 100"/>
                <a:gd name="T53" fmla="*/ 86 h 101"/>
                <a:gd name="T54" fmla="*/ 56 w 100"/>
                <a:gd name="T55" fmla="*/ 72 h 101"/>
                <a:gd name="T56" fmla="*/ 56 w 100"/>
                <a:gd name="T57" fmla="*/ 56 h 101"/>
                <a:gd name="T58" fmla="*/ 71 w 100"/>
                <a:gd name="T59" fmla="*/ 56 h 101"/>
                <a:gd name="T60" fmla="*/ 85 w 100"/>
                <a:gd name="T61" fmla="*/ 65 h 101"/>
                <a:gd name="T62" fmla="*/ 85 w 100"/>
                <a:gd name="T63" fmla="*/ 65 h 101"/>
                <a:gd name="T64" fmla="*/ 100 w 100"/>
                <a:gd name="T65"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100" y="50"/>
                  </a:moveTo>
                  <a:cubicBezTo>
                    <a:pt x="100" y="42"/>
                    <a:pt x="93" y="36"/>
                    <a:pt x="85" y="36"/>
                  </a:cubicBezTo>
                  <a:cubicBezTo>
                    <a:pt x="85" y="36"/>
                    <a:pt x="85" y="36"/>
                    <a:pt x="85" y="36"/>
                  </a:cubicBezTo>
                  <a:cubicBezTo>
                    <a:pt x="79" y="36"/>
                    <a:pt x="74" y="39"/>
                    <a:pt x="71"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6"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6"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1" y="56"/>
                    <a:pt x="71" y="56"/>
                    <a:pt x="71" y="56"/>
                  </a:cubicBezTo>
                  <a:cubicBezTo>
                    <a:pt x="74" y="62"/>
                    <a:pt x="79" y="65"/>
                    <a:pt x="85" y="65"/>
                  </a:cubicBezTo>
                  <a:cubicBezTo>
                    <a:pt x="85" y="65"/>
                    <a:pt x="85" y="65"/>
                    <a:pt x="85" y="65"/>
                  </a:cubicBezTo>
                  <a:cubicBezTo>
                    <a:pt x="93" y="65"/>
                    <a:pt x="100" y="59"/>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4" name="Freeform 390"/>
            <p:cNvSpPr>
              <a:spLocks/>
            </p:cNvSpPr>
            <p:nvPr/>
          </p:nvSpPr>
          <p:spPr bwMode="auto">
            <a:xfrm>
              <a:off x="7413625" y="5443538"/>
              <a:ext cx="80963" cy="82550"/>
            </a:xfrm>
            <a:custGeom>
              <a:avLst/>
              <a:gdLst>
                <a:gd name="T0" fmla="*/ 85 w 100"/>
                <a:gd name="T1" fmla="*/ 36 h 101"/>
                <a:gd name="T2" fmla="*/ 85 w 100"/>
                <a:gd name="T3" fmla="*/ 36 h 101"/>
                <a:gd name="T4" fmla="*/ 72 w 100"/>
                <a:gd name="T5" fmla="*/ 45 h 101"/>
                <a:gd name="T6" fmla="*/ 56 w 100"/>
                <a:gd name="T7" fmla="*/ 45 h 101"/>
                <a:gd name="T8" fmla="*/ 56 w 100"/>
                <a:gd name="T9" fmla="*/ 29 h 101"/>
                <a:gd name="T10" fmla="*/ 65 w 100"/>
                <a:gd name="T11" fmla="*/ 15 h 101"/>
                <a:gd name="T12" fmla="*/ 65 w 100"/>
                <a:gd name="T13" fmla="*/ 15 h 101"/>
                <a:gd name="T14" fmla="*/ 50 w 100"/>
                <a:gd name="T15" fmla="*/ 0 h 101"/>
                <a:gd name="T16" fmla="*/ 35 w 100"/>
                <a:gd name="T17" fmla="*/ 15 h 101"/>
                <a:gd name="T18" fmla="*/ 35 w 100"/>
                <a:gd name="T19" fmla="*/ 15 h 101"/>
                <a:gd name="T20" fmla="*/ 44 w 100"/>
                <a:gd name="T21" fmla="*/ 29 h 101"/>
                <a:gd name="T22" fmla="*/ 44 w 100"/>
                <a:gd name="T23" fmla="*/ 45 h 101"/>
                <a:gd name="T24" fmla="*/ 29 w 100"/>
                <a:gd name="T25" fmla="*/ 45 h 101"/>
                <a:gd name="T26" fmla="*/ 15 w 100"/>
                <a:gd name="T27" fmla="*/ 36 h 101"/>
                <a:gd name="T28" fmla="*/ 15 w 100"/>
                <a:gd name="T29" fmla="*/ 36 h 101"/>
                <a:gd name="T30" fmla="*/ 0 w 100"/>
                <a:gd name="T31" fmla="*/ 50 h 101"/>
                <a:gd name="T32" fmla="*/ 15 w 100"/>
                <a:gd name="T33" fmla="*/ 65 h 101"/>
                <a:gd name="T34" fmla="*/ 15 w 100"/>
                <a:gd name="T35" fmla="*/ 65 h 101"/>
                <a:gd name="T36" fmla="*/ 29 w 100"/>
                <a:gd name="T37" fmla="*/ 56 h 101"/>
                <a:gd name="T38" fmla="*/ 44 w 100"/>
                <a:gd name="T39" fmla="*/ 56 h 101"/>
                <a:gd name="T40" fmla="*/ 44 w 100"/>
                <a:gd name="T41" fmla="*/ 72 h 101"/>
                <a:gd name="T42" fmla="*/ 35 w 100"/>
                <a:gd name="T43" fmla="*/ 86 h 101"/>
                <a:gd name="T44" fmla="*/ 35 w 100"/>
                <a:gd name="T45" fmla="*/ 86 h 101"/>
                <a:gd name="T46" fmla="*/ 50 w 100"/>
                <a:gd name="T47" fmla="*/ 101 h 101"/>
                <a:gd name="T48" fmla="*/ 65 w 100"/>
                <a:gd name="T49" fmla="*/ 86 h 101"/>
                <a:gd name="T50" fmla="*/ 65 w 100"/>
                <a:gd name="T51" fmla="*/ 86 h 101"/>
                <a:gd name="T52" fmla="*/ 56 w 100"/>
                <a:gd name="T53" fmla="*/ 72 h 101"/>
                <a:gd name="T54" fmla="*/ 56 w 100"/>
                <a:gd name="T55" fmla="*/ 56 h 101"/>
                <a:gd name="T56" fmla="*/ 72 w 100"/>
                <a:gd name="T57" fmla="*/ 56 h 101"/>
                <a:gd name="T58" fmla="*/ 85 w 100"/>
                <a:gd name="T59" fmla="*/ 65 h 101"/>
                <a:gd name="T60" fmla="*/ 85 w 100"/>
                <a:gd name="T61" fmla="*/ 65 h 101"/>
                <a:gd name="T62" fmla="*/ 100 w 100"/>
                <a:gd name="T63" fmla="*/ 50 h 101"/>
                <a:gd name="T64" fmla="*/ 85 w 100"/>
                <a:gd name="T6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1">
                  <a:moveTo>
                    <a:pt x="85" y="36"/>
                  </a:moveTo>
                  <a:cubicBezTo>
                    <a:pt x="85" y="36"/>
                    <a:pt x="85" y="36"/>
                    <a:pt x="85" y="36"/>
                  </a:cubicBezTo>
                  <a:cubicBezTo>
                    <a:pt x="79" y="36"/>
                    <a:pt x="74" y="39"/>
                    <a:pt x="72" y="45"/>
                  </a:cubicBezTo>
                  <a:cubicBezTo>
                    <a:pt x="56" y="45"/>
                    <a:pt x="56" y="45"/>
                    <a:pt x="56" y="45"/>
                  </a:cubicBezTo>
                  <a:cubicBezTo>
                    <a:pt x="56" y="29"/>
                    <a:pt x="56" y="29"/>
                    <a:pt x="56" y="29"/>
                  </a:cubicBezTo>
                  <a:cubicBezTo>
                    <a:pt x="61" y="27"/>
                    <a:pt x="65" y="22"/>
                    <a:pt x="65" y="15"/>
                  </a:cubicBezTo>
                  <a:cubicBezTo>
                    <a:pt x="65" y="15"/>
                    <a:pt x="65" y="15"/>
                    <a:pt x="65" y="15"/>
                  </a:cubicBezTo>
                  <a:cubicBezTo>
                    <a:pt x="65" y="7"/>
                    <a:pt x="58" y="0"/>
                    <a:pt x="50" y="0"/>
                  </a:cubicBezTo>
                  <a:cubicBezTo>
                    <a:pt x="42" y="0"/>
                    <a:pt x="35" y="7"/>
                    <a:pt x="35" y="15"/>
                  </a:cubicBezTo>
                  <a:cubicBezTo>
                    <a:pt x="35" y="15"/>
                    <a:pt x="35" y="15"/>
                    <a:pt x="35" y="15"/>
                  </a:cubicBezTo>
                  <a:cubicBezTo>
                    <a:pt x="35" y="22"/>
                    <a:pt x="39" y="27"/>
                    <a:pt x="44" y="29"/>
                  </a:cubicBezTo>
                  <a:cubicBezTo>
                    <a:pt x="44" y="45"/>
                    <a:pt x="44" y="45"/>
                    <a:pt x="44" y="45"/>
                  </a:cubicBezTo>
                  <a:cubicBezTo>
                    <a:pt x="29" y="45"/>
                    <a:pt x="29" y="45"/>
                    <a:pt x="29" y="45"/>
                  </a:cubicBezTo>
                  <a:cubicBezTo>
                    <a:pt x="27" y="39"/>
                    <a:pt x="21" y="36"/>
                    <a:pt x="15" y="36"/>
                  </a:cubicBezTo>
                  <a:cubicBezTo>
                    <a:pt x="15" y="36"/>
                    <a:pt x="15" y="36"/>
                    <a:pt x="15" y="36"/>
                  </a:cubicBezTo>
                  <a:cubicBezTo>
                    <a:pt x="7" y="36"/>
                    <a:pt x="0" y="42"/>
                    <a:pt x="0" y="50"/>
                  </a:cubicBezTo>
                  <a:cubicBezTo>
                    <a:pt x="0" y="59"/>
                    <a:pt x="7" y="65"/>
                    <a:pt x="15" y="65"/>
                  </a:cubicBezTo>
                  <a:cubicBezTo>
                    <a:pt x="15" y="65"/>
                    <a:pt x="15" y="65"/>
                    <a:pt x="15" y="65"/>
                  </a:cubicBezTo>
                  <a:cubicBezTo>
                    <a:pt x="21" y="65"/>
                    <a:pt x="27" y="62"/>
                    <a:pt x="29" y="56"/>
                  </a:cubicBezTo>
                  <a:cubicBezTo>
                    <a:pt x="44" y="56"/>
                    <a:pt x="44" y="56"/>
                    <a:pt x="44" y="56"/>
                  </a:cubicBezTo>
                  <a:cubicBezTo>
                    <a:pt x="44" y="72"/>
                    <a:pt x="44" y="72"/>
                    <a:pt x="44" y="72"/>
                  </a:cubicBezTo>
                  <a:cubicBezTo>
                    <a:pt x="39" y="74"/>
                    <a:pt x="35" y="79"/>
                    <a:pt x="35" y="86"/>
                  </a:cubicBezTo>
                  <a:cubicBezTo>
                    <a:pt x="35" y="86"/>
                    <a:pt x="35" y="86"/>
                    <a:pt x="35" y="86"/>
                  </a:cubicBezTo>
                  <a:cubicBezTo>
                    <a:pt x="35" y="94"/>
                    <a:pt x="42" y="101"/>
                    <a:pt x="50" y="101"/>
                  </a:cubicBezTo>
                  <a:cubicBezTo>
                    <a:pt x="58" y="101"/>
                    <a:pt x="65" y="94"/>
                    <a:pt x="65" y="86"/>
                  </a:cubicBezTo>
                  <a:cubicBezTo>
                    <a:pt x="65" y="86"/>
                    <a:pt x="65" y="86"/>
                    <a:pt x="65" y="86"/>
                  </a:cubicBezTo>
                  <a:cubicBezTo>
                    <a:pt x="65" y="79"/>
                    <a:pt x="61" y="74"/>
                    <a:pt x="56" y="72"/>
                  </a:cubicBezTo>
                  <a:cubicBezTo>
                    <a:pt x="56" y="56"/>
                    <a:pt x="56" y="56"/>
                    <a:pt x="56" y="56"/>
                  </a:cubicBezTo>
                  <a:cubicBezTo>
                    <a:pt x="72" y="56"/>
                    <a:pt x="72" y="56"/>
                    <a:pt x="72" y="56"/>
                  </a:cubicBezTo>
                  <a:cubicBezTo>
                    <a:pt x="74" y="62"/>
                    <a:pt x="79" y="65"/>
                    <a:pt x="85" y="65"/>
                  </a:cubicBezTo>
                  <a:cubicBezTo>
                    <a:pt x="85" y="65"/>
                    <a:pt x="85" y="65"/>
                    <a:pt x="85" y="65"/>
                  </a:cubicBezTo>
                  <a:cubicBezTo>
                    <a:pt x="93" y="65"/>
                    <a:pt x="100" y="59"/>
                    <a:pt x="100" y="50"/>
                  </a:cubicBezTo>
                  <a:cubicBezTo>
                    <a:pt x="100" y="42"/>
                    <a:pt x="93" y="36"/>
                    <a:pt x="85" y="36"/>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5" name="Freeform 391"/>
            <p:cNvSpPr>
              <a:spLocks/>
            </p:cNvSpPr>
            <p:nvPr/>
          </p:nvSpPr>
          <p:spPr bwMode="auto">
            <a:xfrm>
              <a:off x="6146800"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6" name="Freeform 392"/>
            <p:cNvSpPr>
              <a:spLocks/>
            </p:cNvSpPr>
            <p:nvPr/>
          </p:nvSpPr>
          <p:spPr bwMode="auto">
            <a:xfrm>
              <a:off x="6303963"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7" name="Freeform 393"/>
            <p:cNvSpPr>
              <a:spLocks/>
            </p:cNvSpPr>
            <p:nvPr/>
          </p:nvSpPr>
          <p:spPr bwMode="auto">
            <a:xfrm>
              <a:off x="6462713" y="5603875"/>
              <a:ext cx="80963" cy="79375"/>
            </a:xfrm>
            <a:custGeom>
              <a:avLst/>
              <a:gdLst>
                <a:gd name="T0" fmla="*/ 101 w 101"/>
                <a:gd name="T1" fmla="*/ 50 h 100"/>
                <a:gd name="T2" fmla="*/ 86 w 101"/>
                <a:gd name="T3" fmla="*/ 35 h 100"/>
                <a:gd name="T4" fmla="*/ 86 w 101"/>
                <a:gd name="T5" fmla="*/ 35 h 100"/>
                <a:gd name="T6" fmla="*/ 72 w 101"/>
                <a:gd name="T7" fmla="*/ 44 h 100"/>
                <a:gd name="T8" fmla="*/ 56 w 101"/>
                <a:gd name="T9" fmla="*/ 44 h 100"/>
                <a:gd name="T10" fmla="*/ 56 w 101"/>
                <a:gd name="T11" fmla="*/ 28 h 100"/>
                <a:gd name="T12" fmla="*/ 65 w 101"/>
                <a:gd name="T13" fmla="*/ 15 h 100"/>
                <a:gd name="T14" fmla="*/ 65 w 101"/>
                <a:gd name="T15" fmla="*/ 15 h 100"/>
                <a:gd name="T16" fmla="*/ 51 w 101"/>
                <a:gd name="T17" fmla="*/ 0 h 100"/>
                <a:gd name="T18" fmla="*/ 36 w 101"/>
                <a:gd name="T19" fmla="*/ 15 h 100"/>
                <a:gd name="T20" fmla="*/ 36 w 101"/>
                <a:gd name="T21" fmla="*/ 15 h 100"/>
                <a:gd name="T22" fmla="*/ 45 w 101"/>
                <a:gd name="T23" fmla="*/ 28 h 100"/>
                <a:gd name="T24" fmla="*/ 45 w 101"/>
                <a:gd name="T25" fmla="*/ 44 h 100"/>
                <a:gd name="T26" fmla="*/ 29 w 101"/>
                <a:gd name="T27" fmla="*/ 44 h 100"/>
                <a:gd name="T28" fmla="*/ 15 w 101"/>
                <a:gd name="T29" fmla="*/ 35 h 100"/>
                <a:gd name="T30" fmla="*/ 15 w 101"/>
                <a:gd name="T31" fmla="*/ 35 h 100"/>
                <a:gd name="T32" fmla="*/ 0 w 101"/>
                <a:gd name="T33" fmla="*/ 50 h 100"/>
                <a:gd name="T34" fmla="*/ 15 w 101"/>
                <a:gd name="T35" fmla="*/ 65 h 100"/>
                <a:gd name="T36" fmla="*/ 15 w 101"/>
                <a:gd name="T37" fmla="*/ 65 h 100"/>
                <a:gd name="T38" fmla="*/ 29 w 101"/>
                <a:gd name="T39" fmla="*/ 55 h 100"/>
                <a:gd name="T40" fmla="*/ 45 w 101"/>
                <a:gd name="T41" fmla="*/ 55 h 100"/>
                <a:gd name="T42" fmla="*/ 45 w 101"/>
                <a:gd name="T43" fmla="*/ 71 h 100"/>
                <a:gd name="T44" fmla="*/ 36 w 101"/>
                <a:gd name="T45" fmla="*/ 85 h 100"/>
                <a:gd name="T46" fmla="*/ 36 w 101"/>
                <a:gd name="T47" fmla="*/ 85 h 100"/>
                <a:gd name="T48" fmla="*/ 51 w 101"/>
                <a:gd name="T49" fmla="*/ 100 h 100"/>
                <a:gd name="T50" fmla="*/ 65 w 101"/>
                <a:gd name="T51" fmla="*/ 85 h 100"/>
                <a:gd name="T52" fmla="*/ 65 w 101"/>
                <a:gd name="T53" fmla="*/ 85 h 100"/>
                <a:gd name="T54" fmla="*/ 56 w 101"/>
                <a:gd name="T55" fmla="*/ 71 h 100"/>
                <a:gd name="T56" fmla="*/ 56 w 101"/>
                <a:gd name="T57" fmla="*/ 55 h 100"/>
                <a:gd name="T58" fmla="*/ 72 w 101"/>
                <a:gd name="T59" fmla="*/ 55 h 100"/>
                <a:gd name="T60" fmla="*/ 86 w 101"/>
                <a:gd name="T61" fmla="*/ 65 h 100"/>
                <a:gd name="T62" fmla="*/ 86 w 101"/>
                <a:gd name="T63" fmla="*/ 65 h 100"/>
                <a:gd name="T64" fmla="*/ 101 w 101"/>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101" y="50"/>
                  </a:moveTo>
                  <a:cubicBezTo>
                    <a:pt x="101" y="42"/>
                    <a:pt x="94" y="35"/>
                    <a:pt x="86" y="35"/>
                  </a:cubicBezTo>
                  <a:cubicBezTo>
                    <a:pt x="86" y="35"/>
                    <a:pt x="86" y="35"/>
                    <a:pt x="86" y="35"/>
                  </a:cubicBezTo>
                  <a:cubicBezTo>
                    <a:pt x="80" y="35"/>
                    <a:pt x="74" y="39"/>
                    <a:pt x="72" y="44"/>
                  </a:cubicBezTo>
                  <a:cubicBezTo>
                    <a:pt x="56" y="44"/>
                    <a:pt x="56" y="44"/>
                    <a:pt x="56" y="44"/>
                  </a:cubicBezTo>
                  <a:cubicBezTo>
                    <a:pt x="56" y="28"/>
                    <a:pt x="56" y="28"/>
                    <a:pt x="56" y="28"/>
                  </a:cubicBezTo>
                  <a:cubicBezTo>
                    <a:pt x="62" y="26"/>
                    <a:pt x="65" y="21"/>
                    <a:pt x="65" y="15"/>
                  </a:cubicBezTo>
                  <a:cubicBezTo>
                    <a:pt x="65" y="15"/>
                    <a:pt x="65" y="15"/>
                    <a:pt x="65" y="15"/>
                  </a:cubicBezTo>
                  <a:cubicBezTo>
                    <a:pt x="65" y="6"/>
                    <a:pt x="59" y="0"/>
                    <a:pt x="51" y="0"/>
                  </a:cubicBezTo>
                  <a:cubicBezTo>
                    <a:pt x="42" y="0"/>
                    <a:pt x="36" y="6"/>
                    <a:pt x="36" y="15"/>
                  </a:cubicBezTo>
                  <a:cubicBezTo>
                    <a:pt x="36" y="15"/>
                    <a:pt x="36" y="15"/>
                    <a:pt x="36" y="15"/>
                  </a:cubicBezTo>
                  <a:cubicBezTo>
                    <a:pt x="36" y="21"/>
                    <a:pt x="39" y="26"/>
                    <a:pt x="45" y="28"/>
                  </a:cubicBezTo>
                  <a:cubicBezTo>
                    <a:pt x="45" y="44"/>
                    <a:pt x="45" y="44"/>
                    <a:pt x="45" y="44"/>
                  </a:cubicBezTo>
                  <a:cubicBezTo>
                    <a:pt x="29" y="44"/>
                    <a:pt x="29" y="44"/>
                    <a:pt x="29" y="44"/>
                  </a:cubicBezTo>
                  <a:cubicBezTo>
                    <a:pt x="27" y="39"/>
                    <a:pt x="22"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2" y="65"/>
                    <a:pt x="27" y="61"/>
                    <a:pt x="29" y="55"/>
                  </a:cubicBezTo>
                  <a:cubicBezTo>
                    <a:pt x="45" y="55"/>
                    <a:pt x="45" y="55"/>
                    <a:pt x="45" y="55"/>
                  </a:cubicBezTo>
                  <a:cubicBezTo>
                    <a:pt x="45" y="71"/>
                    <a:pt x="45" y="71"/>
                    <a:pt x="45" y="71"/>
                  </a:cubicBezTo>
                  <a:cubicBezTo>
                    <a:pt x="39" y="73"/>
                    <a:pt x="36" y="79"/>
                    <a:pt x="36" y="85"/>
                  </a:cubicBezTo>
                  <a:cubicBezTo>
                    <a:pt x="36" y="85"/>
                    <a:pt x="36" y="85"/>
                    <a:pt x="36" y="85"/>
                  </a:cubicBezTo>
                  <a:cubicBezTo>
                    <a:pt x="36" y="93"/>
                    <a:pt x="42" y="100"/>
                    <a:pt x="51" y="100"/>
                  </a:cubicBezTo>
                  <a:cubicBezTo>
                    <a:pt x="59" y="100"/>
                    <a:pt x="65" y="93"/>
                    <a:pt x="65" y="85"/>
                  </a:cubicBezTo>
                  <a:cubicBezTo>
                    <a:pt x="65" y="85"/>
                    <a:pt x="65" y="85"/>
                    <a:pt x="65" y="85"/>
                  </a:cubicBezTo>
                  <a:cubicBezTo>
                    <a:pt x="65" y="79"/>
                    <a:pt x="62" y="73"/>
                    <a:pt x="56" y="71"/>
                  </a:cubicBezTo>
                  <a:cubicBezTo>
                    <a:pt x="56" y="55"/>
                    <a:pt x="56" y="55"/>
                    <a:pt x="56" y="55"/>
                  </a:cubicBezTo>
                  <a:cubicBezTo>
                    <a:pt x="72" y="55"/>
                    <a:pt x="72" y="55"/>
                    <a:pt x="72" y="55"/>
                  </a:cubicBezTo>
                  <a:cubicBezTo>
                    <a:pt x="74" y="61"/>
                    <a:pt x="80" y="65"/>
                    <a:pt x="86" y="65"/>
                  </a:cubicBezTo>
                  <a:cubicBezTo>
                    <a:pt x="86" y="65"/>
                    <a:pt x="86" y="65"/>
                    <a:pt x="86" y="65"/>
                  </a:cubicBezTo>
                  <a:cubicBezTo>
                    <a:pt x="94" y="65"/>
                    <a:pt x="101" y="58"/>
                    <a:pt x="101"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8" name="Freeform 394"/>
            <p:cNvSpPr>
              <a:spLocks/>
            </p:cNvSpPr>
            <p:nvPr/>
          </p:nvSpPr>
          <p:spPr bwMode="auto">
            <a:xfrm>
              <a:off x="6621463"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5" y="35"/>
                  </a:cubicBezTo>
                  <a:cubicBezTo>
                    <a:pt x="15" y="35"/>
                    <a:pt x="15" y="35"/>
                    <a:pt x="15" y="35"/>
                  </a:cubicBezTo>
                  <a:cubicBezTo>
                    <a:pt x="6" y="35"/>
                    <a:pt x="0" y="42"/>
                    <a:pt x="0" y="50"/>
                  </a:cubicBezTo>
                  <a:cubicBezTo>
                    <a:pt x="0" y="58"/>
                    <a:pt x="6" y="65"/>
                    <a:pt x="15" y="65"/>
                  </a:cubicBezTo>
                  <a:cubicBezTo>
                    <a:pt x="15" y="65"/>
                    <a:pt x="15" y="65"/>
                    <a:pt x="15"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9" name="Freeform 395"/>
            <p:cNvSpPr>
              <a:spLocks/>
            </p:cNvSpPr>
            <p:nvPr/>
          </p:nvSpPr>
          <p:spPr bwMode="auto">
            <a:xfrm>
              <a:off x="6780213" y="5603875"/>
              <a:ext cx="79375"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0" name="Freeform 396"/>
            <p:cNvSpPr>
              <a:spLocks/>
            </p:cNvSpPr>
            <p:nvPr/>
          </p:nvSpPr>
          <p:spPr bwMode="auto">
            <a:xfrm>
              <a:off x="6937375" y="5603875"/>
              <a:ext cx="80963" cy="79375"/>
            </a:xfrm>
            <a:custGeom>
              <a:avLst/>
              <a:gdLst>
                <a:gd name="T0" fmla="*/ 100 w 100"/>
                <a:gd name="T1" fmla="*/ 50 h 100"/>
                <a:gd name="T2" fmla="*/ 85 w 100"/>
                <a:gd name="T3" fmla="*/ 35 h 100"/>
                <a:gd name="T4" fmla="*/ 85 w 100"/>
                <a:gd name="T5" fmla="*/ 35 h 100"/>
                <a:gd name="T6" fmla="*/ 72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5 w 100"/>
                <a:gd name="T23" fmla="*/ 28 h 100"/>
                <a:gd name="T24" fmla="*/ 45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5 w 100"/>
                <a:gd name="T41" fmla="*/ 55 h 100"/>
                <a:gd name="T42" fmla="*/ 45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2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4" y="35"/>
                    <a:pt x="85" y="35"/>
                  </a:cubicBez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9" y="0"/>
                    <a:pt x="50" y="0"/>
                  </a:cubicBezTo>
                  <a:cubicBezTo>
                    <a:pt x="42" y="0"/>
                    <a:pt x="35" y="6"/>
                    <a:pt x="35" y="15"/>
                  </a:cubicBezTo>
                  <a:cubicBezTo>
                    <a:pt x="35" y="15"/>
                    <a:pt x="35" y="15"/>
                    <a:pt x="35" y="15"/>
                  </a:cubicBezTo>
                  <a:cubicBezTo>
                    <a:pt x="35" y="21"/>
                    <a:pt x="39" y="26"/>
                    <a:pt x="45" y="28"/>
                  </a:cubicBezTo>
                  <a:cubicBezTo>
                    <a:pt x="45" y="44"/>
                    <a:pt x="45" y="44"/>
                    <a:pt x="45"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5" y="55"/>
                    <a:pt x="45" y="55"/>
                    <a:pt x="45" y="55"/>
                  </a:cubicBezTo>
                  <a:cubicBezTo>
                    <a:pt x="45" y="71"/>
                    <a:pt x="45" y="71"/>
                    <a:pt x="45" y="71"/>
                  </a:cubicBezTo>
                  <a:cubicBezTo>
                    <a:pt x="39" y="73"/>
                    <a:pt x="35" y="79"/>
                    <a:pt x="35" y="85"/>
                  </a:cubicBezTo>
                  <a:cubicBezTo>
                    <a:pt x="35" y="85"/>
                    <a:pt x="35" y="85"/>
                    <a:pt x="35" y="85"/>
                  </a:cubicBezTo>
                  <a:cubicBezTo>
                    <a:pt x="35" y="93"/>
                    <a:pt x="42" y="100"/>
                    <a:pt x="50" y="100"/>
                  </a:cubicBezTo>
                  <a:cubicBezTo>
                    <a:pt x="59"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4"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1" name="Freeform 397"/>
            <p:cNvSpPr>
              <a:spLocks/>
            </p:cNvSpPr>
            <p:nvPr/>
          </p:nvSpPr>
          <p:spPr bwMode="auto">
            <a:xfrm>
              <a:off x="709612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5 w 100"/>
                <a:gd name="T9" fmla="*/ 44 h 100"/>
                <a:gd name="T10" fmla="*/ 55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8 w 100"/>
                <a:gd name="T27" fmla="*/ 44 h 100"/>
                <a:gd name="T28" fmla="*/ 14 w 100"/>
                <a:gd name="T29" fmla="*/ 35 h 100"/>
                <a:gd name="T30" fmla="*/ 14 w 100"/>
                <a:gd name="T31" fmla="*/ 35 h 100"/>
                <a:gd name="T32" fmla="*/ 0 w 100"/>
                <a:gd name="T33" fmla="*/ 50 h 100"/>
                <a:gd name="T34" fmla="*/ 14 w 100"/>
                <a:gd name="T35" fmla="*/ 65 h 100"/>
                <a:gd name="T36" fmla="*/ 14 w 100"/>
                <a:gd name="T37" fmla="*/ 65 h 100"/>
                <a:gd name="T38" fmla="*/ 28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5 w 100"/>
                <a:gd name="T55" fmla="*/ 71 h 100"/>
                <a:gd name="T56" fmla="*/ 55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3" y="39"/>
                    <a:pt x="71" y="44"/>
                  </a:cubicBezTo>
                  <a:cubicBezTo>
                    <a:pt x="55" y="44"/>
                    <a:pt x="55" y="44"/>
                    <a:pt x="55" y="44"/>
                  </a:cubicBezTo>
                  <a:cubicBezTo>
                    <a:pt x="55" y="28"/>
                    <a:pt x="55" y="28"/>
                    <a:pt x="55" y="28"/>
                  </a:cubicBezTo>
                  <a:cubicBezTo>
                    <a:pt x="61" y="26"/>
                    <a:pt x="65" y="21"/>
                    <a:pt x="65" y="15"/>
                  </a:cubicBezTo>
                  <a:cubicBezTo>
                    <a:pt x="65" y="15"/>
                    <a:pt x="65" y="15"/>
                    <a:pt x="65" y="15"/>
                  </a:cubicBezTo>
                  <a:cubicBezTo>
                    <a:pt x="65" y="6"/>
                    <a:pt x="58" y="0"/>
                    <a:pt x="50" y="0"/>
                  </a:cubicBezTo>
                  <a:cubicBezTo>
                    <a:pt x="41" y="0"/>
                    <a:pt x="35" y="6"/>
                    <a:pt x="35" y="15"/>
                  </a:cubicBezTo>
                  <a:cubicBezTo>
                    <a:pt x="35" y="15"/>
                    <a:pt x="35" y="15"/>
                    <a:pt x="35" y="15"/>
                  </a:cubicBezTo>
                  <a:cubicBezTo>
                    <a:pt x="35" y="21"/>
                    <a:pt x="39" y="26"/>
                    <a:pt x="44" y="28"/>
                  </a:cubicBezTo>
                  <a:cubicBezTo>
                    <a:pt x="44" y="44"/>
                    <a:pt x="44" y="44"/>
                    <a:pt x="44" y="44"/>
                  </a:cubicBezTo>
                  <a:cubicBezTo>
                    <a:pt x="28" y="44"/>
                    <a:pt x="28" y="44"/>
                    <a:pt x="28" y="44"/>
                  </a:cubicBezTo>
                  <a:cubicBezTo>
                    <a:pt x="26" y="39"/>
                    <a:pt x="21" y="35"/>
                    <a:pt x="14" y="35"/>
                  </a:cubicBezTo>
                  <a:cubicBezTo>
                    <a:pt x="14" y="35"/>
                    <a:pt x="14" y="35"/>
                    <a:pt x="14" y="35"/>
                  </a:cubicBezTo>
                  <a:cubicBezTo>
                    <a:pt x="6" y="35"/>
                    <a:pt x="0" y="42"/>
                    <a:pt x="0" y="50"/>
                  </a:cubicBezTo>
                  <a:cubicBezTo>
                    <a:pt x="0" y="58"/>
                    <a:pt x="6" y="65"/>
                    <a:pt x="14" y="65"/>
                  </a:cubicBezTo>
                  <a:cubicBezTo>
                    <a:pt x="14" y="65"/>
                    <a:pt x="14" y="65"/>
                    <a:pt x="14" y="65"/>
                  </a:cubicBezTo>
                  <a:cubicBezTo>
                    <a:pt x="21" y="65"/>
                    <a:pt x="26" y="61"/>
                    <a:pt x="28"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1" y="100"/>
                    <a:pt x="50" y="100"/>
                  </a:cubicBezTo>
                  <a:cubicBezTo>
                    <a:pt x="58" y="100"/>
                    <a:pt x="65" y="93"/>
                    <a:pt x="65" y="85"/>
                  </a:cubicBezTo>
                  <a:cubicBezTo>
                    <a:pt x="65" y="85"/>
                    <a:pt x="65" y="85"/>
                    <a:pt x="65" y="85"/>
                  </a:cubicBezTo>
                  <a:cubicBezTo>
                    <a:pt x="65" y="79"/>
                    <a:pt x="61" y="73"/>
                    <a:pt x="55" y="71"/>
                  </a:cubicBezTo>
                  <a:cubicBezTo>
                    <a:pt x="55" y="55"/>
                    <a:pt x="55" y="55"/>
                    <a:pt x="55" y="55"/>
                  </a:cubicBezTo>
                  <a:cubicBezTo>
                    <a:pt x="71" y="55"/>
                    <a:pt x="71" y="55"/>
                    <a:pt x="71" y="55"/>
                  </a:cubicBezTo>
                  <a:cubicBezTo>
                    <a:pt x="73"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2" name="Freeform 398"/>
            <p:cNvSpPr>
              <a:spLocks/>
            </p:cNvSpPr>
            <p:nvPr/>
          </p:nvSpPr>
          <p:spPr bwMode="auto">
            <a:xfrm>
              <a:off x="7254875" y="5603875"/>
              <a:ext cx="80963" cy="79375"/>
            </a:xfrm>
            <a:custGeom>
              <a:avLst/>
              <a:gdLst>
                <a:gd name="T0" fmla="*/ 100 w 100"/>
                <a:gd name="T1" fmla="*/ 50 h 100"/>
                <a:gd name="T2" fmla="*/ 85 w 100"/>
                <a:gd name="T3" fmla="*/ 35 h 100"/>
                <a:gd name="T4" fmla="*/ 85 w 100"/>
                <a:gd name="T5" fmla="*/ 35 h 100"/>
                <a:gd name="T6" fmla="*/ 71 w 100"/>
                <a:gd name="T7" fmla="*/ 44 h 100"/>
                <a:gd name="T8" fmla="*/ 56 w 100"/>
                <a:gd name="T9" fmla="*/ 44 h 100"/>
                <a:gd name="T10" fmla="*/ 56 w 100"/>
                <a:gd name="T11" fmla="*/ 28 h 100"/>
                <a:gd name="T12" fmla="*/ 65 w 100"/>
                <a:gd name="T13" fmla="*/ 15 h 100"/>
                <a:gd name="T14" fmla="*/ 65 w 100"/>
                <a:gd name="T15" fmla="*/ 15 h 100"/>
                <a:gd name="T16" fmla="*/ 50 w 100"/>
                <a:gd name="T17" fmla="*/ 0 h 100"/>
                <a:gd name="T18" fmla="*/ 35 w 100"/>
                <a:gd name="T19" fmla="*/ 15 h 100"/>
                <a:gd name="T20" fmla="*/ 35 w 100"/>
                <a:gd name="T21" fmla="*/ 15 h 100"/>
                <a:gd name="T22" fmla="*/ 44 w 100"/>
                <a:gd name="T23" fmla="*/ 28 h 100"/>
                <a:gd name="T24" fmla="*/ 44 w 100"/>
                <a:gd name="T25" fmla="*/ 44 h 100"/>
                <a:gd name="T26" fmla="*/ 29 w 100"/>
                <a:gd name="T27" fmla="*/ 44 h 100"/>
                <a:gd name="T28" fmla="*/ 15 w 100"/>
                <a:gd name="T29" fmla="*/ 35 h 100"/>
                <a:gd name="T30" fmla="*/ 15 w 100"/>
                <a:gd name="T31" fmla="*/ 35 h 100"/>
                <a:gd name="T32" fmla="*/ 0 w 100"/>
                <a:gd name="T33" fmla="*/ 50 h 100"/>
                <a:gd name="T34" fmla="*/ 15 w 100"/>
                <a:gd name="T35" fmla="*/ 65 h 100"/>
                <a:gd name="T36" fmla="*/ 15 w 100"/>
                <a:gd name="T37" fmla="*/ 65 h 100"/>
                <a:gd name="T38" fmla="*/ 29 w 100"/>
                <a:gd name="T39" fmla="*/ 55 h 100"/>
                <a:gd name="T40" fmla="*/ 44 w 100"/>
                <a:gd name="T41" fmla="*/ 55 h 100"/>
                <a:gd name="T42" fmla="*/ 44 w 100"/>
                <a:gd name="T43" fmla="*/ 71 h 100"/>
                <a:gd name="T44" fmla="*/ 35 w 100"/>
                <a:gd name="T45" fmla="*/ 85 h 100"/>
                <a:gd name="T46" fmla="*/ 35 w 100"/>
                <a:gd name="T47" fmla="*/ 85 h 100"/>
                <a:gd name="T48" fmla="*/ 50 w 100"/>
                <a:gd name="T49" fmla="*/ 100 h 100"/>
                <a:gd name="T50" fmla="*/ 65 w 100"/>
                <a:gd name="T51" fmla="*/ 85 h 100"/>
                <a:gd name="T52" fmla="*/ 65 w 100"/>
                <a:gd name="T53" fmla="*/ 85 h 100"/>
                <a:gd name="T54" fmla="*/ 56 w 100"/>
                <a:gd name="T55" fmla="*/ 71 h 100"/>
                <a:gd name="T56" fmla="*/ 56 w 100"/>
                <a:gd name="T57" fmla="*/ 55 h 100"/>
                <a:gd name="T58" fmla="*/ 71 w 100"/>
                <a:gd name="T59" fmla="*/ 55 h 100"/>
                <a:gd name="T60" fmla="*/ 85 w 100"/>
                <a:gd name="T61" fmla="*/ 65 h 100"/>
                <a:gd name="T62" fmla="*/ 85 w 100"/>
                <a:gd name="T63" fmla="*/ 65 h 100"/>
                <a:gd name="T64" fmla="*/ 100 w 100"/>
                <a:gd name="T6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100" y="50"/>
                  </a:moveTo>
                  <a:cubicBezTo>
                    <a:pt x="100" y="42"/>
                    <a:pt x="93" y="35"/>
                    <a:pt x="85" y="35"/>
                  </a:cubicBezTo>
                  <a:cubicBezTo>
                    <a:pt x="85" y="35"/>
                    <a:pt x="85" y="35"/>
                    <a:pt x="85" y="35"/>
                  </a:cubicBezTo>
                  <a:cubicBezTo>
                    <a:pt x="79" y="35"/>
                    <a:pt x="74" y="39"/>
                    <a:pt x="71"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6"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6"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1" y="55"/>
                    <a:pt x="71" y="55"/>
                    <a:pt x="71" y="55"/>
                  </a:cubicBezTo>
                  <a:cubicBezTo>
                    <a:pt x="74" y="61"/>
                    <a:pt x="79" y="65"/>
                    <a:pt x="85" y="65"/>
                  </a:cubicBezTo>
                  <a:cubicBezTo>
                    <a:pt x="85" y="65"/>
                    <a:pt x="85" y="65"/>
                    <a:pt x="85" y="65"/>
                  </a:cubicBezTo>
                  <a:cubicBezTo>
                    <a:pt x="93" y="65"/>
                    <a:pt x="100" y="58"/>
                    <a:pt x="100" y="50"/>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3" name="Freeform 399"/>
            <p:cNvSpPr>
              <a:spLocks/>
            </p:cNvSpPr>
            <p:nvPr/>
          </p:nvSpPr>
          <p:spPr bwMode="auto">
            <a:xfrm>
              <a:off x="7413625" y="5603875"/>
              <a:ext cx="80963" cy="79375"/>
            </a:xfrm>
            <a:custGeom>
              <a:avLst/>
              <a:gdLst>
                <a:gd name="T0" fmla="*/ 85 w 100"/>
                <a:gd name="T1" fmla="*/ 35 h 100"/>
                <a:gd name="T2" fmla="*/ 85 w 100"/>
                <a:gd name="T3" fmla="*/ 35 h 100"/>
                <a:gd name="T4" fmla="*/ 72 w 100"/>
                <a:gd name="T5" fmla="*/ 44 h 100"/>
                <a:gd name="T6" fmla="*/ 56 w 100"/>
                <a:gd name="T7" fmla="*/ 44 h 100"/>
                <a:gd name="T8" fmla="*/ 56 w 100"/>
                <a:gd name="T9" fmla="*/ 28 h 100"/>
                <a:gd name="T10" fmla="*/ 65 w 100"/>
                <a:gd name="T11" fmla="*/ 15 h 100"/>
                <a:gd name="T12" fmla="*/ 65 w 100"/>
                <a:gd name="T13" fmla="*/ 15 h 100"/>
                <a:gd name="T14" fmla="*/ 50 w 100"/>
                <a:gd name="T15" fmla="*/ 0 h 100"/>
                <a:gd name="T16" fmla="*/ 35 w 100"/>
                <a:gd name="T17" fmla="*/ 15 h 100"/>
                <a:gd name="T18" fmla="*/ 35 w 100"/>
                <a:gd name="T19" fmla="*/ 15 h 100"/>
                <a:gd name="T20" fmla="*/ 44 w 100"/>
                <a:gd name="T21" fmla="*/ 28 h 100"/>
                <a:gd name="T22" fmla="*/ 44 w 100"/>
                <a:gd name="T23" fmla="*/ 44 h 100"/>
                <a:gd name="T24" fmla="*/ 29 w 100"/>
                <a:gd name="T25" fmla="*/ 44 h 100"/>
                <a:gd name="T26" fmla="*/ 15 w 100"/>
                <a:gd name="T27" fmla="*/ 35 h 100"/>
                <a:gd name="T28" fmla="*/ 15 w 100"/>
                <a:gd name="T29" fmla="*/ 35 h 100"/>
                <a:gd name="T30" fmla="*/ 0 w 100"/>
                <a:gd name="T31" fmla="*/ 50 h 100"/>
                <a:gd name="T32" fmla="*/ 15 w 100"/>
                <a:gd name="T33" fmla="*/ 65 h 100"/>
                <a:gd name="T34" fmla="*/ 15 w 100"/>
                <a:gd name="T35" fmla="*/ 65 h 100"/>
                <a:gd name="T36" fmla="*/ 29 w 100"/>
                <a:gd name="T37" fmla="*/ 55 h 100"/>
                <a:gd name="T38" fmla="*/ 44 w 100"/>
                <a:gd name="T39" fmla="*/ 55 h 100"/>
                <a:gd name="T40" fmla="*/ 44 w 100"/>
                <a:gd name="T41" fmla="*/ 71 h 100"/>
                <a:gd name="T42" fmla="*/ 35 w 100"/>
                <a:gd name="T43" fmla="*/ 85 h 100"/>
                <a:gd name="T44" fmla="*/ 35 w 100"/>
                <a:gd name="T45" fmla="*/ 85 h 100"/>
                <a:gd name="T46" fmla="*/ 50 w 100"/>
                <a:gd name="T47" fmla="*/ 100 h 100"/>
                <a:gd name="T48" fmla="*/ 65 w 100"/>
                <a:gd name="T49" fmla="*/ 85 h 100"/>
                <a:gd name="T50" fmla="*/ 65 w 100"/>
                <a:gd name="T51" fmla="*/ 85 h 100"/>
                <a:gd name="T52" fmla="*/ 56 w 100"/>
                <a:gd name="T53" fmla="*/ 71 h 100"/>
                <a:gd name="T54" fmla="*/ 56 w 100"/>
                <a:gd name="T55" fmla="*/ 55 h 100"/>
                <a:gd name="T56" fmla="*/ 72 w 100"/>
                <a:gd name="T57" fmla="*/ 55 h 100"/>
                <a:gd name="T58" fmla="*/ 85 w 100"/>
                <a:gd name="T59" fmla="*/ 65 h 100"/>
                <a:gd name="T60" fmla="*/ 85 w 100"/>
                <a:gd name="T61" fmla="*/ 65 h 100"/>
                <a:gd name="T62" fmla="*/ 100 w 100"/>
                <a:gd name="T63" fmla="*/ 50 h 100"/>
                <a:gd name="T64" fmla="*/ 85 w 100"/>
                <a:gd name="T65"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85" y="35"/>
                  </a:moveTo>
                  <a:cubicBezTo>
                    <a:pt x="85" y="35"/>
                    <a:pt x="85" y="35"/>
                    <a:pt x="85" y="35"/>
                  </a:cubicBezTo>
                  <a:cubicBezTo>
                    <a:pt x="79" y="35"/>
                    <a:pt x="74" y="39"/>
                    <a:pt x="72" y="44"/>
                  </a:cubicBezTo>
                  <a:cubicBezTo>
                    <a:pt x="56" y="44"/>
                    <a:pt x="56" y="44"/>
                    <a:pt x="56" y="44"/>
                  </a:cubicBezTo>
                  <a:cubicBezTo>
                    <a:pt x="56" y="28"/>
                    <a:pt x="56" y="28"/>
                    <a:pt x="56" y="28"/>
                  </a:cubicBezTo>
                  <a:cubicBezTo>
                    <a:pt x="61" y="26"/>
                    <a:pt x="65" y="21"/>
                    <a:pt x="65" y="15"/>
                  </a:cubicBezTo>
                  <a:cubicBezTo>
                    <a:pt x="65" y="15"/>
                    <a:pt x="65" y="15"/>
                    <a:pt x="65" y="15"/>
                  </a:cubicBezTo>
                  <a:cubicBezTo>
                    <a:pt x="65" y="6"/>
                    <a:pt x="58" y="0"/>
                    <a:pt x="50" y="0"/>
                  </a:cubicBezTo>
                  <a:cubicBezTo>
                    <a:pt x="42" y="0"/>
                    <a:pt x="35" y="6"/>
                    <a:pt x="35" y="15"/>
                  </a:cubicBezTo>
                  <a:cubicBezTo>
                    <a:pt x="35" y="15"/>
                    <a:pt x="35" y="15"/>
                    <a:pt x="35" y="15"/>
                  </a:cubicBezTo>
                  <a:cubicBezTo>
                    <a:pt x="35" y="21"/>
                    <a:pt x="39" y="26"/>
                    <a:pt x="44" y="28"/>
                  </a:cubicBezTo>
                  <a:cubicBezTo>
                    <a:pt x="44" y="44"/>
                    <a:pt x="44" y="44"/>
                    <a:pt x="44" y="44"/>
                  </a:cubicBezTo>
                  <a:cubicBezTo>
                    <a:pt x="29" y="44"/>
                    <a:pt x="29" y="44"/>
                    <a:pt x="29" y="44"/>
                  </a:cubicBezTo>
                  <a:cubicBezTo>
                    <a:pt x="27" y="39"/>
                    <a:pt x="21" y="35"/>
                    <a:pt x="15" y="35"/>
                  </a:cubicBezTo>
                  <a:cubicBezTo>
                    <a:pt x="15" y="35"/>
                    <a:pt x="15" y="35"/>
                    <a:pt x="15" y="35"/>
                  </a:cubicBezTo>
                  <a:cubicBezTo>
                    <a:pt x="7" y="35"/>
                    <a:pt x="0" y="42"/>
                    <a:pt x="0" y="50"/>
                  </a:cubicBezTo>
                  <a:cubicBezTo>
                    <a:pt x="0" y="58"/>
                    <a:pt x="7" y="65"/>
                    <a:pt x="15" y="65"/>
                  </a:cubicBezTo>
                  <a:cubicBezTo>
                    <a:pt x="15" y="65"/>
                    <a:pt x="15" y="65"/>
                    <a:pt x="15" y="65"/>
                  </a:cubicBezTo>
                  <a:cubicBezTo>
                    <a:pt x="21" y="65"/>
                    <a:pt x="27" y="61"/>
                    <a:pt x="29" y="55"/>
                  </a:cubicBezTo>
                  <a:cubicBezTo>
                    <a:pt x="44" y="55"/>
                    <a:pt x="44" y="55"/>
                    <a:pt x="44" y="55"/>
                  </a:cubicBezTo>
                  <a:cubicBezTo>
                    <a:pt x="44" y="71"/>
                    <a:pt x="44" y="71"/>
                    <a:pt x="44" y="71"/>
                  </a:cubicBezTo>
                  <a:cubicBezTo>
                    <a:pt x="39" y="73"/>
                    <a:pt x="35" y="79"/>
                    <a:pt x="35" y="85"/>
                  </a:cubicBezTo>
                  <a:cubicBezTo>
                    <a:pt x="35" y="85"/>
                    <a:pt x="35" y="85"/>
                    <a:pt x="35" y="85"/>
                  </a:cubicBezTo>
                  <a:cubicBezTo>
                    <a:pt x="35" y="93"/>
                    <a:pt x="42" y="100"/>
                    <a:pt x="50" y="100"/>
                  </a:cubicBezTo>
                  <a:cubicBezTo>
                    <a:pt x="58" y="100"/>
                    <a:pt x="65" y="93"/>
                    <a:pt x="65" y="85"/>
                  </a:cubicBezTo>
                  <a:cubicBezTo>
                    <a:pt x="65" y="85"/>
                    <a:pt x="65" y="85"/>
                    <a:pt x="65" y="85"/>
                  </a:cubicBezTo>
                  <a:cubicBezTo>
                    <a:pt x="65" y="79"/>
                    <a:pt x="61" y="73"/>
                    <a:pt x="56" y="71"/>
                  </a:cubicBezTo>
                  <a:cubicBezTo>
                    <a:pt x="56" y="55"/>
                    <a:pt x="56" y="55"/>
                    <a:pt x="56" y="55"/>
                  </a:cubicBezTo>
                  <a:cubicBezTo>
                    <a:pt x="72" y="55"/>
                    <a:pt x="72" y="55"/>
                    <a:pt x="72" y="55"/>
                  </a:cubicBezTo>
                  <a:cubicBezTo>
                    <a:pt x="74" y="61"/>
                    <a:pt x="79" y="65"/>
                    <a:pt x="85" y="65"/>
                  </a:cubicBezTo>
                  <a:cubicBezTo>
                    <a:pt x="85" y="65"/>
                    <a:pt x="85" y="65"/>
                    <a:pt x="85" y="65"/>
                  </a:cubicBezTo>
                  <a:cubicBezTo>
                    <a:pt x="93" y="65"/>
                    <a:pt x="100" y="58"/>
                    <a:pt x="100" y="50"/>
                  </a:cubicBezTo>
                  <a:cubicBezTo>
                    <a:pt x="100" y="42"/>
                    <a:pt x="93" y="35"/>
                    <a:pt x="85" y="35"/>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74" name="Group 173"/>
            <p:cNvGrpSpPr/>
            <p:nvPr/>
          </p:nvGrpSpPr>
          <p:grpSpPr>
            <a:xfrm>
              <a:off x="6257926" y="3298825"/>
              <a:ext cx="1101725" cy="1101726"/>
              <a:chOff x="6205538" y="3298825"/>
              <a:chExt cx="1101725" cy="1101726"/>
            </a:xfrm>
            <a:solidFill>
              <a:srgbClr val="FFFFFF">
                <a:alpha val="20000"/>
              </a:srgbClr>
            </a:solidFill>
          </p:grpSpPr>
          <p:sp>
            <p:nvSpPr>
              <p:cNvPr id="175" name="Freeform 324"/>
              <p:cNvSpPr>
                <a:spLocks/>
              </p:cNvSpPr>
              <p:nvPr/>
            </p:nvSpPr>
            <p:spPr bwMode="auto">
              <a:xfrm>
                <a:off x="6205538" y="3298825"/>
                <a:ext cx="371475" cy="373063"/>
              </a:xfrm>
              <a:custGeom>
                <a:avLst/>
                <a:gdLst>
                  <a:gd name="T0" fmla="*/ 461 w 461"/>
                  <a:gd name="T1" fmla="*/ 230 h 461"/>
                  <a:gd name="T2" fmla="*/ 392 w 461"/>
                  <a:gd name="T3" fmla="*/ 162 h 461"/>
                  <a:gd name="T4" fmla="*/ 392 w 461"/>
                  <a:gd name="T5" fmla="*/ 162 h 461"/>
                  <a:gd name="T6" fmla="*/ 329 w 461"/>
                  <a:gd name="T7" fmla="*/ 204 h 461"/>
                  <a:gd name="T8" fmla="*/ 257 w 461"/>
                  <a:gd name="T9" fmla="*/ 204 h 461"/>
                  <a:gd name="T10" fmla="*/ 257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9 w 461"/>
                  <a:gd name="T29" fmla="*/ 162 h 461"/>
                  <a:gd name="T30" fmla="*/ 69 w 461"/>
                  <a:gd name="T31" fmla="*/ 162 h 461"/>
                  <a:gd name="T32" fmla="*/ 0 w 461"/>
                  <a:gd name="T33" fmla="*/ 230 h 461"/>
                  <a:gd name="T34" fmla="*/ 69 w 461"/>
                  <a:gd name="T35" fmla="*/ 299 h 461"/>
                  <a:gd name="T36" fmla="*/ 69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7 w 461"/>
                  <a:gd name="T55" fmla="*/ 329 h 461"/>
                  <a:gd name="T56" fmla="*/ 257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7" y="204"/>
                      <a:pt x="257" y="204"/>
                      <a:pt x="257" y="204"/>
                    </a:cubicBezTo>
                    <a:cubicBezTo>
                      <a:pt x="257" y="132"/>
                      <a:pt x="257" y="132"/>
                      <a:pt x="257" y="132"/>
                    </a:cubicBezTo>
                    <a:cubicBezTo>
                      <a:pt x="282" y="121"/>
                      <a:pt x="299" y="97"/>
                      <a:pt x="299" y="68"/>
                    </a:cubicBezTo>
                    <a:cubicBezTo>
                      <a:pt x="299" y="68"/>
                      <a:pt x="299" y="68"/>
                      <a:pt x="299" y="68"/>
                    </a:cubicBezTo>
                    <a:cubicBezTo>
                      <a:pt x="299" y="31"/>
                      <a:pt x="268" y="0"/>
                      <a:pt x="230" y="0"/>
                    </a:cubicBezTo>
                    <a:cubicBezTo>
                      <a:pt x="193"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2" y="179"/>
                      <a:pt x="97" y="162"/>
                      <a:pt x="69" y="162"/>
                    </a:cubicBezTo>
                    <a:cubicBezTo>
                      <a:pt x="69" y="162"/>
                      <a:pt x="69" y="162"/>
                      <a:pt x="69" y="162"/>
                    </a:cubicBezTo>
                    <a:cubicBezTo>
                      <a:pt x="31" y="162"/>
                      <a:pt x="0" y="193"/>
                      <a:pt x="0" y="230"/>
                    </a:cubicBezTo>
                    <a:cubicBezTo>
                      <a:pt x="0" y="268"/>
                      <a:pt x="31" y="299"/>
                      <a:pt x="69" y="299"/>
                    </a:cubicBezTo>
                    <a:cubicBezTo>
                      <a:pt x="69" y="299"/>
                      <a:pt x="69" y="299"/>
                      <a:pt x="69" y="299"/>
                    </a:cubicBezTo>
                    <a:cubicBezTo>
                      <a:pt x="97" y="299"/>
                      <a:pt x="122"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3" y="461"/>
                      <a:pt x="230" y="461"/>
                    </a:cubicBezTo>
                    <a:cubicBezTo>
                      <a:pt x="268" y="461"/>
                      <a:pt x="299" y="430"/>
                      <a:pt x="299" y="392"/>
                    </a:cubicBezTo>
                    <a:cubicBezTo>
                      <a:pt x="299" y="392"/>
                      <a:pt x="299" y="392"/>
                      <a:pt x="299" y="392"/>
                    </a:cubicBezTo>
                    <a:cubicBezTo>
                      <a:pt x="299" y="364"/>
                      <a:pt x="282" y="339"/>
                      <a:pt x="257" y="329"/>
                    </a:cubicBezTo>
                    <a:cubicBezTo>
                      <a:pt x="257" y="257"/>
                      <a:pt x="257" y="257"/>
                      <a:pt x="257"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325"/>
              <p:cNvSpPr>
                <a:spLocks/>
              </p:cNvSpPr>
              <p:nvPr/>
            </p:nvSpPr>
            <p:spPr bwMode="auto">
              <a:xfrm>
                <a:off x="6934200" y="3298825"/>
                <a:ext cx="373063" cy="373063"/>
              </a:xfrm>
              <a:custGeom>
                <a:avLst/>
                <a:gdLst>
                  <a:gd name="T0" fmla="*/ 461 w 461"/>
                  <a:gd name="T1" fmla="*/ 230 h 461"/>
                  <a:gd name="T2" fmla="*/ 392 w 461"/>
                  <a:gd name="T3" fmla="*/ 162 h 461"/>
                  <a:gd name="T4" fmla="*/ 392 w 461"/>
                  <a:gd name="T5" fmla="*/ 162 h 461"/>
                  <a:gd name="T6" fmla="*/ 329 w 461"/>
                  <a:gd name="T7" fmla="*/ 204 h 461"/>
                  <a:gd name="T8" fmla="*/ 256 w 461"/>
                  <a:gd name="T9" fmla="*/ 204 h 461"/>
                  <a:gd name="T10" fmla="*/ 256 w 461"/>
                  <a:gd name="T11" fmla="*/ 132 h 461"/>
                  <a:gd name="T12" fmla="*/ 299 w 461"/>
                  <a:gd name="T13" fmla="*/ 68 h 461"/>
                  <a:gd name="T14" fmla="*/ 299 w 461"/>
                  <a:gd name="T15" fmla="*/ 68 h 461"/>
                  <a:gd name="T16" fmla="*/ 230 w 461"/>
                  <a:gd name="T17" fmla="*/ 0 h 461"/>
                  <a:gd name="T18" fmla="*/ 162 w 461"/>
                  <a:gd name="T19" fmla="*/ 68 h 461"/>
                  <a:gd name="T20" fmla="*/ 162 w 461"/>
                  <a:gd name="T21" fmla="*/ 68 h 461"/>
                  <a:gd name="T22" fmla="*/ 204 w 461"/>
                  <a:gd name="T23" fmla="*/ 132 h 461"/>
                  <a:gd name="T24" fmla="*/ 204 w 461"/>
                  <a:gd name="T25" fmla="*/ 204 h 461"/>
                  <a:gd name="T26" fmla="*/ 132 w 461"/>
                  <a:gd name="T27" fmla="*/ 204 h 461"/>
                  <a:gd name="T28" fmla="*/ 68 w 461"/>
                  <a:gd name="T29" fmla="*/ 162 h 461"/>
                  <a:gd name="T30" fmla="*/ 68 w 461"/>
                  <a:gd name="T31" fmla="*/ 162 h 461"/>
                  <a:gd name="T32" fmla="*/ 0 w 461"/>
                  <a:gd name="T33" fmla="*/ 230 h 461"/>
                  <a:gd name="T34" fmla="*/ 68 w 461"/>
                  <a:gd name="T35" fmla="*/ 299 h 461"/>
                  <a:gd name="T36" fmla="*/ 68 w 461"/>
                  <a:gd name="T37" fmla="*/ 299 h 461"/>
                  <a:gd name="T38" fmla="*/ 132 w 461"/>
                  <a:gd name="T39" fmla="*/ 257 h 461"/>
                  <a:gd name="T40" fmla="*/ 204 w 461"/>
                  <a:gd name="T41" fmla="*/ 257 h 461"/>
                  <a:gd name="T42" fmla="*/ 204 w 461"/>
                  <a:gd name="T43" fmla="*/ 329 h 461"/>
                  <a:gd name="T44" fmla="*/ 162 w 461"/>
                  <a:gd name="T45" fmla="*/ 392 h 461"/>
                  <a:gd name="T46" fmla="*/ 162 w 461"/>
                  <a:gd name="T47" fmla="*/ 392 h 461"/>
                  <a:gd name="T48" fmla="*/ 230 w 461"/>
                  <a:gd name="T49" fmla="*/ 461 h 461"/>
                  <a:gd name="T50" fmla="*/ 299 w 461"/>
                  <a:gd name="T51" fmla="*/ 392 h 461"/>
                  <a:gd name="T52" fmla="*/ 299 w 461"/>
                  <a:gd name="T53" fmla="*/ 392 h 461"/>
                  <a:gd name="T54" fmla="*/ 256 w 461"/>
                  <a:gd name="T55" fmla="*/ 329 h 461"/>
                  <a:gd name="T56" fmla="*/ 256 w 461"/>
                  <a:gd name="T57" fmla="*/ 257 h 461"/>
                  <a:gd name="T58" fmla="*/ 329 w 461"/>
                  <a:gd name="T59" fmla="*/ 257 h 461"/>
                  <a:gd name="T60" fmla="*/ 392 w 461"/>
                  <a:gd name="T61" fmla="*/ 299 h 461"/>
                  <a:gd name="T62" fmla="*/ 392 w 461"/>
                  <a:gd name="T63" fmla="*/ 299 h 461"/>
                  <a:gd name="T64" fmla="*/ 461 w 461"/>
                  <a:gd name="T65" fmla="*/ 2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0"/>
                    </a:moveTo>
                    <a:cubicBezTo>
                      <a:pt x="461" y="193"/>
                      <a:pt x="430" y="162"/>
                      <a:pt x="392" y="162"/>
                    </a:cubicBezTo>
                    <a:cubicBezTo>
                      <a:pt x="392" y="162"/>
                      <a:pt x="392" y="162"/>
                      <a:pt x="392" y="162"/>
                    </a:cubicBezTo>
                    <a:cubicBezTo>
                      <a:pt x="364" y="162"/>
                      <a:pt x="339" y="179"/>
                      <a:pt x="329" y="204"/>
                    </a:cubicBezTo>
                    <a:cubicBezTo>
                      <a:pt x="256" y="204"/>
                      <a:pt x="256" y="204"/>
                      <a:pt x="256" y="204"/>
                    </a:cubicBezTo>
                    <a:cubicBezTo>
                      <a:pt x="256" y="132"/>
                      <a:pt x="256" y="132"/>
                      <a:pt x="256" y="132"/>
                    </a:cubicBezTo>
                    <a:cubicBezTo>
                      <a:pt x="281" y="121"/>
                      <a:pt x="299" y="97"/>
                      <a:pt x="299" y="68"/>
                    </a:cubicBezTo>
                    <a:cubicBezTo>
                      <a:pt x="299" y="68"/>
                      <a:pt x="299" y="68"/>
                      <a:pt x="299" y="68"/>
                    </a:cubicBezTo>
                    <a:cubicBezTo>
                      <a:pt x="299" y="31"/>
                      <a:pt x="268" y="0"/>
                      <a:pt x="230" y="0"/>
                    </a:cubicBezTo>
                    <a:cubicBezTo>
                      <a:pt x="192" y="0"/>
                      <a:pt x="162" y="31"/>
                      <a:pt x="162" y="68"/>
                    </a:cubicBezTo>
                    <a:cubicBezTo>
                      <a:pt x="162" y="68"/>
                      <a:pt x="162" y="68"/>
                      <a:pt x="162" y="68"/>
                    </a:cubicBezTo>
                    <a:cubicBezTo>
                      <a:pt x="162" y="97"/>
                      <a:pt x="179" y="121"/>
                      <a:pt x="204" y="132"/>
                    </a:cubicBezTo>
                    <a:cubicBezTo>
                      <a:pt x="204" y="204"/>
                      <a:pt x="204" y="204"/>
                      <a:pt x="204" y="204"/>
                    </a:cubicBezTo>
                    <a:cubicBezTo>
                      <a:pt x="132" y="204"/>
                      <a:pt x="132" y="204"/>
                      <a:pt x="132" y="204"/>
                    </a:cubicBezTo>
                    <a:cubicBezTo>
                      <a:pt x="121" y="179"/>
                      <a:pt x="97" y="162"/>
                      <a:pt x="68" y="162"/>
                    </a:cubicBezTo>
                    <a:cubicBezTo>
                      <a:pt x="68" y="162"/>
                      <a:pt x="68" y="162"/>
                      <a:pt x="68" y="162"/>
                    </a:cubicBezTo>
                    <a:cubicBezTo>
                      <a:pt x="31" y="162"/>
                      <a:pt x="0" y="193"/>
                      <a:pt x="0" y="230"/>
                    </a:cubicBezTo>
                    <a:cubicBezTo>
                      <a:pt x="0" y="268"/>
                      <a:pt x="31" y="299"/>
                      <a:pt x="68" y="299"/>
                    </a:cubicBezTo>
                    <a:cubicBezTo>
                      <a:pt x="68" y="299"/>
                      <a:pt x="68" y="299"/>
                      <a:pt x="68" y="299"/>
                    </a:cubicBezTo>
                    <a:cubicBezTo>
                      <a:pt x="97" y="299"/>
                      <a:pt x="121" y="281"/>
                      <a:pt x="132" y="257"/>
                    </a:cubicBezTo>
                    <a:cubicBezTo>
                      <a:pt x="204" y="257"/>
                      <a:pt x="204" y="257"/>
                      <a:pt x="204" y="257"/>
                    </a:cubicBezTo>
                    <a:cubicBezTo>
                      <a:pt x="204" y="329"/>
                      <a:pt x="204" y="329"/>
                      <a:pt x="204" y="329"/>
                    </a:cubicBezTo>
                    <a:cubicBezTo>
                      <a:pt x="179" y="339"/>
                      <a:pt x="162" y="364"/>
                      <a:pt x="162" y="392"/>
                    </a:cubicBezTo>
                    <a:cubicBezTo>
                      <a:pt x="162" y="392"/>
                      <a:pt x="162" y="392"/>
                      <a:pt x="162" y="392"/>
                    </a:cubicBezTo>
                    <a:cubicBezTo>
                      <a:pt x="162" y="430"/>
                      <a:pt x="192" y="461"/>
                      <a:pt x="230" y="461"/>
                    </a:cubicBezTo>
                    <a:cubicBezTo>
                      <a:pt x="268" y="461"/>
                      <a:pt x="299" y="430"/>
                      <a:pt x="299" y="392"/>
                    </a:cubicBezTo>
                    <a:cubicBezTo>
                      <a:pt x="299" y="392"/>
                      <a:pt x="299" y="392"/>
                      <a:pt x="299" y="392"/>
                    </a:cubicBezTo>
                    <a:cubicBezTo>
                      <a:pt x="299" y="364"/>
                      <a:pt x="281" y="339"/>
                      <a:pt x="256" y="329"/>
                    </a:cubicBezTo>
                    <a:cubicBezTo>
                      <a:pt x="256" y="257"/>
                      <a:pt x="256" y="257"/>
                      <a:pt x="256" y="257"/>
                    </a:cubicBezTo>
                    <a:cubicBezTo>
                      <a:pt x="329" y="257"/>
                      <a:pt x="329" y="257"/>
                      <a:pt x="329" y="257"/>
                    </a:cubicBezTo>
                    <a:cubicBezTo>
                      <a:pt x="339" y="281"/>
                      <a:pt x="364" y="299"/>
                      <a:pt x="392" y="299"/>
                    </a:cubicBezTo>
                    <a:cubicBezTo>
                      <a:pt x="392" y="299"/>
                      <a:pt x="392" y="299"/>
                      <a:pt x="392" y="299"/>
                    </a:cubicBezTo>
                    <a:cubicBezTo>
                      <a:pt x="430" y="299"/>
                      <a:pt x="461" y="268"/>
                      <a:pt x="461"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326"/>
              <p:cNvSpPr>
                <a:spLocks/>
              </p:cNvSpPr>
              <p:nvPr/>
            </p:nvSpPr>
            <p:spPr bwMode="auto">
              <a:xfrm>
                <a:off x="6205538" y="4027488"/>
                <a:ext cx="371475" cy="373063"/>
              </a:xfrm>
              <a:custGeom>
                <a:avLst/>
                <a:gdLst>
                  <a:gd name="T0" fmla="*/ 461 w 461"/>
                  <a:gd name="T1" fmla="*/ 231 h 461"/>
                  <a:gd name="T2" fmla="*/ 392 w 461"/>
                  <a:gd name="T3" fmla="*/ 162 h 461"/>
                  <a:gd name="T4" fmla="*/ 392 w 461"/>
                  <a:gd name="T5" fmla="*/ 162 h 461"/>
                  <a:gd name="T6" fmla="*/ 329 w 461"/>
                  <a:gd name="T7" fmla="*/ 205 h 461"/>
                  <a:gd name="T8" fmla="*/ 257 w 461"/>
                  <a:gd name="T9" fmla="*/ 205 h 461"/>
                  <a:gd name="T10" fmla="*/ 257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9 w 461"/>
                  <a:gd name="T29" fmla="*/ 162 h 461"/>
                  <a:gd name="T30" fmla="*/ 69 w 461"/>
                  <a:gd name="T31" fmla="*/ 162 h 461"/>
                  <a:gd name="T32" fmla="*/ 0 w 461"/>
                  <a:gd name="T33" fmla="*/ 231 h 461"/>
                  <a:gd name="T34" fmla="*/ 69 w 461"/>
                  <a:gd name="T35" fmla="*/ 300 h 461"/>
                  <a:gd name="T36" fmla="*/ 69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7 w 461"/>
                  <a:gd name="T55" fmla="*/ 329 h 461"/>
                  <a:gd name="T56" fmla="*/ 257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7" y="205"/>
                      <a:pt x="257" y="205"/>
                      <a:pt x="257" y="205"/>
                    </a:cubicBezTo>
                    <a:cubicBezTo>
                      <a:pt x="257" y="133"/>
                      <a:pt x="257" y="133"/>
                      <a:pt x="257" y="133"/>
                    </a:cubicBezTo>
                    <a:cubicBezTo>
                      <a:pt x="282" y="122"/>
                      <a:pt x="299" y="98"/>
                      <a:pt x="299" y="69"/>
                    </a:cubicBezTo>
                    <a:cubicBezTo>
                      <a:pt x="299" y="69"/>
                      <a:pt x="299" y="69"/>
                      <a:pt x="299" y="69"/>
                    </a:cubicBezTo>
                    <a:cubicBezTo>
                      <a:pt x="299" y="31"/>
                      <a:pt x="268" y="0"/>
                      <a:pt x="230" y="0"/>
                    </a:cubicBezTo>
                    <a:cubicBezTo>
                      <a:pt x="193"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2" y="180"/>
                      <a:pt x="97" y="162"/>
                      <a:pt x="69" y="162"/>
                    </a:cubicBezTo>
                    <a:cubicBezTo>
                      <a:pt x="69" y="162"/>
                      <a:pt x="69" y="162"/>
                      <a:pt x="69" y="162"/>
                    </a:cubicBezTo>
                    <a:cubicBezTo>
                      <a:pt x="31" y="162"/>
                      <a:pt x="0" y="193"/>
                      <a:pt x="0" y="231"/>
                    </a:cubicBezTo>
                    <a:cubicBezTo>
                      <a:pt x="0" y="269"/>
                      <a:pt x="31" y="300"/>
                      <a:pt x="69" y="300"/>
                    </a:cubicBezTo>
                    <a:cubicBezTo>
                      <a:pt x="69" y="300"/>
                      <a:pt x="69" y="300"/>
                      <a:pt x="69" y="300"/>
                    </a:cubicBezTo>
                    <a:cubicBezTo>
                      <a:pt x="97" y="300"/>
                      <a:pt x="122"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3" y="461"/>
                      <a:pt x="230" y="461"/>
                    </a:cubicBezTo>
                    <a:cubicBezTo>
                      <a:pt x="268" y="461"/>
                      <a:pt x="299" y="430"/>
                      <a:pt x="299" y="393"/>
                    </a:cubicBezTo>
                    <a:cubicBezTo>
                      <a:pt x="299" y="393"/>
                      <a:pt x="299" y="393"/>
                      <a:pt x="299" y="393"/>
                    </a:cubicBezTo>
                    <a:cubicBezTo>
                      <a:pt x="299" y="364"/>
                      <a:pt x="282" y="340"/>
                      <a:pt x="257" y="329"/>
                    </a:cubicBezTo>
                    <a:cubicBezTo>
                      <a:pt x="257" y="257"/>
                      <a:pt x="257" y="257"/>
                      <a:pt x="257"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27"/>
              <p:cNvSpPr>
                <a:spLocks/>
              </p:cNvSpPr>
              <p:nvPr/>
            </p:nvSpPr>
            <p:spPr bwMode="auto">
              <a:xfrm>
                <a:off x="6934200" y="4027488"/>
                <a:ext cx="373063" cy="373063"/>
              </a:xfrm>
              <a:custGeom>
                <a:avLst/>
                <a:gdLst>
                  <a:gd name="T0" fmla="*/ 461 w 461"/>
                  <a:gd name="T1" fmla="*/ 231 h 461"/>
                  <a:gd name="T2" fmla="*/ 392 w 461"/>
                  <a:gd name="T3" fmla="*/ 162 h 461"/>
                  <a:gd name="T4" fmla="*/ 392 w 461"/>
                  <a:gd name="T5" fmla="*/ 162 h 461"/>
                  <a:gd name="T6" fmla="*/ 329 w 461"/>
                  <a:gd name="T7" fmla="*/ 205 h 461"/>
                  <a:gd name="T8" fmla="*/ 256 w 461"/>
                  <a:gd name="T9" fmla="*/ 205 h 461"/>
                  <a:gd name="T10" fmla="*/ 256 w 461"/>
                  <a:gd name="T11" fmla="*/ 133 h 461"/>
                  <a:gd name="T12" fmla="*/ 299 w 461"/>
                  <a:gd name="T13" fmla="*/ 69 h 461"/>
                  <a:gd name="T14" fmla="*/ 299 w 461"/>
                  <a:gd name="T15" fmla="*/ 69 h 461"/>
                  <a:gd name="T16" fmla="*/ 230 w 461"/>
                  <a:gd name="T17" fmla="*/ 0 h 461"/>
                  <a:gd name="T18" fmla="*/ 162 w 461"/>
                  <a:gd name="T19" fmla="*/ 69 h 461"/>
                  <a:gd name="T20" fmla="*/ 162 w 461"/>
                  <a:gd name="T21" fmla="*/ 69 h 461"/>
                  <a:gd name="T22" fmla="*/ 204 w 461"/>
                  <a:gd name="T23" fmla="*/ 133 h 461"/>
                  <a:gd name="T24" fmla="*/ 204 w 461"/>
                  <a:gd name="T25" fmla="*/ 205 h 461"/>
                  <a:gd name="T26" fmla="*/ 132 w 461"/>
                  <a:gd name="T27" fmla="*/ 205 h 461"/>
                  <a:gd name="T28" fmla="*/ 68 w 461"/>
                  <a:gd name="T29" fmla="*/ 162 h 461"/>
                  <a:gd name="T30" fmla="*/ 68 w 461"/>
                  <a:gd name="T31" fmla="*/ 162 h 461"/>
                  <a:gd name="T32" fmla="*/ 0 w 461"/>
                  <a:gd name="T33" fmla="*/ 231 h 461"/>
                  <a:gd name="T34" fmla="*/ 68 w 461"/>
                  <a:gd name="T35" fmla="*/ 300 h 461"/>
                  <a:gd name="T36" fmla="*/ 68 w 461"/>
                  <a:gd name="T37" fmla="*/ 300 h 461"/>
                  <a:gd name="T38" fmla="*/ 132 w 461"/>
                  <a:gd name="T39" fmla="*/ 257 h 461"/>
                  <a:gd name="T40" fmla="*/ 204 w 461"/>
                  <a:gd name="T41" fmla="*/ 257 h 461"/>
                  <a:gd name="T42" fmla="*/ 204 w 461"/>
                  <a:gd name="T43" fmla="*/ 329 h 461"/>
                  <a:gd name="T44" fmla="*/ 162 w 461"/>
                  <a:gd name="T45" fmla="*/ 393 h 461"/>
                  <a:gd name="T46" fmla="*/ 162 w 461"/>
                  <a:gd name="T47" fmla="*/ 393 h 461"/>
                  <a:gd name="T48" fmla="*/ 230 w 461"/>
                  <a:gd name="T49" fmla="*/ 461 h 461"/>
                  <a:gd name="T50" fmla="*/ 299 w 461"/>
                  <a:gd name="T51" fmla="*/ 393 h 461"/>
                  <a:gd name="T52" fmla="*/ 299 w 461"/>
                  <a:gd name="T53" fmla="*/ 393 h 461"/>
                  <a:gd name="T54" fmla="*/ 256 w 461"/>
                  <a:gd name="T55" fmla="*/ 329 h 461"/>
                  <a:gd name="T56" fmla="*/ 256 w 461"/>
                  <a:gd name="T57" fmla="*/ 257 h 461"/>
                  <a:gd name="T58" fmla="*/ 329 w 461"/>
                  <a:gd name="T59" fmla="*/ 257 h 461"/>
                  <a:gd name="T60" fmla="*/ 392 w 461"/>
                  <a:gd name="T61" fmla="*/ 300 h 461"/>
                  <a:gd name="T62" fmla="*/ 392 w 461"/>
                  <a:gd name="T63" fmla="*/ 300 h 461"/>
                  <a:gd name="T64" fmla="*/ 461 w 461"/>
                  <a:gd name="T65" fmla="*/ 23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61">
                    <a:moveTo>
                      <a:pt x="461" y="231"/>
                    </a:moveTo>
                    <a:cubicBezTo>
                      <a:pt x="461" y="193"/>
                      <a:pt x="430" y="162"/>
                      <a:pt x="392" y="162"/>
                    </a:cubicBezTo>
                    <a:cubicBezTo>
                      <a:pt x="392" y="162"/>
                      <a:pt x="392" y="162"/>
                      <a:pt x="392" y="162"/>
                    </a:cubicBezTo>
                    <a:cubicBezTo>
                      <a:pt x="364" y="162"/>
                      <a:pt x="339" y="180"/>
                      <a:pt x="329" y="205"/>
                    </a:cubicBezTo>
                    <a:cubicBezTo>
                      <a:pt x="256" y="205"/>
                      <a:pt x="256" y="205"/>
                      <a:pt x="256" y="205"/>
                    </a:cubicBezTo>
                    <a:cubicBezTo>
                      <a:pt x="256" y="133"/>
                      <a:pt x="256" y="133"/>
                      <a:pt x="256" y="133"/>
                    </a:cubicBezTo>
                    <a:cubicBezTo>
                      <a:pt x="281" y="122"/>
                      <a:pt x="299" y="98"/>
                      <a:pt x="299" y="69"/>
                    </a:cubicBezTo>
                    <a:cubicBezTo>
                      <a:pt x="299" y="69"/>
                      <a:pt x="299" y="69"/>
                      <a:pt x="299" y="69"/>
                    </a:cubicBezTo>
                    <a:cubicBezTo>
                      <a:pt x="299" y="31"/>
                      <a:pt x="268" y="0"/>
                      <a:pt x="230" y="0"/>
                    </a:cubicBezTo>
                    <a:cubicBezTo>
                      <a:pt x="192" y="0"/>
                      <a:pt x="162" y="31"/>
                      <a:pt x="162" y="69"/>
                    </a:cubicBezTo>
                    <a:cubicBezTo>
                      <a:pt x="162" y="69"/>
                      <a:pt x="162" y="69"/>
                      <a:pt x="162" y="69"/>
                    </a:cubicBezTo>
                    <a:cubicBezTo>
                      <a:pt x="162" y="98"/>
                      <a:pt x="179" y="122"/>
                      <a:pt x="204" y="133"/>
                    </a:cubicBezTo>
                    <a:cubicBezTo>
                      <a:pt x="204" y="205"/>
                      <a:pt x="204" y="205"/>
                      <a:pt x="204" y="205"/>
                    </a:cubicBezTo>
                    <a:cubicBezTo>
                      <a:pt x="132" y="205"/>
                      <a:pt x="132" y="205"/>
                      <a:pt x="132" y="205"/>
                    </a:cubicBezTo>
                    <a:cubicBezTo>
                      <a:pt x="121" y="180"/>
                      <a:pt x="97" y="162"/>
                      <a:pt x="68" y="162"/>
                    </a:cubicBezTo>
                    <a:cubicBezTo>
                      <a:pt x="68" y="162"/>
                      <a:pt x="68" y="162"/>
                      <a:pt x="68" y="162"/>
                    </a:cubicBezTo>
                    <a:cubicBezTo>
                      <a:pt x="31" y="162"/>
                      <a:pt x="0" y="193"/>
                      <a:pt x="0" y="231"/>
                    </a:cubicBezTo>
                    <a:cubicBezTo>
                      <a:pt x="0" y="269"/>
                      <a:pt x="31" y="300"/>
                      <a:pt x="68" y="300"/>
                    </a:cubicBezTo>
                    <a:cubicBezTo>
                      <a:pt x="68" y="300"/>
                      <a:pt x="68" y="300"/>
                      <a:pt x="68" y="300"/>
                    </a:cubicBezTo>
                    <a:cubicBezTo>
                      <a:pt x="97" y="300"/>
                      <a:pt x="121" y="282"/>
                      <a:pt x="132" y="257"/>
                    </a:cubicBezTo>
                    <a:cubicBezTo>
                      <a:pt x="204" y="257"/>
                      <a:pt x="204" y="257"/>
                      <a:pt x="204" y="257"/>
                    </a:cubicBezTo>
                    <a:cubicBezTo>
                      <a:pt x="204" y="329"/>
                      <a:pt x="204" y="329"/>
                      <a:pt x="204" y="329"/>
                    </a:cubicBezTo>
                    <a:cubicBezTo>
                      <a:pt x="179" y="340"/>
                      <a:pt x="162" y="364"/>
                      <a:pt x="162" y="393"/>
                    </a:cubicBezTo>
                    <a:cubicBezTo>
                      <a:pt x="162" y="393"/>
                      <a:pt x="162" y="393"/>
                      <a:pt x="162" y="393"/>
                    </a:cubicBezTo>
                    <a:cubicBezTo>
                      <a:pt x="162" y="430"/>
                      <a:pt x="192" y="461"/>
                      <a:pt x="230" y="461"/>
                    </a:cubicBezTo>
                    <a:cubicBezTo>
                      <a:pt x="268" y="461"/>
                      <a:pt x="299" y="430"/>
                      <a:pt x="299" y="393"/>
                    </a:cubicBezTo>
                    <a:cubicBezTo>
                      <a:pt x="299" y="393"/>
                      <a:pt x="299" y="393"/>
                      <a:pt x="299" y="393"/>
                    </a:cubicBezTo>
                    <a:cubicBezTo>
                      <a:pt x="299" y="364"/>
                      <a:pt x="281" y="340"/>
                      <a:pt x="256" y="329"/>
                    </a:cubicBezTo>
                    <a:cubicBezTo>
                      <a:pt x="256" y="257"/>
                      <a:pt x="256" y="257"/>
                      <a:pt x="256" y="257"/>
                    </a:cubicBezTo>
                    <a:cubicBezTo>
                      <a:pt x="329" y="257"/>
                      <a:pt x="329" y="257"/>
                      <a:pt x="329" y="257"/>
                    </a:cubicBezTo>
                    <a:cubicBezTo>
                      <a:pt x="339" y="282"/>
                      <a:pt x="364" y="300"/>
                      <a:pt x="392" y="300"/>
                    </a:cubicBezTo>
                    <a:cubicBezTo>
                      <a:pt x="392" y="300"/>
                      <a:pt x="392" y="300"/>
                      <a:pt x="392" y="300"/>
                    </a:cubicBezTo>
                    <a:cubicBezTo>
                      <a:pt x="430" y="300"/>
                      <a:pt x="461" y="269"/>
                      <a:pt x="461"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 name="Footer Placeholder 2"/>
          <p:cNvSpPr>
            <a:spLocks noGrp="1"/>
          </p:cNvSpPr>
          <p:nvPr>
            <p:ph type="ftr" sz="quarter" idx="18"/>
          </p:nvPr>
        </p:nvSpPr>
        <p:spPr>
          <a:xfrm>
            <a:off x="3051175" y="0"/>
            <a:ext cx="6096000" cy="457200"/>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92765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ide Cover 3">
    <p:spTree>
      <p:nvGrpSpPr>
        <p:cNvPr id="1" name=""/>
        <p:cNvGrpSpPr/>
        <p:nvPr/>
      </p:nvGrpSpPr>
      <p:grpSpPr>
        <a:xfrm>
          <a:off x="0" y="0"/>
          <a:ext cx="0" cy="0"/>
          <a:chOff x="0" y="0"/>
          <a:chExt cx="0" cy="0"/>
        </a:xfrm>
      </p:grpSpPr>
      <p:sp>
        <p:nvSpPr>
          <p:cNvPr id="64" name="Rectangle 63"/>
          <p:cNvSpPr/>
          <p:nvPr userDrawn="1"/>
        </p:nvSpPr>
        <p:spPr>
          <a:xfrm>
            <a:off x="6097588" y="4113212"/>
            <a:ext cx="3048000" cy="2744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669588" y="0"/>
            <a:ext cx="1522412"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Text Placeholder 278"/>
          <p:cNvSpPr>
            <a:spLocks noGrp="1"/>
          </p:cNvSpPr>
          <p:nvPr>
            <p:ph type="body" sz="quarter" idx="11" hasCustomPrompt="1"/>
          </p:nvPr>
        </p:nvSpPr>
        <p:spPr>
          <a:xfrm>
            <a:off x="5618888" y="501480"/>
            <a:ext cx="4795111" cy="367200"/>
          </a:xfrm>
          <a:prstGeom prst="rect">
            <a:avLst/>
          </a:prstGeom>
          <a:noFill/>
        </p:spPr>
        <p:txBody>
          <a:bodyPr wrap="square" lIns="0" tIns="0" rIns="0" bIns="0" rtlCol="0" anchor="ctr" anchorCtr="0">
            <a:noAutofit/>
          </a:bodyPr>
          <a:lstStyle>
            <a:lvl1pPr marL="0" indent="0" algn="r">
              <a:spcAft>
                <a:spcPts val="0"/>
              </a:spcAft>
              <a:buNone/>
              <a:defRPr lang="en-US" sz="2400" dirty="0" smtClean="0">
                <a:solidFill>
                  <a:srgbClr val="002B4C"/>
                </a:solidFill>
              </a:defRPr>
            </a:lvl1pPr>
            <a:lvl2pPr>
              <a:defRPr lang="en-US" sz="1800" dirty="0" smtClean="0"/>
            </a:lvl2pPr>
            <a:lvl3pPr>
              <a:defRPr lang="en-US" sz="1800" dirty="0" smtClean="0"/>
            </a:lvl3pPr>
            <a:lvl4pPr>
              <a:defRPr lang="en-US" sz="1800" dirty="0" smtClean="0"/>
            </a:lvl4pPr>
            <a:lvl5pPr>
              <a:defRPr lang="en-GB" sz="1800" dirty="0"/>
            </a:lvl5pPr>
          </a:lstStyle>
          <a:p>
            <a:pPr marL="0" lvl="0" algn="r"/>
            <a:r>
              <a:rPr lang="en-US" sz="2400" dirty="0" smtClean="0">
                <a:solidFill>
                  <a:srgbClr val="002B4C"/>
                </a:solidFill>
              </a:rPr>
              <a:t>Click to add Presentation title signpost </a:t>
            </a:r>
            <a:endParaRPr lang="en-US" dirty="0" smtClean="0"/>
          </a:p>
        </p:txBody>
      </p:sp>
      <p:pic>
        <p:nvPicPr>
          <p:cNvPr id="280" name="Picture 2" descr="BoE logo_A4 master"/>
          <p:cNvPicPr>
            <a:picLocks noChangeAspect="1" noChangeArrowheads="1"/>
          </p:cNvPicPr>
          <p:nvPr userDrawn="1"/>
        </p:nvPicPr>
        <p:blipFill>
          <a:blip r:embed="rId2" cstate="print"/>
          <a:srcRect/>
          <a:stretch>
            <a:fillRect/>
          </a:stretch>
        </p:blipFill>
        <p:spPr bwMode="auto">
          <a:xfrm>
            <a:off x="457200" y="456300"/>
            <a:ext cx="2995962" cy="572400"/>
          </a:xfrm>
          <a:prstGeom prst="rect">
            <a:avLst/>
          </a:prstGeom>
          <a:noFill/>
          <a:ln w="9525">
            <a:noFill/>
            <a:miter lim="800000"/>
            <a:headEnd/>
            <a:tailEnd/>
          </a:ln>
        </p:spPr>
      </p:pic>
      <p:sp>
        <p:nvSpPr>
          <p:cNvPr id="288" name="Text Placeholder 287"/>
          <p:cNvSpPr>
            <a:spLocks noGrp="1"/>
          </p:cNvSpPr>
          <p:nvPr>
            <p:ph type="body" sz="quarter" idx="13" hasCustomPrompt="1"/>
          </p:nvPr>
        </p:nvSpPr>
        <p:spPr>
          <a:xfrm>
            <a:off x="457200" y="5487988"/>
            <a:ext cx="5634678" cy="982800"/>
          </a:xfrm>
          <a:prstGeom prst="rect">
            <a:avLst/>
          </a:prstGeom>
        </p:spPr>
        <p:txBody>
          <a:bodyPr rIns="457200" anchor="b" anchorCtr="0"/>
          <a:lstStyle>
            <a:lvl1pPr marL="0" indent="0">
              <a:spcAft>
                <a:spcPts val="0"/>
              </a:spcAft>
              <a:buNone/>
              <a:defRPr sz="2000" b="1" baseline="0">
                <a:solidFill>
                  <a:schemeClr val="accent4"/>
                </a:solidFill>
              </a:defRPr>
            </a:lvl1pPr>
            <a:lvl2pPr marL="0" indent="0">
              <a:spcAft>
                <a:spcPts val="0"/>
              </a:spcAft>
              <a:buFont typeface="Arial" panose="020B0604020202020204" pitchFamily="34" charset="0"/>
              <a:buNone/>
              <a:defRPr sz="2000" b="0">
                <a:solidFill>
                  <a:schemeClr val="accent4"/>
                </a:solidFill>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smtClean="0"/>
              <a:t>Click to add Name Surname</a:t>
            </a:r>
          </a:p>
          <a:p>
            <a:pPr lvl="1"/>
            <a:r>
              <a:rPr lang="en-US" dirty="0" smtClean="0"/>
              <a:t>Title/Date</a:t>
            </a:r>
            <a:endParaRPr lang="en-GB" dirty="0"/>
          </a:p>
        </p:txBody>
      </p:sp>
      <p:sp>
        <p:nvSpPr>
          <p:cNvPr id="290" name="Picture Placeholder 289"/>
          <p:cNvSpPr>
            <a:spLocks noGrp="1" noChangeAspect="1"/>
          </p:cNvSpPr>
          <p:nvPr>
            <p:ph type="pic" sz="quarter" idx="14"/>
          </p:nvPr>
        </p:nvSpPr>
        <p:spPr>
          <a:xfrm>
            <a:off x="10961688" y="190785"/>
            <a:ext cx="964800" cy="964800"/>
          </a:xfrm>
          <a:prstGeom prst="rect">
            <a:avLst/>
          </a:prstGeom>
        </p:spPr>
        <p:txBody>
          <a:bodyPr/>
          <a:lstStyle>
            <a:lvl1pPr marL="0" indent="0">
              <a:buNone/>
              <a:defRPr sz="1800">
                <a:solidFill>
                  <a:schemeClr val="bg1"/>
                </a:solidFill>
              </a:defRPr>
            </a:lvl1pPr>
          </a:lstStyle>
          <a:p>
            <a:r>
              <a:rPr lang="en-US" smtClean="0"/>
              <a:t>Click icon to add picture</a:t>
            </a:r>
            <a:endParaRPr lang="en-GB" dirty="0"/>
          </a:p>
        </p:txBody>
      </p:sp>
      <p:sp>
        <p:nvSpPr>
          <p:cNvPr id="63" name="Rectangle 62"/>
          <p:cNvSpPr/>
          <p:nvPr userDrawn="1"/>
        </p:nvSpPr>
        <p:spPr>
          <a:xfrm>
            <a:off x="6096000" y="1371599"/>
            <a:ext cx="3049588" cy="27416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userDrawn="1"/>
        </p:nvSpPr>
        <p:spPr>
          <a:xfrm>
            <a:off x="9145588" y="4113212"/>
            <a:ext cx="3049588" cy="27447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userDrawn="1"/>
        </p:nvSpPr>
        <p:spPr>
          <a:xfrm>
            <a:off x="9145588" y="1371599"/>
            <a:ext cx="3049588" cy="2741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Picture Placeholder 276"/>
          <p:cNvSpPr>
            <a:spLocks noGrp="1"/>
          </p:cNvSpPr>
          <p:nvPr>
            <p:ph type="pic" sz="quarter" idx="10"/>
          </p:nvPr>
        </p:nvSpPr>
        <p:spPr>
          <a:xfrm>
            <a:off x="6096000" y="1371599"/>
            <a:ext cx="3049200" cy="2743200"/>
          </a:xfrm>
          <a:prstGeom prst="rect">
            <a:avLst/>
          </a:prstGeom>
          <a:noFill/>
        </p:spPr>
        <p:txBody>
          <a:bodyPr/>
          <a:lstStyle/>
          <a:p>
            <a:r>
              <a:rPr lang="en-US" smtClean="0"/>
              <a:t>Click icon to add picture</a:t>
            </a:r>
            <a:endParaRPr lang="en-GB" dirty="0"/>
          </a:p>
        </p:txBody>
      </p:sp>
      <p:sp>
        <p:nvSpPr>
          <p:cNvPr id="68" name="Picture Placeholder 276"/>
          <p:cNvSpPr>
            <a:spLocks noGrp="1"/>
          </p:cNvSpPr>
          <p:nvPr>
            <p:ph type="pic" sz="quarter" idx="15"/>
          </p:nvPr>
        </p:nvSpPr>
        <p:spPr>
          <a:xfrm>
            <a:off x="9145976" y="4114799"/>
            <a:ext cx="3049200" cy="2743200"/>
          </a:xfrm>
          <a:prstGeom prst="rect">
            <a:avLst/>
          </a:prstGeom>
          <a:noFill/>
        </p:spPr>
        <p:txBody>
          <a:bodyPr/>
          <a:lstStyle/>
          <a:p>
            <a:r>
              <a:rPr lang="en-US" smtClean="0"/>
              <a:t>Click icon to add picture</a:t>
            </a:r>
            <a:endParaRPr lang="en-GB" dirty="0"/>
          </a:p>
        </p:txBody>
      </p:sp>
      <p:sp>
        <p:nvSpPr>
          <p:cNvPr id="71" name="Text Placeholder 2"/>
          <p:cNvSpPr>
            <a:spLocks noGrp="1"/>
          </p:cNvSpPr>
          <p:nvPr>
            <p:ph type="body" sz="quarter" idx="16" hasCustomPrompt="1"/>
          </p:nvPr>
        </p:nvSpPr>
        <p:spPr>
          <a:xfrm>
            <a:off x="457200" y="1752600"/>
            <a:ext cx="5638800" cy="3735387"/>
          </a:xfrm>
          <a:prstGeom prst="rect">
            <a:avLst/>
          </a:prstGeom>
        </p:spPr>
        <p:txBody>
          <a:bodyPr/>
          <a:lstStyle>
            <a:lvl1pPr marL="0" indent="0">
              <a:spcAft>
                <a:spcPts val="2400"/>
              </a:spcAft>
              <a:buNone/>
              <a:defRPr sz="4800"/>
            </a:lvl1pPr>
            <a:lvl2pPr marL="0" indent="0">
              <a:buFont typeface="Arial" panose="020B0604020202020204" pitchFamily="34" charset="0"/>
              <a:buNone/>
              <a:defRPr sz="3200"/>
            </a:lvl2pPr>
            <a:lvl3pPr marL="0" indent="0">
              <a:buNone/>
              <a:defRPr/>
            </a:lvl3pPr>
            <a:lvl4pPr marL="0" indent="0">
              <a:buFont typeface="Arial" panose="020B0604020202020204" pitchFamily="34" charset="0"/>
              <a:buNone/>
              <a:defRPr/>
            </a:lvl4pPr>
            <a:lvl5pPr marL="0" indent="0">
              <a:buNone/>
              <a:defRPr/>
            </a:lvl5pPr>
          </a:lstStyle>
          <a:p>
            <a:pPr lvl="0"/>
            <a:r>
              <a:rPr lang="en-GB" dirty="0" smtClean="0"/>
              <a:t>Click to edit title  (Calibri 48pt)</a:t>
            </a:r>
          </a:p>
          <a:p>
            <a:pPr lvl="1"/>
            <a:r>
              <a:rPr lang="en-US" dirty="0" smtClean="0"/>
              <a:t>Presentation subtitle </a:t>
            </a:r>
            <a:br>
              <a:rPr lang="en-US" dirty="0" smtClean="0"/>
            </a:br>
            <a:r>
              <a:rPr lang="en-US" dirty="0" smtClean="0"/>
              <a:t>(Calibri 32pt)</a:t>
            </a:r>
          </a:p>
          <a:p>
            <a:pPr lvl="1"/>
            <a:endParaRPr lang="en-US" dirty="0" smtClean="0"/>
          </a:p>
        </p:txBody>
      </p:sp>
      <p:grpSp>
        <p:nvGrpSpPr>
          <p:cNvPr id="76" name="Group 75"/>
          <p:cNvGrpSpPr>
            <a:grpSpLocks noChangeAspect="1"/>
          </p:cNvGrpSpPr>
          <p:nvPr userDrawn="1"/>
        </p:nvGrpSpPr>
        <p:grpSpPr>
          <a:xfrm>
            <a:off x="6097588" y="4113212"/>
            <a:ext cx="3049200" cy="2743248"/>
            <a:chOff x="8489950" y="4483100"/>
            <a:chExt cx="1408113" cy="1266825"/>
          </a:xfrm>
          <a:solidFill>
            <a:srgbClr val="FFFFFF">
              <a:alpha val="25098"/>
            </a:srgbClr>
          </a:solidFill>
        </p:grpSpPr>
        <p:sp>
          <p:nvSpPr>
            <p:cNvPr id="78" name="Freeform 400"/>
            <p:cNvSpPr>
              <a:spLocks/>
            </p:cNvSpPr>
            <p:nvPr/>
          </p:nvSpPr>
          <p:spPr bwMode="auto">
            <a:xfrm>
              <a:off x="8489950" y="4483100"/>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1 w 90"/>
                <a:gd name="T25" fmla="*/ 0 h 177"/>
                <a:gd name="T26" fmla="*/ 0 w 90"/>
                <a:gd name="T27" fmla="*/ 0 h 177"/>
                <a:gd name="T28" fmla="*/ 0 w 90"/>
                <a:gd name="T29" fmla="*/ 177 h 177"/>
                <a:gd name="T30" fmla="*/ 1 w 90"/>
                <a:gd name="T31" fmla="*/ 177 h 177"/>
                <a:gd name="T32" fmla="*/ 28 w 90"/>
                <a:gd name="T33"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5"/>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01"/>
            <p:cNvSpPr>
              <a:spLocks/>
            </p:cNvSpPr>
            <p:nvPr/>
          </p:nvSpPr>
          <p:spPr bwMode="auto">
            <a:xfrm>
              <a:off x="8701088"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6 h 177"/>
                <a:gd name="T32" fmla="*/ 62 w 178"/>
                <a:gd name="T33" fmla="*/ 151 h 177"/>
                <a:gd name="T34" fmla="*/ 62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402"/>
            <p:cNvSpPr>
              <a:spLocks/>
            </p:cNvSpPr>
            <p:nvPr/>
          </p:nvSpPr>
          <p:spPr bwMode="auto">
            <a:xfrm>
              <a:off x="8982075" y="448310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6 h 177"/>
                <a:gd name="T32" fmla="*/ 62 w 177"/>
                <a:gd name="T33" fmla="*/ 151 h 177"/>
                <a:gd name="T34" fmla="*/ 62 w 177"/>
                <a:gd name="T35" fmla="*/ 151 h 177"/>
                <a:gd name="T36" fmla="*/ 88 w 177"/>
                <a:gd name="T37" fmla="*/ 177 h 177"/>
                <a:gd name="T38" fmla="*/ 115 w 177"/>
                <a:gd name="T39" fmla="*/ 151 h 177"/>
                <a:gd name="T40" fmla="*/ 115 w 177"/>
                <a:gd name="T41" fmla="*/ 151 h 177"/>
                <a:gd name="T42" fmla="*/ 99 w 177"/>
                <a:gd name="T43" fmla="*/ 126 h 177"/>
                <a:gd name="T44" fmla="*/ 99 w 177"/>
                <a:gd name="T45" fmla="*/ 99 h 177"/>
                <a:gd name="T46" fmla="*/ 126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8"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03"/>
            <p:cNvSpPr>
              <a:spLocks/>
            </p:cNvSpPr>
            <p:nvPr/>
          </p:nvSpPr>
          <p:spPr bwMode="auto">
            <a:xfrm>
              <a:off x="9263063" y="448310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6 h 177"/>
                <a:gd name="T32" fmla="*/ 63 w 178"/>
                <a:gd name="T33" fmla="*/ 151 h 177"/>
                <a:gd name="T34" fmla="*/ 63 w 178"/>
                <a:gd name="T35" fmla="*/ 151 h 177"/>
                <a:gd name="T36" fmla="*/ 89 w 178"/>
                <a:gd name="T37" fmla="*/ 177 h 177"/>
                <a:gd name="T38" fmla="*/ 115 w 178"/>
                <a:gd name="T39" fmla="*/ 151 h 177"/>
                <a:gd name="T40" fmla="*/ 115 w 178"/>
                <a:gd name="T41" fmla="*/ 151 h 177"/>
                <a:gd name="T42" fmla="*/ 99 w 178"/>
                <a:gd name="T43" fmla="*/ 126 h 177"/>
                <a:gd name="T44" fmla="*/ 99 w 178"/>
                <a:gd name="T45" fmla="*/ 99 h 177"/>
                <a:gd name="T46" fmla="*/ 127 w 178"/>
                <a:gd name="T47" fmla="*/ 99 h 177"/>
                <a:gd name="T48" fmla="*/ 151 w 178"/>
                <a:gd name="T49" fmla="*/ 115 h 177"/>
                <a:gd name="T50" fmla="*/ 178 w 178"/>
                <a:gd name="T51" fmla="*/ 89 h 177"/>
                <a:gd name="T52" fmla="*/ 151 w 178"/>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4" y="177"/>
                    <a:pt x="89" y="177"/>
                  </a:cubicBezTo>
                  <a:cubicBezTo>
                    <a:pt x="104" y="177"/>
                    <a:pt x="115" y="165"/>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404"/>
            <p:cNvSpPr>
              <a:spLocks/>
            </p:cNvSpPr>
            <p:nvPr/>
          </p:nvSpPr>
          <p:spPr bwMode="auto">
            <a:xfrm>
              <a:off x="9544050" y="448310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6 h 177"/>
                <a:gd name="T32" fmla="*/ 62 w 177"/>
                <a:gd name="T33" fmla="*/ 151 h 177"/>
                <a:gd name="T34" fmla="*/ 62 w 177"/>
                <a:gd name="T35" fmla="*/ 151 h 177"/>
                <a:gd name="T36" fmla="*/ 89 w 177"/>
                <a:gd name="T37" fmla="*/ 177 h 177"/>
                <a:gd name="T38" fmla="*/ 115 w 177"/>
                <a:gd name="T39" fmla="*/ 151 h 177"/>
                <a:gd name="T40" fmla="*/ 115 w 177"/>
                <a:gd name="T41" fmla="*/ 151 h 177"/>
                <a:gd name="T42" fmla="*/ 99 w 177"/>
                <a:gd name="T43" fmla="*/ 126 h 177"/>
                <a:gd name="T44" fmla="*/ 99 w 177"/>
                <a:gd name="T45" fmla="*/ 99 h 177"/>
                <a:gd name="T46" fmla="*/ 127 w 177"/>
                <a:gd name="T47" fmla="*/ 99 h 177"/>
                <a:gd name="T48" fmla="*/ 151 w 177"/>
                <a:gd name="T49" fmla="*/ 115 h 177"/>
                <a:gd name="T50" fmla="*/ 177 w 177"/>
                <a:gd name="T51" fmla="*/ 89 h 177"/>
                <a:gd name="T52" fmla="*/ 151 w 177"/>
                <a:gd name="T53"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5"/>
                    <a:pt x="74" y="177"/>
                    <a:pt x="89" y="177"/>
                  </a:cubicBezTo>
                  <a:cubicBezTo>
                    <a:pt x="103" y="177"/>
                    <a:pt x="115" y="165"/>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405"/>
            <p:cNvSpPr>
              <a:spLocks/>
            </p:cNvSpPr>
            <p:nvPr/>
          </p:nvSpPr>
          <p:spPr bwMode="auto">
            <a:xfrm>
              <a:off x="8489950" y="4762500"/>
              <a:ext cx="73025" cy="144463"/>
            </a:xfrm>
            <a:custGeom>
              <a:avLst/>
              <a:gdLst>
                <a:gd name="T0" fmla="*/ 28 w 90"/>
                <a:gd name="T1" fmla="*/ 151 h 178"/>
                <a:gd name="T2" fmla="*/ 28 w 90"/>
                <a:gd name="T3" fmla="*/ 151 h 178"/>
                <a:gd name="T4" fmla="*/ 11 w 90"/>
                <a:gd name="T5" fmla="*/ 127 h 178"/>
                <a:gd name="T6" fmla="*/ 11 w 90"/>
                <a:gd name="T7" fmla="*/ 99 h 178"/>
                <a:gd name="T8" fmla="*/ 39 w 90"/>
                <a:gd name="T9" fmla="*/ 99 h 178"/>
                <a:gd name="T10" fmla="*/ 64 w 90"/>
                <a:gd name="T11" fmla="*/ 116 h 178"/>
                <a:gd name="T12" fmla="*/ 90 w 90"/>
                <a:gd name="T13" fmla="*/ 89 h 178"/>
                <a:gd name="T14" fmla="*/ 64 w 90"/>
                <a:gd name="T15" fmla="*/ 63 h 178"/>
                <a:gd name="T16" fmla="*/ 39 w 90"/>
                <a:gd name="T17" fmla="*/ 79 h 178"/>
                <a:gd name="T18" fmla="*/ 11 w 90"/>
                <a:gd name="T19" fmla="*/ 79 h 178"/>
                <a:gd name="T20" fmla="*/ 11 w 90"/>
                <a:gd name="T21" fmla="*/ 51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51"/>
                    <a:pt x="28" y="151"/>
                    <a:pt x="28" y="151"/>
                  </a:cubicBez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07"/>
            <p:cNvSpPr>
              <a:spLocks/>
            </p:cNvSpPr>
            <p:nvPr/>
          </p:nvSpPr>
          <p:spPr bwMode="auto">
            <a:xfrm>
              <a:off x="8701088"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2 w 178"/>
                <a:gd name="T13" fmla="*/ 27 h 178"/>
                <a:gd name="T14" fmla="*/ 79 w 178"/>
                <a:gd name="T15" fmla="*/ 51 h 178"/>
                <a:gd name="T16" fmla="*/ 79 w 178"/>
                <a:gd name="T17" fmla="*/ 79 h 178"/>
                <a:gd name="T18" fmla="*/ 51 w 178"/>
                <a:gd name="T19" fmla="*/ 79 h 178"/>
                <a:gd name="T20" fmla="*/ 26 w 178"/>
                <a:gd name="T21" fmla="*/ 63 h 178"/>
                <a:gd name="T22" fmla="*/ 0 w 178"/>
                <a:gd name="T23" fmla="*/ 89 h 178"/>
                <a:gd name="T24" fmla="*/ 26 w 178"/>
                <a:gd name="T25" fmla="*/ 116 h 178"/>
                <a:gd name="T26" fmla="*/ 51 w 178"/>
                <a:gd name="T27" fmla="*/ 99 h 178"/>
                <a:gd name="T28" fmla="*/ 79 w 178"/>
                <a:gd name="T29" fmla="*/ 99 h 178"/>
                <a:gd name="T30" fmla="*/ 79 w 178"/>
                <a:gd name="T31" fmla="*/ 127 h 178"/>
                <a:gd name="T32" fmla="*/ 62 w 178"/>
                <a:gd name="T33" fmla="*/ 151 h 178"/>
                <a:gd name="T34" fmla="*/ 62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3" y="0"/>
                    <a:pt x="89" y="0"/>
                  </a:cubicBezTo>
                  <a:cubicBezTo>
                    <a:pt x="74" y="0"/>
                    <a:pt x="62" y="12"/>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08"/>
            <p:cNvSpPr>
              <a:spLocks/>
            </p:cNvSpPr>
            <p:nvPr/>
          </p:nvSpPr>
          <p:spPr bwMode="auto">
            <a:xfrm>
              <a:off x="8982075" y="4762500"/>
              <a:ext cx="142875" cy="144463"/>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88 w 177"/>
                <a:gd name="T11" fmla="*/ 0 h 178"/>
                <a:gd name="T12" fmla="*/ 62 w 177"/>
                <a:gd name="T13" fmla="*/ 27 h 178"/>
                <a:gd name="T14" fmla="*/ 78 w 177"/>
                <a:gd name="T15" fmla="*/ 51 h 178"/>
                <a:gd name="T16" fmla="*/ 78 w 177"/>
                <a:gd name="T17" fmla="*/ 79 h 178"/>
                <a:gd name="T18" fmla="*/ 50 w 177"/>
                <a:gd name="T19" fmla="*/ 79 h 178"/>
                <a:gd name="T20" fmla="*/ 26 w 177"/>
                <a:gd name="T21" fmla="*/ 63 h 178"/>
                <a:gd name="T22" fmla="*/ 0 w 177"/>
                <a:gd name="T23" fmla="*/ 89 h 178"/>
                <a:gd name="T24" fmla="*/ 26 w 177"/>
                <a:gd name="T25" fmla="*/ 116 h 178"/>
                <a:gd name="T26" fmla="*/ 50 w 177"/>
                <a:gd name="T27" fmla="*/ 99 h 178"/>
                <a:gd name="T28" fmla="*/ 78 w 177"/>
                <a:gd name="T29" fmla="*/ 99 h 178"/>
                <a:gd name="T30" fmla="*/ 78 w 177"/>
                <a:gd name="T31" fmla="*/ 127 h 178"/>
                <a:gd name="T32" fmla="*/ 62 w 177"/>
                <a:gd name="T33" fmla="*/ 151 h 178"/>
                <a:gd name="T34" fmla="*/ 62 w 177"/>
                <a:gd name="T35" fmla="*/ 151 h 178"/>
                <a:gd name="T36" fmla="*/ 88 w 177"/>
                <a:gd name="T37" fmla="*/ 178 h 178"/>
                <a:gd name="T38" fmla="*/ 115 w 177"/>
                <a:gd name="T39" fmla="*/ 151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12"/>
                    <a:pt x="103" y="0"/>
                    <a:pt x="88" y="0"/>
                  </a:cubicBezTo>
                  <a:cubicBezTo>
                    <a:pt x="74" y="0"/>
                    <a:pt x="62" y="12"/>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8"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409"/>
            <p:cNvSpPr>
              <a:spLocks/>
            </p:cNvSpPr>
            <p:nvPr/>
          </p:nvSpPr>
          <p:spPr bwMode="auto">
            <a:xfrm>
              <a:off x="9263063" y="4762500"/>
              <a:ext cx="142875" cy="144463"/>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89 w 178"/>
                <a:gd name="T11" fmla="*/ 0 h 178"/>
                <a:gd name="T12" fmla="*/ 63 w 178"/>
                <a:gd name="T13" fmla="*/ 27 h 178"/>
                <a:gd name="T14" fmla="*/ 79 w 178"/>
                <a:gd name="T15" fmla="*/ 51 h 178"/>
                <a:gd name="T16" fmla="*/ 79 w 178"/>
                <a:gd name="T17" fmla="*/ 79 h 178"/>
                <a:gd name="T18" fmla="*/ 51 w 178"/>
                <a:gd name="T19" fmla="*/ 79 h 178"/>
                <a:gd name="T20" fmla="*/ 27 w 178"/>
                <a:gd name="T21" fmla="*/ 63 h 178"/>
                <a:gd name="T22" fmla="*/ 0 w 178"/>
                <a:gd name="T23" fmla="*/ 89 h 178"/>
                <a:gd name="T24" fmla="*/ 27 w 178"/>
                <a:gd name="T25" fmla="*/ 116 h 178"/>
                <a:gd name="T26" fmla="*/ 51 w 178"/>
                <a:gd name="T27" fmla="*/ 99 h 178"/>
                <a:gd name="T28" fmla="*/ 79 w 178"/>
                <a:gd name="T29" fmla="*/ 99 h 178"/>
                <a:gd name="T30" fmla="*/ 79 w 178"/>
                <a:gd name="T31" fmla="*/ 127 h 178"/>
                <a:gd name="T32" fmla="*/ 63 w 178"/>
                <a:gd name="T33" fmla="*/ 151 h 178"/>
                <a:gd name="T34" fmla="*/ 63 w 178"/>
                <a:gd name="T35" fmla="*/ 151 h 178"/>
                <a:gd name="T36" fmla="*/ 89 w 178"/>
                <a:gd name="T37" fmla="*/ 178 h 178"/>
                <a:gd name="T38" fmla="*/ 115 w 178"/>
                <a:gd name="T39" fmla="*/ 151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12"/>
                    <a:pt x="104" y="0"/>
                    <a:pt x="89" y="0"/>
                  </a:cubicBezTo>
                  <a:cubicBezTo>
                    <a:pt x="74"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4" y="178"/>
                    <a:pt x="89" y="178"/>
                  </a:cubicBezTo>
                  <a:cubicBezTo>
                    <a:pt x="104" y="178"/>
                    <a:pt x="115" y="166"/>
                    <a:pt x="115" y="151"/>
                  </a:cubicBezTo>
                  <a:cubicBezTo>
                    <a:pt x="115" y="151"/>
                    <a:pt x="115" y="151"/>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10"/>
            <p:cNvSpPr>
              <a:spLocks/>
            </p:cNvSpPr>
            <p:nvPr/>
          </p:nvSpPr>
          <p:spPr bwMode="auto">
            <a:xfrm>
              <a:off x="9544050" y="4762500"/>
              <a:ext cx="142875" cy="144463"/>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89 w 177"/>
                <a:gd name="T11" fmla="*/ 0 h 178"/>
                <a:gd name="T12" fmla="*/ 62 w 177"/>
                <a:gd name="T13" fmla="*/ 27 h 178"/>
                <a:gd name="T14" fmla="*/ 78 w 177"/>
                <a:gd name="T15" fmla="*/ 51 h 178"/>
                <a:gd name="T16" fmla="*/ 78 w 177"/>
                <a:gd name="T17" fmla="*/ 79 h 178"/>
                <a:gd name="T18" fmla="*/ 51 w 177"/>
                <a:gd name="T19" fmla="*/ 79 h 178"/>
                <a:gd name="T20" fmla="*/ 26 w 177"/>
                <a:gd name="T21" fmla="*/ 63 h 178"/>
                <a:gd name="T22" fmla="*/ 0 w 177"/>
                <a:gd name="T23" fmla="*/ 89 h 178"/>
                <a:gd name="T24" fmla="*/ 26 w 177"/>
                <a:gd name="T25" fmla="*/ 116 h 178"/>
                <a:gd name="T26" fmla="*/ 51 w 177"/>
                <a:gd name="T27" fmla="*/ 99 h 178"/>
                <a:gd name="T28" fmla="*/ 78 w 177"/>
                <a:gd name="T29" fmla="*/ 99 h 178"/>
                <a:gd name="T30" fmla="*/ 78 w 177"/>
                <a:gd name="T31" fmla="*/ 127 h 178"/>
                <a:gd name="T32" fmla="*/ 62 w 177"/>
                <a:gd name="T33" fmla="*/ 151 h 178"/>
                <a:gd name="T34" fmla="*/ 62 w 177"/>
                <a:gd name="T35" fmla="*/ 151 h 178"/>
                <a:gd name="T36" fmla="*/ 89 w 177"/>
                <a:gd name="T37" fmla="*/ 178 h 178"/>
                <a:gd name="T38" fmla="*/ 115 w 177"/>
                <a:gd name="T39" fmla="*/ 151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12"/>
                    <a:pt x="103" y="0"/>
                    <a:pt x="89" y="0"/>
                  </a:cubicBezTo>
                  <a:cubicBezTo>
                    <a:pt x="74" y="0"/>
                    <a:pt x="62" y="12"/>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51"/>
                    <a:pt x="62" y="151"/>
                    <a:pt x="62" y="151"/>
                  </a:cubicBezTo>
                  <a:cubicBezTo>
                    <a:pt x="62" y="166"/>
                    <a:pt x="74" y="178"/>
                    <a:pt x="89" y="178"/>
                  </a:cubicBezTo>
                  <a:cubicBezTo>
                    <a:pt x="103" y="178"/>
                    <a:pt x="115" y="166"/>
                    <a:pt x="115" y="151"/>
                  </a:cubicBezTo>
                  <a:cubicBezTo>
                    <a:pt x="115" y="151"/>
                    <a:pt x="115" y="151"/>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11"/>
            <p:cNvSpPr>
              <a:spLocks/>
            </p:cNvSpPr>
            <p:nvPr/>
          </p:nvSpPr>
          <p:spPr bwMode="auto">
            <a:xfrm>
              <a:off x="8489950" y="5045075"/>
              <a:ext cx="73025" cy="142875"/>
            </a:xfrm>
            <a:custGeom>
              <a:avLst/>
              <a:gdLst>
                <a:gd name="T0" fmla="*/ 28 w 90"/>
                <a:gd name="T1" fmla="*/ 151 h 177"/>
                <a:gd name="T2" fmla="*/ 28 w 90"/>
                <a:gd name="T3" fmla="*/ 151 h 177"/>
                <a:gd name="T4" fmla="*/ 11 w 90"/>
                <a:gd name="T5" fmla="*/ 126 h 177"/>
                <a:gd name="T6" fmla="*/ 11 w 90"/>
                <a:gd name="T7" fmla="*/ 99 h 177"/>
                <a:gd name="T8" fmla="*/ 39 w 90"/>
                <a:gd name="T9" fmla="*/ 99 h 177"/>
                <a:gd name="T10" fmla="*/ 64 w 90"/>
                <a:gd name="T11" fmla="*/ 115 h 177"/>
                <a:gd name="T12" fmla="*/ 90 w 90"/>
                <a:gd name="T13" fmla="*/ 89 h 177"/>
                <a:gd name="T14" fmla="*/ 64 w 90"/>
                <a:gd name="T15" fmla="*/ 62 h 177"/>
                <a:gd name="T16" fmla="*/ 39 w 90"/>
                <a:gd name="T17" fmla="*/ 78 h 177"/>
                <a:gd name="T18" fmla="*/ 11 w 90"/>
                <a:gd name="T19" fmla="*/ 78 h 177"/>
                <a:gd name="T20" fmla="*/ 11 w 90"/>
                <a:gd name="T21" fmla="*/ 51 h 177"/>
                <a:gd name="T22" fmla="*/ 28 w 90"/>
                <a:gd name="T23" fmla="*/ 26 h 177"/>
                <a:gd name="T24" fmla="*/ 28 w 90"/>
                <a:gd name="T25" fmla="*/ 26 h 177"/>
                <a:gd name="T26" fmla="*/ 1 w 90"/>
                <a:gd name="T27" fmla="*/ 0 h 177"/>
                <a:gd name="T28" fmla="*/ 0 w 90"/>
                <a:gd name="T29" fmla="*/ 0 h 177"/>
                <a:gd name="T30" fmla="*/ 0 w 90"/>
                <a:gd name="T31" fmla="*/ 177 h 177"/>
                <a:gd name="T32" fmla="*/ 1 w 90"/>
                <a:gd name="T33" fmla="*/ 177 h 177"/>
                <a:gd name="T34" fmla="*/ 28 w 90"/>
                <a:gd name="T35"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77">
                  <a:moveTo>
                    <a:pt x="28" y="151"/>
                  </a:moveTo>
                  <a:cubicBezTo>
                    <a:pt x="28" y="151"/>
                    <a:pt x="28" y="151"/>
                    <a:pt x="28" y="151"/>
                  </a:cubicBezTo>
                  <a:cubicBezTo>
                    <a:pt x="28" y="140"/>
                    <a:pt x="21" y="130"/>
                    <a:pt x="11" y="126"/>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26"/>
                    <a:pt x="28" y="26"/>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12"/>
            <p:cNvSpPr>
              <a:spLocks/>
            </p:cNvSpPr>
            <p:nvPr/>
          </p:nvSpPr>
          <p:spPr bwMode="auto">
            <a:xfrm>
              <a:off x="8701088"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2 w 178"/>
                <a:gd name="T15" fmla="*/ 26 h 177"/>
                <a:gd name="T16" fmla="*/ 62 w 178"/>
                <a:gd name="T17" fmla="*/ 26 h 177"/>
                <a:gd name="T18" fmla="*/ 79 w 178"/>
                <a:gd name="T19" fmla="*/ 51 h 177"/>
                <a:gd name="T20" fmla="*/ 79 w 178"/>
                <a:gd name="T21" fmla="*/ 78 h 177"/>
                <a:gd name="T22" fmla="*/ 51 w 178"/>
                <a:gd name="T23" fmla="*/ 78 h 177"/>
                <a:gd name="T24" fmla="*/ 26 w 178"/>
                <a:gd name="T25" fmla="*/ 62 h 177"/>
                <a:gd name="T26" fmla="*/ 0 w 178"/>
                <a:gd name="T27" fmla="*/ 89 h 177"/>
                <a:gd name="T28" fmla="*/ 26 w 178"/>
                <a:gd name="T29" fmla="*/ 115 h 177"/>
                <a:gd name="T30" fmla="*/ 51 w 178"/>
                <a:gd name="T31" fmla="*/ 99 h 177"/>
                <a:gd name="T32" fmla="*/ 79 w 178"/>
                <a:gd name="T33" fmla="*/ 99 h 177"/>
                <a:gd name="T34" fmla="*/ 79 w 178"/>
                <a:gd name="T35" fmla="*/ 126 h 177"/>
                <a:gd name="T36" fmla="*/ 62 w 178"/>
                <a:gd name="T37" fmla="*/ 151 h 177"/>
                <a:gd name="T38" fmla="*/ 62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6"/>
                    <a:pt x="79" y="126"/>
                    <a:pt x="79"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13"/>
            <p:cNvSpPr>
              <a:spLocks/>
            </p:cNvSpPr>
            <p:nvPr/>
          </p:nvSpPr>
          <p:spPr bwMode="auto">
            <a:xfrm>
              <a:off x="8982075" y="5045075"/>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115 w 177"/>
                <a:gd name="T11" fmla="*/ 26 h 177"/>
                <a:gd name="T12" fmla="*/ 88 w 177"/>
                <a:gd name="T13" fmla="*/ 0 h 177"/>
                <a:gd name="T14" fmla="*/ 62 w 177"/>
                <a:gd name="T15" fmla="*/ 26 h 177"/>
                <a:gd name="T16" fmla="*/ 62 w 177"/>
                <a:gd name="T17" fmla="*/ 26 h 177"/>
                <a:gd name="T18" fmla="*/ 78 w 177"/>
                <a:gd name="T19" fmla="*/ 51 h 177"/>
                <a:gd name="T20" fmla="*/ 78 w 177"/>
                <a:gd name="T21" fmla="*/ 78 h 177"/>
                <a:gd name="T22" fmla="*/ 50 w 177"/>
                <a:gd name="T23" fmla="*/ 78 h 177"/>
                <a:gd name="T24" fmla="*/ 26 w 177"/>
                <a:gd name="T25" fmla="*/ 62 h 177"/>
                <a:gd name="T26" fmla="*/ 0 w 177"/>
                <a:gd name="T27" fmla="*/ 89 h 177"/>
                <a:gd name="T28" fmla="*/ 26 w 177"/>
                <a:gd name="T29" fmla="*/ 115 h 177"/>
                <a:gd name="T30" fmla="*/ 50 w 177"/>
                <a:gd name="T31" fmla="*/ 99 h 177"/>
                <a:gd name="T32" fmla="*/ 78 w 177"/>
                <a:gd name="T33" fmla="*/ 99 h 177"/>
                <a:gd name="T34" fmla="*/ 78 w 177"/>
                <a:gd name="T35" fmla="*/ 126 h 177"/>
                <a:gd name="T36" fmla="*/ 62 w 177"/>
                <a:gd name="T37" fmla="*/ 151 h 177"/>
                <a:gd name="T38" fmla="*/ 62 w 177"/>
                <a:gd name="T39" fmla="*/ 151 h 177"/>
                <a:gd name="T40" fmla="*/ 88 w 177"/>
                <a:gd name="T41" fmla="*/ 177 h 177"/>
                <a:gd name="T42" fmla="*/ 115 w 177"/>
                <a:gd name="T43" fmla="*/ 151 h 177"/>
                <a:gd name="T44" fmla="*/ 115 w 177"/>
                <a:gd name="T45" fmla="*/ 151 h 177"/>
                <a:gd name="T46" fmla="*/ 99 w 177"/>
                <a:gd name="T47" fmla="*/ 126 h 177"/>
                <a:gd name="T48" fmla="*/ 99 w 177"/>
                <a:gd name="T49" fmla="*/ 99 h 177"/>
                <a:gd name="T50" fmla="*/ 126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8" y="0"/>
                  </a:cubicBezTo>
                  <a:cubicBezTo>
                    <a:pt x="74" y="0"/>
                    <a:pt x="62" y="12"/>
                    <a:pt x="62" y="26"/>
                  </a:cubicBezTo>
                  <a:cubicBezTo>
                    <a:pt x="62" y="26"/>
                    <a:pt x="62" y="26"/>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8"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414"/>
            <p:cNvSpPr>
              <a:spLocks/>
            </p:cNvSpPr>
            <p:nvPr/>
          </p:nvSpPr>
          <p:spPr bwMode="auto">
            <a:xfrm>
              <a:off x="9263063" y="5045075"/>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115 w 178"/>
                <a:gd name="T11" fmla="*/ 26 h 177"/>
                <a:gd name="T12" fmla="*/ 89 w 178"/>
                <a:gd name="T13" fmla="*/ 0 h 177"/>
                <a:gd name="T14" fmla="*/ 63 w 178"/>
                <a:gd name="T15" fmla="*/ 26 h 177"/>
                <a:gd name="T16" fmla="*/ 63 w 178"/>
                <a:gd name="T17" fmla="*/ 26 h 177"/>
                <a:gd name="T18" fmla="*/ 79 w 178"/>
                <a:gd name="T19" fmla="*/ 51 h 177"/>
                <a:gd name="T20" fmla="*/ 79 w 178"/>
                <a:gd name="T21" fmla="*/ 78 h 177"/>
                <a:gd name="T22" fmla="*/ 51 w 178"/>
                <a:gd name="T23" fmla="*/ 78 h 177"/>
                <a:gd name="T24" fmla="*/ 27 w 178"/>
                <a:gd name="T25" fmla="*/ 62 h 177"/>
                <a:gd name="T26" fmla="*/ 0 w 178"/>
                <a:gd name="T27" fmla="*/ 89 h 177"/>
                <a:gd name="T28" fmla="*/ 27 w 178"/>
                <a:gd name="T29" fmla="*/ 115 h 177"/>
                <a:gd name="T30" fmla="*/ 51 w 178"/>
                <a:gd name="T31" fmla="*/ 99 h 177"/>
                <a:gd name="T32" fmla="*/ 79 w 178"/>
                <a:gd name="T33" fmla="*/ 99 h 177"/>
                <a:gd name="T34" fmla="*/ 79 w 178"/>
                <a:gd name="T35" fmla="*/ 126 h 177"/>
                <a:gd name="T36" fmla="*/ 63 w 178"/>
                <a:gd name="T37" fmla="*/ 151 h 177"/>
                <a:gd name="T38" fmla="*/ 63 w 178"/>
                <a:gd name="T39" fmla="*/ 151 h 177"/>
                <a:gd name="T40" fmla="*/ 89 w 178"/>
                <a:gd name="T41" fmla="*/ 177 h 177"/>
                <a:gd name="T42" fmla="*/ 115 w 178"/>
                <a:gd name="T43" fmla="*/ 151 h 177"/>
                <a:gd name="T44" fmla="*/ 115 w 178"/>
                <a:gd name="T45" fmla="*/ 151 h 177"/>
                <a:gd name="T46" fmla="*/ 99 w 178"/>
                <a:gd name="T47" fmla="*/ 126 h 177"/>
                <a:gd name="T48" fmla="*/ 99 w 178"/>
                <a:gd name="T49" fmla="*/ 99 h 177"/>
                <a:gd name="T50" fmla="*/ 127 w 178"/>
                <a:gd name="T51" fmla="*/ 99 h 177"/>
                <a:gd name="T52" fmla="*/ 151 w 178"/>
                <a:gd name="T53" fmla="*/ 115 h 177"/>
                <a:gd name="T54" fmla="*/ 178 w 178"/>
                <a:gd name="T55" fmla="*/ 89 h 177"/>
                <a:gd name="T56" fmla="*/ 151 w 178"/>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26"/>
                    <a:pt x="115" y="26"/>
                    <a:pt x="115" y="26"/>
                  </a:cubicBezTo>
                  <a:cubicBezTo>
                    <a:pt x="115" y="12"/>
                    <a:pt x="104" y="0"/>
                    <a:pt x="89" y="0"/>
                  </a:cubicBezTo>
                  <a:cubicBezTo>
                    <a:pt x="74" y="0"/>
                    <a:pt x="63" y="12"/>
                    <a:pt x="63" y="26"/>
                  </a:cubicBez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4" y="177"/>
                    <a:pt x="89" y="177"/>
                  </a:cubicBezTo>
                  <a:cubicBezTo>
                    <a:pt x="104" y="177"/>
                    <a:pt x="115" y="166"/>
                    <a:pt x="115" y="151"/>
                  </a:cubicBezTo>
                  <a:cubicBezTo>
                    <a:pt x="115" y="151"/>
                    <a:pt x="115" y="151"/>
                    <a:pt x="115" y="151"/>
                  </a:cubicBezTo>
                  <a:cubicBezTo>
                    <a:pt x="115" y="140"/>
                    <a:pt x="109" y="130"/>
                    <a:pt x="99" y="126"/>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15"/>
            <p:cNvSpPr>
              <a:spLocks/>
            </p:cNvSpPr>
            <p:nvPr/>
          </p:nvSpPr>
          <p:spPr bwMode="auto">
            <a:xfrm>
              <a:off x="9544050" y="5045075"/>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115 w 177"/>
                <a:gd name="T11" fmla="*/ 26 h 177"/>
                <a:gd name="T12" fmla="*/ 89 w 177"/>
                <a:gd name="T13" fmla="*/ 0 h 177"/>
                <a:gd name="T14" fmla="*/ 62 w 177"/>
                <a:gd name="T15" fmla="*/ 26 h 177"/>
                <a:gd name="T16" fmla="*/ 62 w 177"/>
                <a:gd name="T17" fmla="*/ 26 h 177"/>
                <a:gd name="T18" fmla="*/ 78 w 177"/>
                <a:gd name="T19" fmla="*/ 51 h 177"/>
                <a:gd name="T20" fmla="*/ 78 w 177"/>
                <a:gd name="T21" fmla="*/ 78 h 177"/>
                <a:gd name="T22" fmla="*/ 51 w 177"/>
                <a:gd name="T23" fmla="*/ 78 h 177"/>
                <a:gd name="T24" fmla="*/ 26 w 177"/>
                <a:gd name="T25" fmla="*/ 62 h 177"/>
                <a:gd name="T26" fmla="*/ 0 w 177"/>
                <a:gd name="T27" fmla="*/ 89 h 177"/>
                <a:gd name="T28" fmla="*/ 26 w 177"/>
                <a:gd name="T29" fmla="*/ 115 h 177"/>
                <a:gd name="T30" fmla="*/ 51 w 177"/>
                <a:gd name="T31" fmla="*/ 99 h 177"/>
                <a:gd name="T32" fmla="*/ 78 w 177"/>
                <a:gd name="T33" fmla="*/ 99 h 177"/>
                <a:gd name="T34" fmla="*/ 78 w 177"/>
                <a:gd name="T35" fmla="*/ 126 h 177"/>
                <a:gd name="T36" fmla="*/ 62 w 177"/>
                <a:gd name="T37" fmla="*/ 151 h 177"/>
                <a:gd name="T38" fmla="*/ 62 w 177"/>
                <a:gd name="T39" fmla="*/ 151 h 177"/>
                <a:gd name="T40" fmla="*/ 89 w 177"/>
                <a:gd name="T41" fmla="*/ 177 h 177"/>
                <a:gd name="T42" fmla="*/ 115 w 177"/>
                <a:gd name="T43" fmla="*/ 151 h 177"/>
                <a:gd name="T44" fmla="*/ 115 w 177"/>
                <a:gd name="T45" fmla="*/ 151 h 177"/>
                <a:gd name="T46" fmla="*/ 99 w 177"/>
                <a:gd name="T47" fmla="*/ 126 h 177"/>
                <a:gd name="T48" fmla="*/ 99 w 177"/>
                <a:gd name="T49" fmla="*/ 99 h 177"/>
                <a:gd name="T50" fmla="*/ 127 w 177"/>
                <a:gd name="T51" fmla="*/ 99 h 177"/>
                <a:gd name="T52" fmla="*/ 151 w 177"/>
                <a:gd name="T53" fmla="*/ 115 h 177"/>
                <a:gd name="T54" fmla="*/ 177 w 177"/>
                <a:gd name="T55" fmla="*/ 89 h 177"/>
                <a:gd name="T56" fmla="*/ 151 w 177"/>
                <a:gd name="T57"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26"/>
                    <a:pt x="115" y="26"/>
                    <a:pt x="115" y="26"/>
                  </a:cubicBezTo>
                  <a:cubicBezTo>
                    <a:pt x="115" y="12"/>
                    <a:pt x="103" y="0"/>
                    <a:pt x="89" y="0"/>
                  </a:cubicBezTo>
                  <a:cubicBezTo>
                    <a:pt x="74" y="0"/>
                    <a:pt x="62" y="12"/>
                    <a:pt x="62" y="26"/>
                  </a:cubicBezTo>
                  <a:cubicBezTo>
                    <a:pt x="62" y="26"/>
                    <a:pt x="62" y="26"/>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6"/>
                    <a:pt x="78" y="126"/>
                    <a:pt x="78" y="126"/>
                  </a:cubicBezTo>
                  <a:cubicBezTo>
                    <a:pt x="69" y="130"/>
                    <a:pt x="62" y="140"/>
                    <a:pt x="62" y="151"/>
                  </a:cubicBezTo>
                  <a:cubicBezTo>
                    <a:pt x="62" y="151"/>
                    <a:pt x="62" y="151"/>
                    <a:pt x="62" y="151"/>
                  </a:cubicBezTo>
                  <a:cubicBezTo>
                    <a:pt x="62" y="166"/>
                    <a:pt x="74" y="177"/>
                    <a:pt x="89" y="177"/>
                  </a:cubicBezTo>
                  <a:cubicBezTo>
                    <a:pt x="103" y="177"/>
                    <a:pt x="115" y="166"/>
                    <a:pt x="115" y="151"/>
                  </a:cubicBezTo>
                  <a:cubicBezTo>
                    <a:pt x="115" y="151"/>
                    <a:pt x="115" y="151"/>
                    <a:pt x="115" y="151"/>
                  </a:cubicBezTo>
                  <a:cubicBezTo>
                    <a:pt x="115" y="140"/>
                    <a:pt x="108" y="130"/>
                    <a:pt x="99" y="126"/>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16"/>
            <p:cNvSpPr>
              <a:spLocks/>
            </p:cNvSpPr>
            <p:nvPr/>
          </p:nvSpPr>
          <p:spPr bwMode="auto">
            <a:xfrm>
              <a:off x="8489950" y="5326063"/>
              <a:ext cx="73025" cy="142875"/>
            </a:xfrm>
            <a:custGeom>
              <a:avLst/>
              <a:gdLst>
                <a:gd name="T0" fmla="*/ 28 w 90"/>
                <a:gd name="T1" fmla="*/ 151 h 178"/>
                <a:gd name="T2" fmla="*/ 11 w 90"/>
                <a:gd name="T3" fmla="*/ 127 h 178"/>
                <a:gd name="T4" fmla="*/ 11 w 90"/>
                <a:gd name="T5" fmla="*/ 99 h 178"/>
                <a:gd name="T6" fmla="*/ 39 w 90"/>
                <a:gd name="T7" fmla="*/ 99 h 178"/>
                <a:gd name="T8" fmla="*/ 64 w 90"/>
                <a:gd name="T9" fmla="*/ 116 h 178"/>
                <a:gd name="T10" fmla="*/ 90 w 90"/>
                <a:gd name="T11" fmla="*/ 89 h 178"/>
                <a:gd name="T12" fmla="*/ 64 w 90"/>
                <a:gd name="T13" fmla="*/ 63 h 178"/>
                <a:gd name="T14" fmla="*/ 39 w 90"/>
                <a:gd name="T15" fmla="*/ 79 h 178"/>
                <a:gd name="T16" fmla="*/ 11 w 90"/>
                <a:gd name="T17" fmla="*/ 79 h 178"/>
                <a:gd name="T18" fmla="*/ 11 w 90"/>
                <a:gd name="T19" fmla="*/ 51 h 178"/>
                <a:gd name="T20" fmla="*/ 28 w 90"/>
                <a:gd name="T21" fmla="*/ 27 h 178"/>
                <a:gd name="T22" fmla="*/ 28 w 90"/>
                <a:gd name="T23" fmla="*/ 27 h 178"/>
                <a:gd name="T24" fmla="*/ 1 w 90"/>
                <a:gd name="T25" fmla="*/ 0 h 178"/>
                <a:gd name="T26" fmla="*/ 0 w 90"/>
                <a:gd name="T27" fmla="*/ 0 h 178"/>
                <a:gd name="T28" fmla="*/ 0 w 90"/>
                <a:gd name="T29" fmla="*/ 178 h 178"/>
                <a:gd name="T30" fmla="*/ 1 w 90"/>
                <a:gd name="T31" fmla="*/ 178 h 178"/>
                <a:gd name="T32" fmla="*/ 28 w 90"/>
                <a:gd name="T33" fmla="*/ 15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78">
                  <a:moveTo>
                    <a:pt x="28" y="151"/>
                  </a:moveTo>
                  <a:cubicBezTo>
                    <a:pt x="28" y="140"/>
                    <a:pt x="21" y="131"/>
                    <a:pt x="11" y="127"/>
                  </a:cubicBezTo>
                  <a:cubicBezTo>
                    <a:pt x="11" y="99"/>
                    <a:pt x="11" y="99"/>
                    <a:pt x="11" y="99"/>
                  </a:cubicBezTo>
                  <a:cubicBezTo>
                    <a:pt x="39" y="99"/>
                    <a:pt x="39" y="99"/>
                    <a:pt x="39" y="99"/>
                  </a:cubicBezTo>
                  <a:cubicBezTo>
                    <a:pt x="43" y="109"/>
                    <a:pt x="53" y="116"/>
                    <a:pt x="64" y="116"/>
                  </a:cubicBezTo>
                  <a:cubicBezTo>
                    <a:pt x="78" y="116"/>
                    <a:pt x="90" y="104"/>
                    <a:pt x="90" y="89"/>
                  </a:cubicBezTo>
                  <a:cubicBezTo>
                    <a:pt x="90" y="74"/>
                    <a:pt x="78" y="63"/>
                    <a:pt x="64" y="63"/>
                  </a:cubicBezTo>
                  <a:cubicBezTo>
                    <a:pt x="53" y="63"/>
                    <a:pt x="43" y="69"/>
                    <a:pt x="39" y="79"/>
                  </a:cubicBezTo>
                  <a:cubicBezTo>
                    <a:pt x="11" y="79"/>
                    <a:pt x="11" y="79"/>
                    <a:pt x="11" y="79"/>
                  </a:cubicBezTo>
                  <a:cubicBezTo>
                    <a:pt x="11" y="51"/>
                    <a:pt x="11" y="51"/>
                    <a:pt x="11" y="51"/>
                  </a:cubicBezTo>
                  <a:cubicBezTo>
                    <a:pt x="21" y="47"/>
                    <a:pt x="28" y="38"/>
                    <a:pt x="28" y="27"/>
                  </a:cubicBezTo>
                  <a:cubicBezTo>
                    <a:pt x="28" y="27"/>
                    <a:pt x="28" y="27"/>
                    <a:pt x="28" y="27"/>
                  </a:cubicBezTo>
                  <a:cubicBezTo>
                    <a:pt x="28" y="12"/>
                    <a:pt x="16" y="0"/>
                    <a:pt x="1" y="0"/>
                  </a:cubicBezTo>
                  <a:cubicBezTo>
                    <a:pt x="1" y="0"/>
                    <a:pt x="0" y="0"/>
                    <a:pt x="0" y="0"/>
                  </a:cubicBezTo>
                  <a:cubicBezTo>
                    <a:pt x="0" y="178"/>
                    <a:pt x="0" y="178"/>
                    <a:pt x="0" y="178"/>
                  </a:cubicBezTo>
                  <a:cubicBezTo>
                    <a:pt x="0" y="178"/>
                    <a:pt x="1" y="178"/>
                    <a:pt x="1" y="178"/>
                  </a:cubicBezTo>
                  <a:cubicBezTo>
                    <a:pt x="16" y="178"/>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17"/>
            <p:cNvSpPr>
              <a:spLocks/>
            </p:cNvSpPr>
            <p:nvPr/>
          </p:nvSpPr>
          <p:spPr bwMode="auto">
            <a:xfrm>
              <a:off x="8701088"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2 w 178"/>
                <a:gd name="T15" fmla="*/ 27 h 178"/>
                <a:gd name="T16" fmla="*/ 62 w 178"/>
                <a:gd name="T17" fmla="*/ 27 h 178"/>
                <a:gd name="T18" fmla="*/ 79 w 178"/>
                <a:gd name="T19" fmla="*/ 51 h 178"/>
                <a:gd name="T20" fmla="*/ 79 w 178"/>
                <a:gd name="T21" fmla="*/ 79 h 178"/>
                <a:gd name="T22" fmla="*/ 51 w 178"/>
                <a:gd name="T23" fmla="*/ 79 h 178"/>
                <a:gd name="T24" fmla="*/ 26 w 178"/>
                <a:gd name="T25" fmla="*/ 63 h 178"/>
                <a:gd name="T26" fmla="*/ 0 w 178"/>
                <a:gd name="T27" fmla="*/ 89 h 178"/>
                <a:gd name="T28" fmla="*/ 26 w 178"/>
                <a:gd name="T29" fmla="*/ 116 h 178"/>
                <a:gd name="T30" fmla="*/ 51 w 178"/>
                <a:gd name="T31" fmla="*/ 99 h 178"/>
                <a:gd name="T32" fmla="*/ 79 w 178"/>
                <a:gd name="T33" fmla="*/ 99 h 178"/>
                <a:gd name="T34" fmla="*/ 79 w 178"/>
                <a:gd name="T35" fmla="*/ 127 h 178"/>
                <a:gd name="T36" fmla="*/ 62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9" y="51"/>
                  </a:cubicBezTo>
                  <a:cubicBezTo>
                    <a:pt x="79" y="79"/>
                    <a:pt x="79" y="79"/>
                    <a:pt x="79"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9" y="99"/>
                    <a:pt x="79" y="99"/>
                    <a:pt x="79" y="99"/>
                  </a:cubicBezTo>
                  <a:cubicBezTo>
                    <a:pt x="79" y="127"/>
                    <a:pt x="79" y="127"/>
                    <a:pt x="79" y="127"/>
                  </a:cubicBezTo>
                  <a:cubicBezTo>
                    <a:pt x="69" y="131"/>
                    <a:pt x="62" y="140"/>
                    <a:pt x="62" y="151"/>
                  </a:cubicBezTo>
                  <a:cubicBezTo>
                    <a:pt x="62" y="166"/>
                    <a:pt x="74" y="178"/>
                    <a:pt x="89" y="178"/>
                  </a:cubicBezTo>
                  <a:cubicBezTo>
                    <a:pt x="103"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418"/>
            <p:cNvSpPr>
              <a:spLocks/>
            </p:cNvSpPr>
            <p:nvPr/>
          </p:nvSpPr>
          <p:spPr bwMode="auto">
            <a:xfrm>
              <a:off x="8982075" y="5326063"/>
              <a:ext cx="142875" cy="142875"/>
            </a:xfrm>
            <a:custGeom>
              <a:avLst/>
              <a:gdLst>
                <a:gd name="T0" fmla="*/ 151 w 177"/>
                <a:gd name="T1" fmla="*/ 63 h 178"/>
                <a:gd name="T2" fmla="*/ 126 w 177"/>
                <a:gd name="T3" fmla="*/ 79 h 178"/>
                <a:gd name="T4" fmla="*/ 99 w 177"/>
                <a:gd name="T5" fmla="*/ 79 h 178"/>
                <a:gd name="T6" fmla="*/ 99 w 177"/>
                <a:gd name="T7" fmla="*/ 51 h 178"/>
                <a:gd name="T8" fmla="*/ 115 w 177"/>
                <a:gd name="T9" fmla="*/ 27 h 178"/>
                <a:gd name="T10" fmla="*/ 115 w 177"/>
                <a:gd name="T11" fmla="*/ 27 h 178"/>
                <a:gd name="T12" fmla="*/ 88 w 177"/>
                <a:gd name="T13" fmla="*/ 0 h 178"/>
                <a:gd name="T14" fmla="*/ 62 w 177"/>
                <a:gd name="T15" fmla="*/ 27 h 178"/>
                <a:gd name="T16" fmla="*/ 62 w 177"/>
                <a:gd name="T17" fmla="*/ 27 h 178"/>
                <a:gd name="T18" fmla="*/ 78 w 177"/>
                <a:gd name="T19" fmla="*/ 51 h 178"/>
                <a:gd name="T20" fmla="*/ 78 w 177"/>
                <a:gd name="T21" fmla="*/ 79 h 178"/>
                <a:gd name="T22" fmla="*/ 50 w 177"/>
                <a:gd name="T23" fmla="*/ 79 h 178"/>
                <a:gd name="T24" fmla="*/ 26 w 177"/>
                <a:gd name="T25" fmla="*/ 63 h 178"/>
                <a:gd name="T26" fmla="*/ 0 w 177"/>
                <a:gd name="T27" fmla="*/ 89 h 178"/>
                <a:gd name="T28" fmla="*/ 26 w 177"/>
                <a:gd name="T29" fmla="*/ 116 h 178"/>
                <a:gd name="T30" fmla="*/ 50 w 177"/>
                <a:gd name="T31" fmla="*/ 99 h 178"/>
                <a:gd name="T32" fmla="*/ 78 w 177"/>
                <a:gd name="T33" fmla="*/ 99 h 178"/>
                <a:gd name="T34" fmla="*/ 78 w 177"/>
                <a:gd name="T35" fmla="*/ 127 h 178"/>
                <a:gd name="T36" fmla="*/ 62 w 177"/>
                <a:gd name="T37" fmla="*/ 151 h 178"/>
                <a:gd name="T38" fmla="*/ 88 w 177"/>
                <a:gd name="T39" fmla="*/ 178 h 178"/>
                <a:gd name="T40" fmla="*/ 115 w 177"/>
                <a:gd name="T41" fmla="*/ 151 h 178"/>
                <a:gd name="T42" fmla="*/ 99 w 177"/>
                <a:gd name="T43" fmla="*/ 127 h 178"/>
                <a:gd name="T44" fmla="*/ 99 w 177"/>
                <a:gd name="T45" fmla="*/ 99 h 178"/>
                <a:gd name="T46" fmla="*/ 126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0" y="69"/>
                    <a:pt x="126"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8" y="0"/>
                  </a:cubicBezTo>
                  <a:cubicBezTo>
                    <a:pt x="74" y="0"/>
                    <a:pt x="62" y="12"/>
                    <a:pt x="62" y="27"/>
                  </a:cubicBezTo>
                  <a:cubicBezTo>
                    <a:pt x="62" y="27"/>
                    <a:pt x="62" y="27"/>
                    <a:pt x="62" y="27"/>
                  </a:cubicBezTo>
                  <a:cubicBezTo>
                    <a:pt x="62" y="38"/>
                    <a:pt x="69" y="47"/>
                    <a:pt x="78" y="51"/>
                  </a:cubicBezTo>
                  <a:cubicBezTo>
                    <a:pt x="78" y="79"/>
                    <a:pt x="78" y="79"/>
                    <a:pt x="78" y="79"/>
                  </a:cubicBezTo>
                  <a:cubicBezTo>
                    <a:pt x="50" y="79"/>
                    <a:pt x="50" y="79"/>
                    <a:pt x="50" y="79"/>
                  </a:cubicBezTo>
                  <a:cubicBezTo>
                    <a:pt x="46" y="69"/>
                    <a:pt x="37" y="63"/>
                    <a:pt x="26" y="63"/>
                  </a:cubicBezTo>
                  <a:cubicBezTo>
                    <a:pt x="11" y="63"/>
                    <a:pt x="0" y="74"/>
                    <a:pt x="0" y="89"/>
                  </a:cubicBezTo>
                  <a:cubicBezTo>
                    <a:pt x="0" y="104"/>
                    <a:pt x="11" y="116"/>
                    <a:pt x="26" y="116"/>
                  </a:cubicBezTo>
                  <a:cubicBezTo>
                    <a:pt x="37" y="116"/>
                    <a:pt x="46" y="109"/>
                    <a:pt x="50" y="99"/>
                  </a:cubicBezTo>
                  <a:cubicBezTo>
                    <a:pt x="78" y="99"/>
                    <a:pt x="78" y="99"/>
                    <a:pt x="78" y="99"/>
                  </a:cubicBezTo>
                  <a:cubicBezTo>
                    <a:pt x="78" y="127"/>
                    <a:pt x="78" y="127"/>
                    <a:pt x="78" y="127"/>
                  </a:cubicBezTo>
                  <a:cubicBezTo>
                    <a:pt x="69" y="131"/>
                    <a:pt x="62" y="140"/>
                    <a:pt x="62" y="151"/>
                  </a:cubicBezTo>
                  <a:cubicBezTo>
                    <a:pt x="62" y="166"/>
                    <a:pt x="74" y="178"/>
                    <a:pt x="88" y="178"/>
                  </a:cubicBezTo>
                  <a:cubicBezTo>
                    <a:pt x="103" y="178"/>
                    <a:pt x="115" y="166"/>
                    <a:pt x="115" y="151"/>
                  </a:cubicBezTo>
                  <a:cubicBezTo>
                    <a:pt x="115" y="140"/>
                    <a:pt x="108" y="131"/>
                    <a:pt x="99" y="127"/>
                  </a:cubicBezTo>
                  <a:cubicBezTo>
                    <a:pt x="99" y="99"/>
                    <a:pt x="99" y="99"/>
                    <a:pt x="99" y="99"/>
                  </a:cubicBezTo>
                  <a:cubicBezTo>
                    <a:pt x="126" y="99"/>
                    <a:pt x="126" y="99"/>
                    <a:pt x="126" y="99"/>
                  </a:cubicBezTo>
                  <a:cubicBezTo>
                    <a:pt x="130" y="109"/>
                    <a:pt x="140" y="116"/>
                    <a:pt x="151" y="116"/>
                  </a:cubicBezTo>
                  <a:cubicBezTo>
                    <a:pt x="165" y="116"/>
                    <a:pt x="177" y="104"/>
                    <a:pt x="177" y="89"/>
                  </a:cubicBezTo>
                  <a:cubicBezTo>
                    <a:pt x="177" y="74"/>
                    <a:pt x="165"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419"/>
            <p:cNvSpPr>
              <a:spLocks/>
            </p:cNvSpPr>
            <p:nvPr/>
          </p:nvSpPr>
          <p:spPr bwMode="auto">
            <a:xfrm>
              <a:off x="9263063" y="5326063"/>
              <a:ext cx="142875" cy="142875"/>
            </a:xfrm>
            <a:custGeom>
              <a:avLst/>
              <a:gdLst>
                <a:gd name="T0" fmla="*/ 151 w 178"/>
                <a:gd name="T1" fmla="*/ 63 h 178"/>
                <a:gd name="T2" fmla="*/ 127 w 178"/>
                <a:gd name="T3" fmla="*/ 79 h 178"/>
                <a:gd name="T4" fmla="*/ 99 w 178"/>
                <a:gd name="T5" fmla="*/ 79 h 178"/>
                <a:gd name="T6" fmla="*/ 99 w 178"/>
                <a:gd name="T7" fmla="*/ 51 h 178"/>
                <a:gd name="T8" fmla="*/ 115 w 178"/>
                <a:gd name="T9" fmla="*/ 27 h 178"/>
                <a:gd name="T10" fmla="*/ 115 w 178"/>
                <a:gd name="T11" fmla="*/ 27 h 178"/>
                <a:gd name="T12" fmla="*/ 89 w 178"/>
                <a:gd name="T13" fmla="*/ 0 h 178"/>
                <a:gd name="T14" fmla="*/ 63 w 178"/>
                <a:gd name="T15" fmla="*/ 27 h 178"/>
                <a:gd name="T16" fmla="*/ 63 w 178"/>
                <a:gd name="T17" fmla="*/ 27 h 178"/>
                <a:gd name="T18" fmla="*/ 79 w 178"/>
                <a:gd name="T19" fmla="*/ 51 h 178"/>
                <a:gd name="T20" fmla="*/ 79 w 178"/>
                <a:gd name="T21" fmla="*/ 79 h 178"/>
                <a:gd name="T22" fmla="*/ 51 w 178"/>
                <a:gd name="T23" fmla="*/ 79 h 178"/>
                <a:gd name="T24" fmla="*/ 27 w 178"/>
                <a:gd name="T25" fmla="*/ 63 h 178"/>
                <a:gd name="T26" fmla="*/ 0 w 178"/>
                <a:gd name="T27" fmla="*/ 89 h 178"/>
                <a:gd name="T28" fmla="*/ 27 w 178"/>
                <a:gd name="T29" fmla="*/ 116 h 178"/>
                <a:gd name="T30" fmla="*/ 51 w 178"/>
                <a:gd name="T31" fmla="*/ 99 h 178"/>
                <a:gd name="T32" fmla="*/ 79 w 178"/>
                <a:gd name="T33" fmla="*/ 99 h 178"/>
                <a:gd name="T34" fmla="*/ 79 w 178"/>
                <a:gd name="T35" fmla="*/ 127 h 178"/>
                <a:gd name="T36" fmla="*/ 63 w 178"/>
                <a:gd name="T37" fmla="*/ 151 h 178"/>
                <a:gd name="T38" fmla="*/ 89 w 178"/>
                <a:gd name="T39" fmla="*/ 178 h 178"/>
                <a:gd name="T40" fmla="*/ 115 w 178"/>
                <a:gd name="T41" fmla="*/ 151 h 178"/>
                <a:gd name="T42" fmla="*/ 99 w 178"/>
                <a:gd name="T43" fmla="*/ 127 h 178"/>
                <a:gd name="T44" fmla="*/ 99 w 178"/>
                <a:gd name="T45" fmla="*/ 99 h 178"/>
                <a:gd name="T46" fmla="*/ 127 w 178"/>
                <a:gd name="T47" fmla="*/ 99 h 178"/>
                <a:gd name="T48" fmla="*/ 151 w 178"/>
                <a:gd name="T49" fmla="*/ 116 h 178"/>
                <a:gd name="T50" fmla="*/ 178 w 178"/>
                <a:gd name="T51" fmla="*/ 89 h 178"/>
                <a:gd name="T52" fmla="*/ 151 w 178"/>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78">
                  <a:moveTo>
                    <a:pt x="151" y="63"/>
                  </a:moveTo>
                  <a:cubicBezTo>
                    <a:pt x="140" y="63"/>
                    <a:pt x="131" y="69"/>
                    <a:pt x="127" y="79"/>
                  </a:cubicBezTo>
                  <a:cubicBezTo>
                    <a:pt x="99" y="79"/>
                    <a:pt x="99" y="79"/>
                    <a:pt x="99" y="79"/>
                  </a:cubicBezTo>
                  <a:cubicBezTo>
                    <a:pt x="99" y="51"/>
                    <a:pt x="99" y="51"/>
                    <a:pt x="99" y="51"/>
                  </a:cubicBezTo>
                  <a:cubicBezTo>
                    <a:pt x="109" y="47"/>
                    <a:pt x="115" y="38"/>
                    <a:pt x="115" y="27"/>
                  </a:cubicBezTo>
                  <a:cubicBezTo>
                    <a:pt x="115" y="27"/>
                    <a:pt x="115" y="27"/>
                    <a:pt x="115" y="27"/>
                  </a:cubicBezTo>
                  <a:cubicBezTo>
                    <a:pt x="115" y="12"/>
                    <a:pt x="104" y="0"/>
                    <a:pt x="89" y="0"/>
                  </a:cubicBezTo>
                  <a:cubicBezTo>
                    <a:pt x="74" y="0"/>
                    <a:pt x="63" y="12"/>
                    <a:pt x="63" y="27"/>
                  </a:cubicBez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4" y="178"/>
                    <a:pt x="89" y="178"/>
                  </a:cubicBezTo>
                  <a:cubicBezTo>
                    <a:pt x="104" y="178"/>
                    <a:pt x="115" y="166"/>
                    <a:pt x="115" y="151"/>
                  </a:cubicBezTo>
                  <a:cubicBezTo>
                    <a:pt x="115" y="140"/>
                    <a:pt x="109" y="131"/>
                    <a:pt x="99" y="127"/>
                  </a:cubicBezTo>
                  <a:cubicBezTo>
                    <a:pt x="99" y="99"/>
                    <a:pt x="99" y="99"/>
                    <a:pt x="99" y="99"/>
                  </a:cubicBezTo>
                  <a:cubicBezTo>
                    <a:pt x="127" y="99"/>
                    <a:pt x="127" y="99"/>
                    <a:pt x="127" y="99"/>
                  </a:cubicBezTo>
                  <a:cubicBezTo>
                    <a:pt x="131" y="109"/>
                    <a:pt x="140" y="116"/>
                    <a:pt x="151" y="116"/>
                  </a:cubicBezTo>
                  <a:cubicBezTo>
                    <a:pt x="166" y="116"/>
                    <a:pt x="178" y="104"/>
                    <a:pt x="178" y="89"/>
                  </a:cubicBezTo>
                  <a:cubicBezTo>
                    <a:pt x="178"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420"/>
            <p:cNvSpPr>
              <a:spLocks/>
            </p:cNvSpPr>
            <p:nvPr/>
          </p:nvSpPr>
          <p:spPr bwMode="auto">
            <a:xfrm>
              <a:off x="9544050" y="5326063"/>
              <a:ext cx="142875" cy="142875"/>
            </a:xfrm>
            <a:custGeom>
              <a:avLst/>
              <a:gdLst>
                <a:gd name="T0" fmla="*/ 151 w 177"/>
                <a:gd name="T1" fmla="*/ 63 h 178"/>
                <a:gd name="T2" fmla="*/ 127 w 177"/>
                <a:gd name="T3" fmla="*/ 79 h 178"/>
                <a:gd name="T4" fmla="*/ 99 w 177"/>
                <a:gd name="T5" fmla="*/ 79 h 178"/>
                <a:gd name="T6" fmla="*/ 99 w 177"/>
                <a:gd name="T7" fmla="*/ 51 h 178"/>
                <a:gd name="T8" fmla="*/ 115 w 177"/>
                <a:gd name="T9" fmla="*/ 27 h 178"/>
                <a:gd name="T10" fmla="*/ 115 w 177"/>
                <a:gd name="T11" fmla="*/ 27 h 178"/>
                <a:gd name="T12" fmla="*/ 89 w 177"/>
                <a:gd name="T13" fmla="*/ 0 h 178"/>
                <a:gd name="T14" fmla="*/ 62 w 177"/>
                <a:gd name="T15" fmla="*/ 27 h 178"/>
                <a:gd name="T16" fmla="*/ 62 w 177"/>
                <a:gd name="T17" fmla="*/ 27 h 178"/>
                <a:gd name="T18" fmla="*/ 78 w 177"/>
                <a:gd name="T19" fmla="*/ 51 h 178"/>
                <a:gd name="T20" fmla="*/ 78 w 177"/>
                <a:gd name="T21" fmla="*/ 79 h 178"/>
                <a:gd name="T22" fmla="*/ 51 w 177"/>
                <a:gd name="T23" fmla="*/ 79 h 178"/>
                <a:gd name="T24" fmla="*/ 26 w 177"/>
                <a:gd name="T25" fmla="*/ 63 h 178"/>
                <a:gd name="T26" fmla="*/ 0 w 177"/>
                <a:gd name="T27" fmla="*/ 89 h 178"/>
                <a:gd name="T28" fmla="*/ 26 w 177"/>
                <a:gd name="T29" fmla="*/ 116 h 178"/>
                <a:gd name="T30" fmla="*/ 51 w 177"/>
                <a:gd name="T31" fmla="*/ 99 h 178"/>
                <a:gd name="T32" fmla="*/ 78 w 177"/>
                <a:gd name="T33" fmla="*/ 99 h 178"/>
                <a:gd name="T34" fmla="*/ 78 w 177"/>
                <a:gd name="T35" fmla="*/ 127 h 178"/>
                <a:gd name="T36" fmla="*/ 62 w 177"/>
                <a:gd name="T37" fmla="*/ 151 h 178"/>
                <a:gd name="T38" fmla="*/ 89 w 177"/>
                <a:gd name="T39" fmla="*/ 178 h 178"/>
                <a:gd name="T40" fmla="*/ 115 w 177"/>
                <a:gd name="T41" fmla="*/ 151 h 178"/>
                <a:gd name="T42" fmla="*/ 99 w 177"/>
                <a:gd name="T43" fmla="*/ 127 h 178"/>
                <a:gd name="T44" fmla="*/ 99 w 177"/>
                <a:gd name="T45" fmla="*/ 99 h 178"/>
                <a:gd name="T46" fmla="*/ 127 w 177"/>
                <a:gd name="T47" fmla="*/ 99 h 178"/>
                <a:gd name="T48" fmla="*/ 151 w 177"/>
                <a:gd name="T49" fmla="*/ 116 h 178"/>
                <a:gd name="T50" fmla="*/ 177 w 177"/>
                <a:gd name="T51" fmla="*/ 89 h 178"/>
                <a:gd name="T52" fmla="*/ 151 w 177"/>
                <a:gd name="T53" fmla="*/ 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7" h="178">
                  <a:moveTo>
                    <a:pt x="151" y="63"/>
                  </a:moveTo>
                  <a:cubicBezTo>
                    <a:pt x="140" y="63"/>
                    <a:pt x="131" y="69"/>
                    <a:pt x="127" y="79"/>
                  </a:cubicBezTo>
                  <a:cubicBezTo>
                    <a:pt x="99" y="79"/>
                    <a:pt x="99" y="79"/>
                    <a:pt x="99" y="79"/>
                  </a:cubicBezTo>
                  <a:cubicBezTo>
                    <a:pt x="99" y="51"/>
                    <a:pt x="99" y="51"/>
                    <a:pt x="99" y="51"/>
                  </a:cubicBezTo>
                  <a:cubicBezTo>
                    <a:pt x="108" y="47"/>
                    <a:pt x="115" y="38"/>
                    <a:pt x="115" y="27"/>
                  </a:cubicBezTo>
                  <a:cubicBezTo>
                    <a:pt x="115" y="27"/>
                    <a:pt x="115" y="27"/>
                    <a:pt x="115" y="27"/>
                  </a:cubicBezTo>
                  <a:cubicBezTo>
                    <a:pt x="115" y="12"/>
                    <a:pt x="103" y="0"/>
                    <a:pt x="89" y="0"/>
                  </a:cubicBezTo>
                  <a:cubicBezTo>
                    <a:pt x="74" y="0"/>
                    <a:pt x="62" y="12"/>
                    <a:pt x="62" y="27"/>
                  </a:cubicBezTo>
                  <a:cubicBezTo>
                    <a:pt x="62" y="27"/>
                    <a:pt x="62" y="27"/>
                    <a:pt x="62" y="27"/>
                  </a:cubicBezTo>
                  <a:cubicBezTo>
                    <a:pt x="62" y="38"/>
                    <a:pt x="69" y="47"/>
                    <a:pt x="78" y="51"/>
                  </a:cubicBezTo>
                  <a:cubicBezTo>
                    <a:pt x="78" y="79"/>
                    <a:pt x="78" y="79"/>
                    <a:pt x="78" y="79"/>
                  </a:cubicBezTo>
                  <a:cubicBezTo>
                    <a:pt x="51" y="79"/>
                    <a:pt x="51" y="79"/>
                    <a:pt x="51" y="79"/>
                  </a:cubicBezTo>
                  <a:cubicBezTo>
                    <a:pt x="47" y="69"/>
                    <a:pt x="37" y="63"/>
                    <a:pt x="26" y="63"/>
                  </a:cubicBezTo>
                  <a:cubicBezTo>
                    <a:pt x="12" y="63"/>
                    <a:pt x="0" y="74"/>
                    <a:pt x="0" y="89"/>
                  </a:cubicBezTo>
                  <a:cubicBezTo>
                    <a:pt x="0" y="104"/>
                    <a:pt x="12" y="116"/>
                    <a:pt x="26" y="116"/>
                  </a:cubicBezTo>
                  <a:cubicBezTo>
                    <a:pt x="37" y="116"/>
                    <a:pt x="47" y="109"/>
                    <a:pt x="51" y="99"/>
                  </a:cubicBezTo>
                  <a:cubicBezTo>
                    <a:pt x="78" y="99"/>
                    <a:pt x="78" y="99"/>
                    <a:pt x="78" y="99"/>
                  </a:cubicBezTo>
                  <a:cubicBezTo>
                    <a:pt x="78" y="127"/>
                    <a:pt x="78" y="127"/>
                    <a:pt x="78" y="127"/>
                  </a:cubicBezTo>
                  <a:cubicBezTo>
                    <a:pt x="69" y="131"/>
                    <a:pt x="62" y="140"/>
                    <a:pt x="62" y="151"/>
                  </a:cubicBezTo>
                  <a:cubicBezTo>
                    <a:pt x="62" y="166"/>
                    <a:pt x="74" y="178"/>
                    <a:pt x="89" y="178"/>
                  </a:cubicBezTo>
                  <a:cubicBezTo>
                    <a:pt x="103" y="178"/>
                    <a:pt x="115" y="166"/>
                    <a:pt x="115" y="151"/>
                  </a:cubicBezTo>
                  <a:cubicBezTo>
                    <a:pt x="115" y="140"/>
                    <a:pt x="108" y="131"/>
                    <a:pt x="99" y="127"/>
                  </a:cubicBezTo>
                  <a:cubicBezTo>
                    <a:pt x="99" y="99"/>
                    <a:pt x="99" y="99"/>
                    <a:pt x="99" y="99"/>
                  </a:cubicBezTo>
                  <a:cubicBezTo>
                    <a:pt x="127" y="99"/>
                    <a:pt x="127" y="99"/>
                    <a:pt x="127" y="99"/>
                  </a:cubicBezTo>
                  <a:cubicBezTo>
                    <a:pt x="131" y="109"/>
                    <a:pt x="140" y="116"/>
                    <a:pt x="151" y="116"/>
                  </a:cubicBezTo>
                  <a:cubicBezTo>
                    <a:pt x="166" y="116"/>
                    <a:pt x="177" y="104"/>
                    <a:pt x="177" y="89"/>
                  </a:cubicBezTo>
                  <a:cubicBezTo>
                    <a:pt x="177" y="74"/>
                    <a:pt x="166" y="63"/>
                    <a:pt x="1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21"/>
            <p:cNvSpPr>
              <a:spLocks/>
            </p:cNvSpPr>
            <p:nvPr/>
          </p:nvSpPr>
          <p:spPr bwMode="auto">
            <a:xfrm>
              <a:off x="8489950" y="5607050"/>
              <a:ext cx="73025" cy="142875"/>
            </a:xfrm>
            <a:custGeom>
              <a:avLst/>
              <a:gdLst>
                <a:gd name="T0" fmla="*/ 28 w 90"/>
                <a:gd name="T1" fmla="*/ 151 h 177"/>
                <a:gd name="T2" fmla="*/ 11 w 90"/>
                <a:gd name="T3" fmla="*/ 127 h 177"/>
                <a:gd name="T4" fmla="*/ 11 w 90"/>
                <a:gd name="T5" fmla="*/ 99 h 177"/>
                <a:gd name="T6" fmla="*/ 39 w 90"/>
                <a:gd name="T7" fmla="*/ 99 h 177"/>
                <a:gd name="T8" fmla="*/ 64 w 90"/>
                <a:gd name="T9" fmla="*/ 115 h 177"/>
                <a:gd name="T10" fmla="*/ 90 w 90"/>
                <a:gd name="T11" fmla="*/ 89 h 177"/>
                <a:gd name="T12" fmla="*/ 64 w 90"/>
                <a:gd name="T13" fmla="*/ 62 h 177"/>
                <a:gd name="T14" fmla="*/ 39 w 90"/>
                <a:gd name="T15" fmla="*/ 78 h 177"/>
                <a:gd name="T16" fmla="*/ 11 w 90"/>
                <a:gd name="T17" fmla="*/ 78 h 177"/>
                <a:gd name="T18" fmla="*/ 11 w 90"/>
                <a:gd name="T19" fmla="*/ 51 h 177"/>
                <a:gd name="T20" fmla="*/ 28 w 90"/>
                <a:gd name="T21" fmla="*/ 26 h 177"/>
                <a:gd name="T22" fmla="*/ 1 w 90"/>
                <a:gd name="T23" fmla="*/ 0 h 177"/>
                <a:gd name="T24" fmla="*/ 0 w 90"/>
                <a:gd name="T25" fmla="*/ 0 h 177"/>
                <a:gd name="T26" fmla="*/ 0 w 90"/>
                <a:gd name="T27" fmla="*/ 177 h 177"/>
                <a:gd name="T28" fmla="*/ 1 w 90"/>
                <a:gd name="T29" fmla="*/ 177 h 177"/>
                <a:gd name="T30" fmla="*/ 28 w 90"/>
                <a:gd name="T31" fmla="*/ 1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77">
                  <a:moveTo>
                    <a:pt x="28" y="151"/>
                  </a:moveTo>
                  <a:cubicBezTo>
                    <a:pt x="28" y="140"/>
                    <a:pt x="21" y="131"/>
                    <a:pt x="11" y="127"/>
                  </a:cubicBezTo>
                  <a:cubicBezTo>
                    <a:pt x="11" y="99"/>
                    <a:pt x="11" y="99"/>
                    <a:pt x="11" y="99"/>
                  </a:cubicBezTo>
                  <a:cubicBezTo>
                    <a:pt x="39" y="99"/>
                    <a:pt x="39" y="99"/>
                    <a:pt x="39" y="99"/>
                  </a:cubicBezTo>
                  <a:cubicBezTo>
                    <a:pt x="43" y="108"/>
                    <a:pt x="53" y="115"/>
                    <a:pt x="64" y="115"/>
                  </a:cubicBezTo>
                  <a:cubicBezTo>
                    <a:pt x="78" y="115"/>
                    <a:pt x="90" y="103"/>
                    <a:pt x="90" y="89"/>
                  </a:cubicBezTo>
                  <a:cubicBezTo>
                    <a:pt x="90" y="74"/>
                    <a:pt x="78" y="62"/>
                    <a:pt x="64" y="62"/>
                  </a:cubicBezTo>
                  <a:cubicBezTo>
                    <a:pt x="53" y="62"/>
                    <a:pt x="43" y="69"/>
                    <a:pt x="39" y="78"/>
                  </a:cubicBezTo>
                  <a:cubicBezTo>
                    <a:pt x="11" y="78"/>
                    <a:pt x="11" y="78"/>
                    <a:pt x="11" y="78"/>
                  </a:cubicBezTo>
                  <a:cubicBezTo>
                    <a:pt x="11" y="51"/>
                    <a:pt x="11" y="51"/>
                    <a:pt x="11" y="51"/>
                  </a:cubicBezTo>
                  <a:cubicBezTo>
                    <a:pt x="21" y="47"/>
                    <a:pt x="28" y="37"/>
                    <a:pt x="28" y="26"/>
                  </a:cubicBezTo>
                  <a:cubicBezTo>
                    <a:pt x="28" y="12"/>
                    <a:pt x="16" y="0"/>
                    <a:pt x="1" y="0"/>
                  </a:cubicBezTo>
                  <a:cubicBezTo>
                    <a:pt x="1" y="0"/>
                    <a:pt x="0" y="0"/>
                    <a:pt x="0" y="0"/>
                  </a:cubicBezTo>
                  <a:cubicBezTo>
                    <a:pt x="0" y="177"/>
                    <a:pt x="0" y="177"/>
                    <a:pt x="0" y="177"/>
                  </a:cubicBezTo>
                  <a:cubicBezTo>
                    <a:pt x="0" y="177"/>
                    <a:pt x="1" y="177"/>
                    <a:pt x="1" y="177"/>
                  </a:cubicBezTo>
                  <a:cubicBezTo>
                    <a:pt x="16" y="177"/>
                    <a:pt x="28" y="166"/>
                    <a:pt x="2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422"/>
            <p:cNvSpPr>
              <a:spLocks/>
            </p:cNvSpPr>
            <p:nvPr/>
          </p:nvSpPr>
          <p:spPr bwMode="auto">
            <a:xfrm>
              <a:off x="8701088"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2 w 178"/>
                <a:gd name="T13" fmla="*/ 26 h 177"/>
                <a:gd name="T14" fmla="*/ 79 w 178"/>
                <a:gd name="T15" fmla="*/ 51 h 177"/>
                <a:gd name="T16" fmla="*/ 79 w 178"/>
                <a:gd name="T17" fmla="*/ 78 h 177"/>
                <a:gd name="T18" fmla="*/ 51 w 178"/>
                <a:gd name="T19" fmla="*/ 78 h 177"/>
                <a:gd name="T20" fmla="*/ 26 w 178"/>
                <a:gd name="T21" fmla="*/ 62 h 177"/>
                <a:gd name="T22" fmla="*/ 0 w 178"/>
                <a:gd name="T23" fmla="*/ 89 h 177"/>
                <a:gd name="T24" fmla="*/ 26 w 178"/>
                <a:gd name="T25" fmla="*/ 115 h 177"/>
                <a:gd name="T26" fmla="*/ 51 w 178"/>
                <a:gd name="T27" fmla="*/ 99 h 177"/>
                <a:gd name="T28" fmla="*/ 79 w 178"/>
                <a:gd name="T29" fmla="*/ 99 h 177"/>
                <a:gd name="T30" fmla="*/ 79 w 178"/>
                <a:gd name="T31" fmla="*/ 127 h 177"/>
                <a:gd name="T32" fmla="*/ 62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3" y="0"/>
                    <a:pt x="89" y="0"/>
                  </a:cubicBezTo>
                  <a:cubicBezTo>
                    <a:pt x="74" y="0"/>
                    <a:pt x="62" y="12"/>
                    <a:pt x="62" y="26"/>
                  </a:cubicBezTo>
                  <a:cubicBezTo>
                    <a:pt x="62" y="37"/>
                    <a:pt x="69" y="47"/>
                    <a:pt x="79" y="51"/>
                  </a:cubicBezTo>
                  <a:cubicBezTo>
                    <a:pt x="79" y="78"/>
                    <a:pt x="79" y="78"/>
                    <a:pt x="79"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9" y="99"/>
                    <a:pt x="79" y="99"/>
                    <a:pt x="79" y="99"/>
                  </a:cubicBezTo>
                  <a:cubicBezTo>
                    <a:pt x="79" y="127"/>
                    <a:pt x="79" y="127"/>
                    <a:pt x="79" y="127"/>
                  </a:cubicBezTo>
                  <a:cubicBezTo>
                    <a:pt x="69" y="131"/>
                    <a:pt x="62" y="140"/>
                    <a:pt x="62" y="151"/>
                  </a:cubicBezTo>
                  <a:cubicBezTo>
                    <a:pt x="62" y="166"/>
                    <a:pt x="74" y="177"/>
                    <a:pt x="89" y="177"/>
                  </a:cubicBezTo>
                  <a:cubicBezTo>
                    <a:pt x="103"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23"/>
            <p:cNvSpPr>
              <a:spLocks/>
            </p:cNvSpPr>
            <p:nvPr/>
          </p:nvSpPr>
          <p:spPr bwMode="auto">
            <a:xfrm>
              <a:off x="8982075" y="5607050"/>
              <a:ext cx="142875" cy="142875"/>
            </a:xfrm>
            <a:custGeom>
              <a:avLst/>
              <a:gdLst>
                <a:gd name="T0" fmla="*/ 151 w 177"/>
                <a:gd name="T1" fmla="*/ 62 h 177"/>
                <a:gd name="T2" fmla="*/ 126 w 177"/>
                <a:gd name="T3" fmla="*/ 78 h 177"/>
                <a:gd name="T4" fmla="*/ 99 w 177"/>
                <a:gd name="T5" fmla="*/ 78 h 177"/>
                <a:gd name="T6" fmla="*/ 99 w 177"/>
                <a:gd name="T7" fmla="*/ 51 h 177"/>
                <a:gd name="T8" fmla="*/ 115 w 177"/>
                <a:gd name="T9" fmla="*/ 26 h 177"/>
                <a:gd name="T10" fmla="*/ 88 w 177"/>
                <a:gd name="T11" fmla="*/ 0 h 177"/>
                <a:gd name="T12" fmla="*/ 62 w 177"/>
                <a:gd name="T13" fmla="*/ 26 h 177"/>
                <a:gd name="T14" fmla="*/ 78 w 177"/>
                <a:gd name="T15" fmla="*/ 51 h 177"/>
                <a:gd name="T16" fmla="*/ 78 w 177"/>
                <a:gd name="T17" fmla="*/ 78 h 177"/>
                <a:gd name="T18" fmla="*/ 50 w 177"/>
                <a:gd name="T19" fmla="*/ 78 h 177"/>
                <a:gd name="T20" fmla="*/ 26 w 177"/>
                <a:gd name="T21" fmla="*/ 62 h 177"/>
                <a:gd name="T22" fmla="*/ 0 w 177"/>
                <a:gd name="T23" fmla="*/ 89 h 177"/>
                <a:gd name="T24" fmla="*/ 26 w 177"/>
                <a:gd name="T25" fmla="*/ 115 h 177"/>
                <a:gd name="T26" fmla="*/ 50 w 177"/>
                <a:gd name="T27" fmla="*/ 99 h 177"/>
                <a:gd name="T28" fmla="*/ 78 w 177"/>
                <a:gd name="T29" fmla="*/ 99 h 177"/>
                <a:gd name="T30" fmla="*/ 78 w 177"/>
                <a:gd name="T31" fmla="*/ 127 h 177"/>
                <a:gd name="T32" fmla="*/ 62 w 177"/>
                <a:gd name="T33" fmla="*/ 151 h 177"/>
                <a:gd name="T34" fmla="*/ 88 w 177"/>
                <a:gd name="T35" fmla="*/ 177 h 177"/>
                <a:gd name="T36" fmla="*/ 115 w 177"/>
                <a:gd name="T37" fmla="*/ 151 h 177"/>
                <a:gd name="T38" fmla="*/ 99 w 177"/>
                <a:gd name="T39" fmla="*/ 127 h 177"/>
                <a:gd name="T40" fmla="*/ 99 w 177"/>
                <a:gd name="T41" fmla="*/ 99 h 177"/>
                <a:gd name="T42" fmla="*/ 126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0" y="69"/>
                    <a:pt x="126" y="78"/>
                  </a:cubicBezTo>
                  <a:cubicBezTo>
                    <a:pt x="99" y="78"/>
                    <a:pt x="99" y="78"/>
                    <a:pt x="99" y="78"/>
                  </a:cubicBezTo>
                  <a:cubicBezTo>
                    <a:pt x="99" y="51"/>
                    <a:pt x="99" y="51"/>
                    <a:pt x="99" y="51"/>
                  </a:cubicBezTo>
                  <a:cubicBezTo>
                    <a:pt x="108" y="47"/>
                    <a:pt x="115" y="37"/>
                    <a:pt x="115" y="26"/>
                  </a:cubicBezTo>
                  <a:cubicBezTo>
                    <a:pt x="115" y="12"/>
                    <a:pt x="103" y="0"/>
                    <a:pt x="88" y="0"/>
                  </a:cubicBezTo>
                  <a:cubicBezTo>
                    <a:pt x="74" y="0"/>
                    <a:pt x="62" y="12"/>
                    <a:pt x="62" y="26"/>
                  </a:cubicBezTo>
                  <a:cubicBezTo>
                    <a:pt x="62" y="37"/>
                    <a:pt x="69" y="47"/>
                    <a:pt x="78" y="51"/>
                  </a:cubicBezTo>
                  <a:cubicBezTo>
                    <a:pt x="78" y="78"/>
                    <a:pt x="78" y="78"/>
                    <a:pt x="78" y="78"/>
                  </a:cubicBezTo>
                  <a:cubicBezTo>
                    <a:pt x="50" y="78"/>
                    <a:pt x="50" y="78"/>
                    <a:pt x="50" y="78"/>
                  </a:cubicBezTo>
                  <a:cubicBezTo>
                    <a:pt x="46" y="69"/>
                    <a:pt x="37" y="62"/>
                    <a:pt x="26" y="62"/>
                  </a:cubicBezTo>
                  <a:cubicBezTo>
                    <a:pt x="11" y="62"/>
                    <a:pt x="0" y="74"/>
                    <a:pt x="0" y="89"/>
                  </a:cubicBezTo>
                  <a:cubicBezTo>
                    <a:pt x="0" y="103"/>
                    <a:pt x="11" y="115"/>
                    <a:pt x="26" y="115"/>
                  </a:cubicBezTo>
                  <a:cubicBezTo>
                    <a:pt x="37" y="115"/>
                    <a:pt x="46" y="108"/>
                    <a:pt x="50" y="99"/>
                  </a:cubicBezTo>
                  <a:cubicBezTo>
                    <a:pt x="78" y="99"/>
                    <a:pt x="78" y="99"/>
                    <a:pt x="78" y="99"/>
                  </a:cubicBezTo>
                  <a:cubicBezTo>
                    <a:pt x="78" y="127"/>
                    <a:pt x="78" y="127"/>
                    <a:pt x="78" y="127"/>
                  </a:cubicBezTo>
                  <a:cubicBezTo>
                    <a:pt x="69" y="131"/>
                    <a:pt x="62" y="140"/>
                    <a:pt x="62" y="151"/>
                  </a:cubicBezTo>
                  <a:cubicBezTo>
                    <a:pt x="62" y="166"/>
                    <a:pt x="74" y="177"/>
                    <a:pt x="88" y="177"/>
                  </a:cubicBezTo>
                  <a:cubicBezTo>
                    <a:pt x="103" y="177"/>
                    <a:pt x="115" y="166"/>
                    <a:pt x="115" y="151"/>
                  </a:cubicBezTo>
                  <a:cubicBezTo>
                    <a:pt x="115" y="140"/>
                    <a:pt x="108" y="131"/>
                    <a:pt x="99" y="127"/>
                  </a:cubicBezTo>
                  <a:cubicBezTo>
                    <a:pt x="99" y="99"/>
                    <a:pt x="99" y="99"/>
                    <a:pt x="99" y="99"/>
                  </a:cubicBezTo>
                  <a:cubicBezTo>
                    <a:pt x="126" y="99"/>
                    <a:pt x="126" y="99"/>
                    <a:pt x="126" y="99"/>
                  </a:cubicBezTo>
                  <a:cubicBezTo>
                    <a:pt x="130" y="108"/>
                    <a:pt x="140" y="115"/>
                    <a:pt x="151" y="115"/>
                  </a:cubicBezTo>
                  <a:cubicBezTo>
                    <a:pt x="165" y="115"/>
                    <a:pt x="177" y="103"/>
                    <a:pt x="177" y="89"/>
                  </a:cubicBezTo>
                  <a:cubicBezTo>
                    <a:pt x="177" y="74"/>
                    <a:pt x="165"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24"/>
            <p:cNvSpPr>
              <a:spLocks/>
            </p:cNvSpPr>
            <p:nvPr/>
          </p:nvSpPr>
          <p:spPr bwMode="auto">
            <a:xfrm>
              <a:off x="9263063" y="5607050"/>
              <a:ext cx="142875" cy="142875"/>
            </a:xfrm>
            <a:custGeom>
              <a:avLst/>
              <a:gdLst>
                <a:gd name="T0" fmla="*/ 151 w 178"/>
                <a:gd name="T1" fmla="*/ 62 h 177"/>
                <a:gd name="T2" fmla="*/ 127 w 178"/>
                <a:gd name="T3" fmla="*/ 78 h 177"/>
                <a:gd name="T4" fmla="*/ 99 w 178"/>
                <a:gd name="T5" fmla="*/ 78 h 177"/>
                <a:gd name="T6" fmla="*/ 99 w 178"/>
                <a:gd name="T7" fmla="*/ 51 h 177"/>
                <a:gd name="T8" fmla="*/ 115 w 178"/>
                <a:gd name="T9" fmla="*/ 26 h 177"/>
                <a:gd name="T10" fmla="*/ 89 w 178"/>
                <a:gd name="T11" fmla="*/ 0 h 177"/>
                <a:gd name="T12" fmla="*/ 63 w 178"/>
                <a:gd name="T13" fmla="*/ 26 h 177"/>
                <a:gd name="T14" fmla="*/ 79 w 178"/>
                <a:gd name="T15" fmla="*/ 51 h 177"/>
                <a:gd name="T16" fmla="*/ 79 w 178"/>
                <a:gd name="T17" fmla="*/ 78 h 177"/>
                <a:gd name="T18" fmla="*/ 51 w 178"/>
                <a:gd name="T19" fmla="*/ 78 h 177"/>
                <a:gd name="T20" fmla="*/ 27 w 178"/>
                <a:gd name="T21" fmla="*/ 62 h 177"/>
                <a:gd name="T22" fmla="*/ 0 w 178"/>
                <a:gd name="T23" fmla="*/ 89 h 177"/>
                <a:gd name="T24" fmla="*/ 27 w 178"/>
                <a:gd name="T25" fmla="*/ 115 h 177"/>
                <a:gd name="T26" fmla="*/ 51 w 178"/>
                <a:gd name="T27" fmla="*/ 99 h 177"/>
                <a:gd name="T28" fmla="*/ 79 w 178"/>
                <a:gd name="T29" fmla="*/ 99 h 177"/>
                <a:gd name="T30" fmla="*/ 79 w 178"/>
                <a:gd name="T31" fmla="*/ 127 h 177"/>
                <a:gd name="T32" fmla="*/ 63 w 178"/>
                <a:gd name="T33" fmla="*/ 151 h 177"/>
                <a:gd name="T34" fmla="*/ 89 w 178"/>
                <a:gd name="T35" fmla="*/ 177 h 177"/>
                <a:gd name="T36" fmla="*/ 115 w 178"/>
                <a:gd name="T37" fmla="*/ 151 h 177"/>
                <a:gd name="T38" fmla="*/ 99 w 178"/>
                <a:gd name="T39" fmla="*/ 127 h 177"/>
                <a:gd name="T40" fmla="*/ 99 w 178"/>
                <a:gd name="T41" fmla="*/ 99 h 177"/>
                <a:gd name="T42" fmla="*/ 127 w 178"/>
                <a:gd name="T43" fmla="*/ 99 h 177"/>
                <a:gd name="T44" fmla="*/ 151 w 178"/>
                <a:gd name="T45" fmla="*/ 115 h 177"/>
                <a:gd name="T46" fmla="*/ 178 w 178"/>
                <a:gd name="T47" fmla="*/ 89 h 177"/>
                <a:gd name="T48" fmla="*/ 151 w 178"/>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77">
                  <a:moveTo>
                    <a:pt x="151" y="62"/>
                  </a:moveTo>
                  <a:cubicBezTo>
                    <a:pt x="140" y="62"/>
                    <a:pt x="131" y="69"/>
                    <a:pt x="127" y="78"/>
                  </a:cubicBezTo>
                  <a:cubicBezTo>
                    <a:pt x="99" y="78"/>
                    <a:pt x="99" y="78"/>
                    <a:pt x="99" y="78"/>
                  </a:cubicBezTo>
                  <a:cubicBezTo>
                    <a:pt x="99" y="51"/>
                    <a:pt x="99" y="51"/>
                    <a:pt x="99" y="51"/>
                  </a:cubicBezTo>
                  <a:cubicBezTo>
                    <a:pt x="109" y="47"/>
                    <a:pt x="115" y="37"/>
                    <a:pt x="115" y="26"/>
                  </a:cubicBezTo>
                  <a:cubicBezTo>
                    <a:pt x="115" y="12"/>
                    <a:pt x="104" y="0"/>
                    <a:pt x="89" y="0"/>
                  </a:cubicBezTo>
                  <a:cubicBezTo>
                    <a:pt x="74" y="0"/>
                    <a:pt x="63" y="12"/>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4" y="177"/>
                    <a:pt x="89" y="177"/>
                  </a:cubicBezTo>
                  <a:cubicBezTo>
                    <a:pt x="104" y="177"/>
                    <a:pt x="115" y="166"/>
                    <a:pt x="115" y="151"/>
                  </a:cubicBezTo>
                  <a:cubicBezTo>
                    <a:pt x="115" y="140"/>
                    <a:pt x="109" y="131"/>
                    <a:pt x="99" y="127"/>
                  </a:cubicBezTo>
                  <a:cubicBezTo>
                    <a:pt x="99" y="99"/>
                    <a:pt x="99" y="99"/>
                    <a:pt x="99" y="99"/>
                  </a:cubicBezTo>
                  <a:cubicBezTo>
                    <a:pt x="127" y="99"/>
                    <a:pt x="127" y="99"/>
                    <a:pt x="127" y="99"/>
                  </a:cubicBezTo>
                  <a:cubicBezTo>
                    <a:pt x="131" y="108"/>
                    <a:pt x="140" y="115"/>
                    <a:pt x="151" y="115"/>
                  </a:cubicBezTo>
                  <a:cubicBezTo>
                    <a:pt x="166" y="115"/>
                    <a:pt x="178" y="103"/>
                    <a:pt x="178" y="89"/>
                  </a:cubicBezTo>
                  <a:cubicBezTo>
                    <a:pt x="178"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25"/>
            <p:cNvSpPr>
              <a:spLocks/>
            </p:cNvSpPr>
            <p:nvPr/>
          </p:nvSpPr>
          <p:spPr bwMode="auto">
            <a:xfrm>
              <a:off x="9544050" y="5607050"/>
              <a:ext cx="142875" cy="142875"/>
            </a:xfrm>
            <a:custGeom>
              <a:avLst/>
              <a:gdLst>
                <a:gd name="T0" fmla="*/ 151 w 177"/>
                <a:gd name="T1" fmla="*/ 62 h 177"/>
                <a:gd name="T2" fmla="*/ 127 w 177"/>
                <a:gd name="T3" fmla="*/ 78 h 177"/>
                <a:gd name="T4" fmla="*/ 99 w 177"/>
                <a:gd name="T5" fmla="*/ 78 h 177"/>
                <a:gd name="T6" fmla="*/ 99 w 177"/>
                <a:gd name="T7" fmla="*/ 51 h 177"/>
                <a:gd name="T8" fmla="*/ 115 w 177"/>
                <a:gd name="T9" fmla="*/ 26 h 177"/>
                <a:gd name="T10" fmla="*/ 89 w 177"/>
                <a:gd name="T11" fmla="*/ 0 h 177"/>
                <a:gd name="T12" fmla="*/ 62 w 177"/>
                <a:gd name="T13" fmla="*/ 26 h 177"/>
                <a:gd name="T14" fmla="*/ 78 w 177"/>
                <a:gd name="T15" fmla="*/ 51 h 177"/>
                <a:gd name="T16" fmla="*/ 78 w 177"/>
                <a:gd name="T17" fmla="*/ 78 h 177"/>
                <a:gd name="T18" fmla="*/ 51 w 177"/>
                <a:gd name="T19" fmla="*/ 78 h 177"/>
                <a:gd name="T20" fmla="*/ 26 w 177"/>
                <a:gd name="T21" fmla="*/ 62 h 177"/>
                <a:gd name="T22" fmla="*/ 0 w 177"/>
                <a:gd name="T23" fmla="*/ 89 h 177"/>
                <a:gd name="T24" fmla="*/ 26 w 177"/>
                <a:gd name="T25" fmla="*/ 115 h 177"/>
                <a:gd name="T26" fmla="*/ 51 w 177"/>
                <a:gd name="T27" fmla="*/ 99 h 177"/>
                <a:gd name="T28" fmla="*/ 78 w 177"/>
                <a:gd name="T29" fmla="*/ 99 h 177"/>
                <a:gd name="T30" fmla="*/ 78 w 177"/>
                <a:gd name="T31" fmla="*/ 127 h 177"/>
                <a:gd name="T32" fmla="*/ 62 w 177"/>
                <a:gd name="T33" fmla="*/ 151 h 177"/>
                <a:gd name="T34" fmla="*/ 89 w 177"/>
                <a:gd name="T35" fmla="*/ 177 h 177"/>
                <a:gd name="T36" fmla="*/ 115 w 177"/>
                <a:gd name="T37" fmla="*/ 151 h 177"/>
                <a:gd name="T38" fmla="*/ 99 w 177"/>
                <a:gd name="T39" fmla="*/ 127 h 177"/>
                <a:gd name="T40" fmla="*/ 99 w 177"/>
                <a:gd name="T41" fmla="*/ 99 h 177"/>
                <a:gd name="T42" fmla="*/ 127 w 177"/>
                <a:gd name="T43" fmla="*/ 99 h 177"/>
                <a:gd name="T44" fmla="*/ 151 w 177"/>
                <a:gd name="T45" fmla="*/ 115 h 177"/>
                <a:gd name="T46" fmla="*/ 177 w 177"/>
                <a:gd name="T47" fmla="*/ 89 h 177"/>
                <a:gd name="T48" fmla="*/ 151 w 177"/>
                <a:gd name="T49" fmla="*/ 6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177">
                  <a:moveTo>
                    <a:pt x="151" y="62"/>
                  </a:moveTo>
                  <a:cubicBezTo>
                    <a:pt x="140" y="62"/>
                    <a:pt x="131" y="69"/>
                    <a:pt x="127" y="78"/>
                  </a:cubicBezTo>
                  <a:cubicBezTo>
                    <a:pt x="99" y="78"/>
                    <a:pt x="99" y="78"/>
                    <a:pt x="99" y="78"/>
                  </a:cubicBezTo>
                  <a:cubicBezTo>
                    <a:pt x="99" y="51"/>
                    <a:pt x="99" y="51"/>
                    <a:pt x="99" y="51"/>
                  </a:cubicBezTo>
                  <a:cubicBezTo>
                    <a:pt x="108" y="47"/>
                    <a:pt x="115" y="37"/>
                    <a:pt x="115" y="26"/>
                  </a:cubicBezTo>
                  <a:cubicBezTo>
                    <a:pt x="115" y="12"/>
                    <a:pt x="103" y="0"/>
                    <a:pt x="89" y="0"/>
                  </a:cubicBezTo>
                  <a:cubicBezTo>
                    <a:pt x="74" y="0"/>
                    <a:pt x="62" y="12"/>
                    <a:pt x="62" y="26"/>
                  </a:cubicBezTo>
                  <a:cubicBezTo>
                    <a:pt x="62" y="37"/>
                    <a:pt x="69" y="47"/>
                    <a:pt x="78" y="51"/>
                  </a:cubicBezTo>
                  <a:cubicBezTo>
                    <a:pt x="78" y="78"/>
                    <a:pt x="78" y="78"/>
                    <a:pt x="78" y="78"/>
                  </a:cubicBezTo>
                  <a:cubicBezTo>
                    <a:pt x="51" y="78"/>
                    <a:pt x="51" y="78"/>
                    <a:pt x="51" y="78"/>
                  </a:cubicBezTo>
                  <a:cubicBezTo>
                    <a:pt x="47" y="69"/>
                    <a:pt x="37" y="62"/>
                    <a:pt x="26" y="62"/>
                  </a:cubicBezTo>
                  <a:cubicBezTo>
                    <a:pt x="12" y="62"/>
                    <a:pt x="0" y="74"/>
                    <a:pt x="0" y="89"/>
                  </a:cubicBezTo>
                  <a:cubicBezTo>
                    <a:pt x="0" y="103"/>
                    <a:pt x="12" y="115"/>
                    <a:pt x="26" y="115"/>
                  </a:cubicBezTo>
                  <a:cubicBezTo>
                    <a:pt x="37" y="115"/>
                    <a:pt x="47" y="108"/>
                    <a:pt x="51" y="99"/>
                  </a:cubicBezTo>
                  <a:cubicBezTo>
                    <a:pt x="78" y="99"/>
                    <a:pt x="78" y="99"/>
                    <a:pt x="78" y="99"/>
                  </a:cubicBezTo>
                  <a:cubicBezTo>
                    <a:pt x="78" y="127"/>
                    <a:pt x="78" y="127"/>
                    <a:pt x="78" y="127"/>
                  </a:cubicBezTo>
                  <a:cubicBezTo>
                    <a:pt x="69" y="131"/>
                    <a:pt x="62" y="140"/>
                    <a:pt x="62" y="151"/>
                  </a:cubicBezTo>
                  <a:cubicBezTo>
                    <a:pt x="62" y="166"/>
                    <a:pt x="74" y="177"/>
                    <a:pt x="89" y="177"/>
                  </a:cubicBezTo>
                  <a:cubicBezTo>
                    <a:pt x="103" y="177"/>
                    <a:pt x="115" y="166"/>
                    <a:pt x="115" y="151"/>
                  </a:cubicBezTo>
                  <a:cubicBezTo>
                    <a:pt x="115" y="140"/>
                    <a:pt x="108" y="131"/>
                    <a:pt x="99" y="127"/>
                  </a:cubicBezTo>
                  <a:cubicBezTo>
                    <a:pt x="99" y="99"/>
                    <a:pt x="99" y="99"/>
                    <a:pt x="99" y="99"/>
                  </a:cubicBezTo>
                  <a:cubicBezTo>
                    <a:pt x="127" y="99"/>
                    <a:pt x="127" y="99"/>
                    <a:pt x="127" y="99"/>
                  </a:cubicBezTo>
                  <a:cubicBezTo>
                    <a:pt x="131" y="108"/>
                    <a:pt x="140" y="115"/>
                    <a:pt x="151" y="115"/>
                  </a:cubicBezTo>
                  <a:cubicBezTo>
                    <a:pt x="166" y="115"/>
                    <a:pt x="177" y="103"/>
                    <a:pt x="177" y="89"/>
                  </a:cubicBezTo>
                  <a:cubicBezTo>
                    <a:pt x="177" y="74"/>
                    <a:pt x="166" y="62"/>
                    <a:pt x="15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426"/>
            <p:cNvSpPr>
              <a:spLocks/>
            </p:cNvSpPr>
            <p:nvPr/>
          </p:nvSpPr>
          <p:spPr bwMode="auto">
            <a:xfrm>
              <a:off x="9825038" y="448310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6 h 177"/>
                <a:gd name="T20" fmla="*/ 63 w 91"/>
                <a:gd name="T21" fmla="*/ 151 h 177"/>
                <a:gd name="T22" fmla="*/ 63 w 91"/>
                <a:gd name="T23" fmla="*/ 151 h 177"/>
                <a:gd name="T24" fmla="*/ 89 w 91"/>
                <a:gd name="T25" fmla="*/ 177 h 177"/>
                <a:gd name="T26" fmla="*/ 91 w 91"/>
                <a:gd name="T27" fmla="*/ 177 h 177"/>
                <a:gd name="T28" fmla="*/ 91 w 91"/>
                <a:gd name="T29" fmla="*/ 0 h 177"/>
                <a:gd name="T30" fmla="*/ 89 w 91"/>
                <a:gd name="T31" fmla="*/ 0 h 177"/>
                <a:gd name="T32" fmla="*/ 63 w 91"/>
                <a:gd name="T33"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5"/>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427"/>
            <p:cNvSpPr>
              <a:spLocks/>
            </p:cNvSpPr>
            <p:nvPr/>
          </p:nvSpPr>
          <p:spPr bwMode="auto">
            <a:xfrm>
              <a:off x="9825038" y="4762500"/>
              <a:ext cx="73025" cy="144463"/>
            </a:xfrm>
            <a:custGeom>
              <a:avLst/>
              <a:gdLst>
                <a:gd name="T0" fmla="*/ 89 w 91"/>
                <a:gd name="T1" fmla="*/ 0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63 w 91"/>
                <a:gd name="T25" fmla="*/ 151 h 178"/>
                <a:gd name="T26" fmla="*/ 89 w 91"/>
                <a:gd name="T27" fmla="*/ 178 h 178"/>
                <a:gd name="T28" fmla="*/ 91 w 91"/>
                <a:gd name="T29" fmla="*/ 178 h 178"/>
                <a:gd name="T30" fmla="*/ 91 w 91"/>
                <a:gd name="T31" fmla="*/ 0 h 178"/>
                <a:gd name="T32" fmla="*/ 89 w 91"/>
                <a:gd name="T3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89" y="0"/>
                  </a:moveTo>
                  <a:cubicBezTo>
                    <a:pt x="75" y="0"/>
                    <a:pt x="63" y="12"/>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51"/>
                    <a:pt x="63" y="151"/>
                    <a:pt x="63" y="151"/>
                  </a:cubicBezTo>
                  <a:cubicBezTo>
                    <a:pt x="63" y="166"/>
                    <a:pt x="75" y="178"/>
                    <a:pt x="89" y="178"/>
                  </a:cubicBezTo>
                  <a:cubicBezTo>
                    <a:pt x="90" y="178"/>
                    <a:pt x="90" y="178"/>
                    <a:pt x="91" y="178"/>
                  </a:cubicBezTo>
                  <a:cubicBezTo>
                    <a:pt x="91" y="0"/>
                    <a:pt x="91" y="0"/>
                    <a:pt x="91" y="0"/>
                  </a:cubicBezTo>
                  <a:cubicBezTo>
                    <a:pt x="90" y="0"/>
                    <a:pt x="90" y="0"/>
                    <a:pt x="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428"/>
            <p:cNvSpPr>
              <a:spLocks/>
            </p:cNvSpPr>
            <p:nvPr/>
          </p:nvSpPr>
          <p:spPr bwMode="auto">
            <a:xfrm>
              <a:off x="9825038" y="5045075"/>
              <a:ext cx="73025" cy="142875"/>
            </a:xfrm>
            <a:custGeom>
              <a:avLst/>
              <a:gdLst>
                <a:gd name="T0" fmla="*/ 63 w 91"/>
                <a:gd name="T1" fmla="*/ 26 h 177"/>
                <a:gd name="T2" fmla="*/ 63 w 91"/>
                <a:gd name="T3" fmla="*/ 26 h 177"/>
                <a:gd name="T4" fmla="*/ 79 w 91"/>
                <a:gd name="T5" fmla="*/ 51 h 177"/>
                <a:gd name="T6" fmla="*/ 79 w 91"/>
                <a:gd name="T7" fmla="*/ 78 h 177"/>
                <a:gd name="T8" fmla="*/ 51 w 91"/>
                <a:gd name="T9" fmla="*/ 78 h 177"/>
                <a:gd name="T10" fmla="*/ 27 w 91"/>
                <a:gd name="T11" fmla="*/ 62 h 177"/>
                <a:gd name="T12" fmla="*/ 0 w 91"/>
                <a:gd name="T13" fmla="*/ 89 h 177"/>
                <a:gd name="T14" fmla="*/ 27 w 91"/>
                <a:gd name="T15" fmla="*/ 115 h 177"/>
                <a:gd name="T16" fmla="*/ 51 w 91"/>
                <a:gd name="T17" fmla="*/ 99 h 177"/>
                <a:gd name="T18" fmla="*/ 79 w 91"/>
                <a:gd name="T19" fmla="*/ 99 h 177"/>
                <a:gd name="T20" fmla="*/ 79 w 91"/>
                <a:gd name="T21" fmla="*/ 126 h 177"/>
                <a:gd name="T22" fmla="*/ 63 w 91"/>
                <a:gd name="T23" fmla="*/ 151 h 177"/>
                <a:gd name="T24" fmla="*/ 63 w 91"/>
                <a:gd name="T25" fmla="*/ 151 h 177"/>
                <a:gd name="T26" fmla="*/ 89 w 91"/>
                <a:gd name="T27" fmla="*/ 177 h 177"/>
                <a:gd name="T28" fmla="*/ 91 w 91"/>
                <a:gd name="T29" fmla="*/ 177 h 177"/>
                <a:gd name="T30" fmla="*/ 91 w 91"/>
                <a:gd name="T31" fmla="*/ 0 h 177"/>
                <a:gd name="T32" fmla="*/ 89 w 91"/>
                <a:gd name="T33" fmla="*/ 0 h 177"/>
                <a:gd name="T34" fmla="*/ 63 w 91"/>
                <a:gd name="T35"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77">
                  <a:moveTo>
                    <a:pt x="63" y="26"/>
                  </a:moveTo>
                  <a:cubicBezTo>
                    <a:pt x="63" y="26"/>
                    <a:pt x="63" y="26"/>
                    <a:pt x="63" y="26"/>
                  </a:cubicBez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6"/>
                    <a:pt x="79" y="126"/>
                    <a:pt x="79" y="126"/>
                  </a:cubicBezTo>
                  <a:cubicBezTo>
                    <a:pt x="69" y="130"/>
                    <a:pt x="63" y="140"/>
                    <a:pt x="63" y="151"/>
                  </a:cubicBezTo>
                  <a:cubicBezTo>
                    <a:pt x="63" y="151"/>
                    <a:pt x="63" y="151"/>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429"/>
            <p:cNvSpPr>
              <a:spLocks/>
            </p:cNvSpPr>
            <p:nvPr/>
          </p:nvSpPr>
          <p:spPr bwMode="auto">
            <a:xfrm>
              <a:off x="9825038" y="5326063"/>
              <a:ext cx="73025" cy="142875"/>
            </a:xfrm>
            <a:custGeom>
              <a:avLst/>
              <a:gdLst>
                <a:gd name="T0" fmla="*/ 63 w 91"/>
                <a:gd name="T1" fmla="*/ 27 h 178"/>
                <a:gd name="T2" fmla="*/ 63 w 91"/>
                <a:gd name="T3" fmla="*/ 27 h 178"/>
                <a:gd name="T4" fmla="*/ 79 w 91"/>
                <a:gd name="T5" fmla="*/ 51 h 178"/>
                <a:gd name="T6" fmla="*/ 79 w 91"/>
                <a:gd name="T7" fmla="*/ 79 h 178"/>
                <a:gd name="T8" fmla="*/ 51 w 91"/>
                <a:gd name="T9" fmla="*/ 79 h 178"/>
                <a:gd name="T10" fmla="*/ 27 w 91"/>
                <a:gd name="T11" fmla="*/ 63 h 178"/>
                <a:gd name="T12" fmla="*/ 0 w 91"/>
                <a:gd name="T13" fmla="*/ 89 h 178"/>
                <a:gd name="T14" fmla="*/ 27 w 91"/>
                <a:gd name="T15" fmla="*/ 116 h 178"/>
                <a:gd name="T16" fmla="*/ 51 w 91"/>
                <a:gd name="T17" fmla="*/ 99 h 178"/>
                <a:gd name="T18" fmla="*/ 79 w 91"/>
                <a:gd name="T19" fmla="*/ 99 h 178"/>
                <a:gd name="T20" fmla="*/ 79 w 91"/>
                <a:gd name="T21" fmla="*/ 127 h 178"/>
                <a:gd name="T22" fmla="*/ 63 w 91"/>
                <a:gd name="T23" fmla="*/ 151 h 178"/>
                <a:gd name="T24" fmla="*/ 89 w 91"/>
                <a:gd name="T25" fmla="*/ 178 h 178"/>
                <a:gd name="T26" fmla="*/ 91 w 91"/>
                <a:gd name="T27" fmla="*/ 178 h 178"/>
                <a:gd name="T28" fmla="*/ 91 w 91"/>
                <a:gd name="T29" fmla="*/ 0 h 178"/>
                <a:gd name="T30" fmla="*/ 89 w 91"/>
                <a:gd name="T31" fmla="*/ 0 h 178"/>
                <a:gd name="T32" fmla="*/ 63 w 91"/>
                <a:gd name="T33"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178">
                  <a:moveTo>
                    <a:pt x="63" y="27"/>
                  </a:moveTo>
                  <a:cubicBezTo>
                    <a:pt x="63" y="27"/>
                    <a:pt x="63" y="27"/>
                    <a:pt x="63" y="27"/>
                  </a:cubicBezTo>
                  <a:cubicBezTo>
                    <a:pt x="63" y="38"/>
                    <a:pt x="69" y="47"/>
                    <a:pt x="79" y="51"/>
                  </a:cubicBezTo>
                  <a:cubicBezTo>
                    <a:pt x="79" y="79"/>
                    <a:pt x="79" y="79"/>
                    <a:pt x="79" y="79"/>
                  </a:cubicBezTo>
                  <a:cubicBezTo>
                    <a:pt x="51" y="79"/>
                    <a:pt x="51" y="79"/>
                    <a:pt x="51" y="79"/>
                  </a:cubicBezTo>
                  <a:cubicBezTo>
                    <a:pt x="47" y="69"/>
                    <a:pt x="38" y="63"/>
                    <a:pt x="27" y="63"/>
                  </a:cubicBezTo>
                  <a:cubicBezTo>
                    <a:pt x="12" y="63"/>
                    <a:pt x="0" y="74"/>
                    <a:pt x="0" y="89"/>
                  </a:cubicBezTo>
                  <a:cubicBezTo>
                    <a:pt x="0" y="104"/>
                    <a:pt x="12" y="116"/>
                    <a:pt x="27" y="116"/>
                  </a:cubicBezTo>
                  <a:cubicBezTo>
                    <a:pt x="38" y="116"/>
                    <a:pt x="47" y="109"/>
                    <a:pt x="51" y="99"/>
                  </a:cubicBezTo>
                  <a:cubicBezTo>
                    <a:pt x="79" y="99"/>
                    <a:pt x="79" y="99"/>
                    <a:pt x="79" y="99"/>
                  </a:cubicBezTo>
                  <a:cubicBezTo>
                    <a:pt x="79" y="127"/>
                    <a:pt x="79" y="127"/>
                    <a:pt x="79" y="127"/>
                  </a:cubicBezTo>
                  <a:cubicBezTo>
                    <a:pt x="69" y="131"/>
                    <a:pt x="63" y="140"/>
                    <a:pt x="63" y="151"/>
                  </a:cubicBezTo>
                  <a:cubicBezTo>
                    <a:pt x="63" y="166"/>
                    <a:pt x="75" y="178"/>
                    <a:pt x="89" y="178"/>
                  </a:cubicBezTo>
                  <a:cubicBezTo>
                    <a:pt x="90" y="178"/>
                    <a:pt x="90" y="178"/>
                    <a:pt x="91" y="178"/>
                  </a:cubicBezTo>
                  <a:cubicBezTo>
                    <a:pt x="91" y="0"/>
                    <a:pt x="91" y="0"/>
                    <a:pt x="91" y="0"/>
                  </a:cubicBezTo>
                  <a:cubicBezTo>
                    <a:pt x="90" y="0"/>
                    <a:pt x="90" y="0"/>
                    <a:pt x="89" y="0"/>
                  </a:cubicBezTo>
                  <a:cubicBezTo>
                    <a:pt x="75" y="0"/>
                    <a:pt x="63" y="12"/>
                    <a:pt x="6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430"/>
            <p:cNvSpPr>
              <a:spLocks/>
            </p:cNvSpPr>
            <p:nvPr/>
          </p:nvSpPr>
          <p:spPr bwMode="auto">
            <a:xfrm>
              <a:off x="9825038" y="5607050"/>
              <a:ext cx="73025" cy="142875"/>
            </a:xfrm>
            <a:custGeom>
              <a:avLst/>
              <a:gdLst>
                <a:gd name="T0" fmla="*/ 63 w 91"/>
                <a:gd name="T1" fmla="*/ 26 h 177"/>
                <a:gd name="T2" fmla="*/ 79 w 91"/>
                <a:gd name="T3" fmla="*/ 51 h 177"/>
                <a:gd name="T4" fmla="*/ 79 w 91"/>
                <a:gd name="T5" fmla="*/ 78 h 177"/>
                <a:gd name="T6" fmla="*/ 51 w 91"/>
                <a:gd name="T7" fmla="*/ 78 h 177"/>
                <a:gd name="T8" fmla="*/ 27 w 91"/>
                <a:gd name="T9" fmla="*/ 62 h 177"/>
                <a:gd name="T10" fmla="*/ 0 w 91"/>
                <a:gd name="T11" fmla="*/ 89 h 177"/>
                <a:gd name="T12" fmla="*/ 27 w 91"/>
                <a:gd name="T13" fmla="*/ 115 h 177"/>
                <a:gd name="T14" fmla="*/ 51 w 91"/>
                <a:gd name="T15" fmla="*/ 99 h 177"/>
                <a:gd name="T16" fmla="*/ 79 w 91"/>
                <a:gd name="T17" fmla="*/ 99 h 177"/>
                <a:gd name="T18" fmla="*/ 79 w 91"/>
                <a:gd name="T19" fmla="*/ 127 h 177"/>
                <a:gd name="T20" fmla="*/ 63 w 91"/>
                <a:gd name="T21" fmla="*/ 151 h 177"/>
                <a:gd name="T22" fmla="*/ 89 w 91"/>
                <a:gd name="T23" fmla="*/ 177 h 177"/>
                <a:gd name="T24" fmla="*/ 91 w 91"/>
                <a:gd name="T25" fmla="*/ 177 h 177"/>
                <a:gd name="T26" fmla="*/ 91 w 91"/>
                <a:gd name="T27" fmla="*/ 0 h 177"/>
                <a:gd name="T28" fmla="*/ 89 w 91"/>
                <a:gd name="T29" fmla="*/ 0 h 177"/>
                <a:gd name="T30" fmla="*/ 63 w 91"/>
                <a:gd name="T31" fmla="*/ 2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77">
                  <a:moveTo>
                    <a:pt x="63" y="26"/>
                  </a:moveTo>
                  <a:cubicBezTo>
                    <a:pt x="63" y="37"/>
                    <a:pt x="69" y="47"/>
                    <a:pt x="79" y="51"/>
                  </a:cubicBezTo>
                  <a:cubicBezTo>
                    <a:pt x="79" y="78"/>
                    <a:pt x="79" y="78"/>
                    <a:pt x="79" y="78"/>
                  </a:cubicBezTo>
                  <a:cubicBezTo>
                    <a:pt x="51" y="78"/>
                    <a:pt x="51" y="78"/>
                    <a:pt x="51" y="78"/>
                  </a:cubicBezTo>
                  <a:cubicBezTo>
                    <a:pt x="47" y="69"/>
                    <a:pt x="38" y="62"/>
                    <a:pt x="27" y="62"/>
                  </a:cubicBezTo>
                  <a:cubicBezTo>
                    <a:pt x="12" y="62"/>
                    <a:pt x="0" y="74"/>
                    <a:pt x="0" y="89"/>
                  </a:cubicBezTo>
                  <a:cubicBezTo>
                    <a:pt x="0" y="103"/>
                    <a:pt x="12" y="115"/>
                    <a:pt x="27" y="115"/>
                  </a:cubicBezTo>
                  <a:cubicBezTo>
                    <a:pt x="38" y="115"/>
                    <a:pt x="47" y="108"/>
                    <a:pt x="51" y="99"/>
                  </a:cubicBezTo>
                  <a:cubicBezTo>
                    <a:pt x="79" y="99"/>
                    <a:pt x="79" y="99"/>
                    <a:pt x="79" y="99"/>
                  </a:cubicBezTo>
                  <a:cubicBezTo>
                    <a:pt x="79" y="127"/>
                    <a:pt x="79" y="127"/>
                    <a:pt x="79" y="127"/>
                  </a:cubicBezTo>
                  <a:cubicBezTo>
                    <a:pt x="69" y="131"/>
                    <a:pt x="63" y="140"/>
                    <a:pt x="63" y="151"/>
                  </a:cubicBezTo>
                  <a:cubicBezTo>
                    <a:pt x="63" y="166"/>
                    <a:pt x="75" y="177"/>
                    <a:pt x="89" y="177"/>
                  </a:cubicBezTo>
                  <a:cubicBezTo>
                    <a:pt x="90" y="177"/>
                    <a:pt x="90" y="177"/>
                    <a:pt x="91" y="177"/>
                  </a:cubicBezTo>
                  <a:cubicBezTo>
                    <a:pt x="91" y="0"/>
                    <a:pt x="91" y="0"/>
                    <a:pt x="91" y="0"/>
                  </a:cubicBezTo>
                  <a:cubicBezTo>
                    <a:pt x="90" y="0"/>
                    <a:pt x="90" y="0"/>
                    <a:pt x="89" y="0"/>
                  </a:cubicBezTo>
                  <a:cubicBezTo>
                    <a:pt x="75" y="0"/>
                    <a:pt x="63" y="12"/>
                    <a:pt x="6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Footer Placeholder 2"/>
          <p:cNvSpPr>
            <a:spLocks noGrp="1"/>
          </p:cNvSpPr>
          <p:nvPr>
            <p:ph type="ftr" sz="quarter" idx="18"/>
          </p:nvPr>
        </p:nvSpPr>
        <p:spPr>
          <a:xfrm>
            <a:off x="3051175" y="0"/>
            <a:ext cx="6096000" cy="456303"/>
          </a:xfrm>
        </p:spPr>
        <p:txBody>
          <a:bodyPr/>
          <a:lstStyle/>
          <a:p>
            <a:r>
              <a:rPr lang="en-GB" dirty="0" smtClean="0"/>
              <a:t>Insert document classification (edit via 'Header &amp; Footer')</a:t>
            </a:r>
            <a:endParaRPr lang="en-GB" dirty="0"/>
          </a:p>
        </p:txBody>
      </p:sp>
    </p:spTree>
    <p:extLst>
      <p:ext uri="{BB962C8B-B14F-4D97-AF65-F5344CB8AC3E}">
        <p14:creationId xmlns:p14="http://schemas.microsoft.com/office/powerpoint/2010/main" val="355208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Main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4253"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slide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Tree>
    <p:extLst>
      <p:ext uri="{BB962C8B-B14F-4D97-AF65-F5344CB8AC3E}">
        <p14:creationId xmlns:p14="http://schemas.microsoft.com/office/powerpoint/2010/main" val="240711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sz="3200" b="1" dirty="0" smtClean="0">
                <a:solidFill>
                  <a:schemeClr val="accent2"/>
                </a:solidFill>
              </a:rPr>
              <a:t>Title and table 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57200" y="1752283"/>
            <a:ext cx="11277600" cy="4629466"/>
          </a:xfrm>
          <a:prstGeom prst="rect">
            <a:avLst/>
          </a:prstGeom>
        </p:spPr>
        <p:txBody>
          <a:bodyPr/>
          <a:lstStyle/>
          <a:p>
            <a:r>
              <a:rPr lang="en-US" smtClean="0"/>
              <a:t>Click icon to add table</a:t>
            </a:r>
            <a:endParaRPr lang="en-GB"/>
          </a:p>
        </p:txBody>
      </p:sp>
    </p:spTree>
    <p:extLst>
      <p:ext uri="{BB962C8B-B14F-4D97-AF65-F5344CB8AC3E}">
        <p14:creationId xmlns:p14="http://schemas.microsoft.com/office/powerpoint/2010/main" val="16427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r>
              <a:rPr lang="en-GB" dirty="0" smtClean="0"/>
              <a:t>Small image and text </a:t>
            </a:r>
            <a:r>
              <a:rPr lang="en-GB" sz="3200" b="1" dirty="0" smtClean="0">
                <a:solidFill>
                  <a:schemeClr val="accent2"/>
                </a:solidFill>
              </a:rPr>
              <a:t>slide title (Calibri 32pt Bold)</a:t>
            </a:r>
            <a:endParaRPr lang="en-GB" dirty="0"/>
          </a:p>
        </p:txBody>
      </p:sp>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smtClean="0"/>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smtClean="0"/>
              <a:t>Bulleted subtitle (Calibri 28pt): click to add text</a:t>
            </a:r>
          </a:p>
          <a:p>
            <a:pPr lvl="1"/>
            <a:r>
              <a:rPr lang="en-US" dirty="0" smtClean="0"/>
              <a:t>Subtitle (Calibri 28pt)</a:t>
            </a:r>
          </a:p>
          <a:p>
            <a:pPr lvl="2"/>
            <a:r>
              <a:rPr lang="en-US" dirty="0" smtClean="0"/>
              <a:t>Bulleted body text (Calibri 20pt)</a:t>
            </a:r>
          </a:p>
          <a:p>
            <a:pPr lvl="3"/>
            <a:r>
              <a:rPr lang="en-US" dirty="0" smtClean="0"/>
              <a:t>Body text (Calibri 20pt)</a:t>
            </a:r>
          </a:p>
          <a:p>
            <a:pPr lvl="4"/>
            <a:r>
              <a:rPr lang="en-US" dirty="0" smtClean="0"/>
              <a:t>Bulleted source (Calibri 16pt)</a:t>
            </a:r>
          </a:p>
          <a:p>
            <a:pPr lvl="5"/>
            <a:r>
              <a:rPr lang="en-US" dirty="0" smtClean="0"/>
              <a:t>Source (Calibri 16pt)</a:t>
            </a:r>
            <a:endParaRPr lang="en-GB" dirty="0"/>
          </a:p>
        </p:txBody>
      </p:sp>
      <p:sp>
        <p:nvSpPr>
          <p:cNvPr id="12" name="Picture Placeholder 11"/>
          <p:cNvSpPr>
            <a:spLocks noGrp="1" noChangeAspect="1"/>
          </p:cNvSpPr>
          <p:nvPr>
            <p:ph type="pic" sz="quarter" idx="14"/>
          </p:nvPr>
        </p:nvSpPr>
        <p:spPr>
          <a:xfrm>
            <a:off x="457200" y="1752600"/>
            <a:ext cx="2131200" cy="4629150"/>
          </a:xfrm>
          <a:prstGeom prst="rect">
            <a:avLst/>
          </a:prstGeom>
        </p:spPr>
        <p:txBody>
          <a:bodyPr/>
          <a:lstStyle/>
          <a:p>
            <a:r>
              <a:rPr lang="en-US" smtClean="0"/>
              <a:t>Click icon to add picture</a:t>
            </a:r>
            <a:endParaRPr lang="en-GB"/>
          </a:p>
        </p:txBody>
      </p:sp>
    </p:spTree>
    <p:extLst>
      <p:ext uri="{BB962C8B-B14F-4D97-AF65-F5344CB8AC3E}">
        <p14:creationId xmlns:p14="http://schemas.microsoft.com/office/powerpoint/2010/main" val="225358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Insert document classification (edit via 'Header &amp; Footer')</a:t>
            </a:r>
            <a:endParaRPr lang="en-GB" dirty="0"/>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defRPr>
            </a:lvl1pPr>
          </a:lstStyle>
          <a:p>
            <a:fld id="{B0B34E4B-25F1-4D72-B319-B9B5A0ABC919}" type="slidenum">
              <a:rPr lang="en-GB" smtClean="0"/>
              <a:t>‹#›</a:t>
            </a:fld>
            <a:endParaRPr lang="en-GB" dirty="0"/>
          </a:p>
        </p:txBody>
      </p:sp>
      <p:sp>
        <p:nvSpPr>
          <p:cNvPr id="40" name="Rectangle 39"/>
          <p:cNvSpPr/>
          <p:nvPr/>
        </p:nvSpPr>
        <p:spPr>
          <a:xfrm>
            <a:off x="455296" y="0"/>
            <a:ext cx="650872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a:grpSpLocks noChangeAspect="1"/>
          </p:cNvGrpSpPr>
          <p:nvPr userDrawn="1"/>
        </p:nvGrpSpPr>
        <p:grpSpPr>
          <a:xfrm>
            <a:off x="9850658" y="41173"/>
            <a:ext cx="1853256" cy="209350"/>
            <a:chOff x="5868988" y="6743700"/>
            <a:chExt cx="857250" cy="96838"/>
          </a:xfrm>
          <a:solidFill>
            <a:srgbClr val="FFFFFF">
              <a:alpha val="20000"/>
            </a:srgbClr>
          </a:solidFill>
        </p:grpSpPr>
        <p:sp>
          <p:nvSpPr>
            <p:cNvPr id="22" name="Freeform 431"/>
            <p:cNvSpPr>
              <a:spLocks/>
            </p:cNvSpPr>
            <p:nvPr/>
          </p:nvSpPr>
          <p:spPr bwMode="auto">
            <a:xfrm>
              <a:off x="5868988" y="6743700"/>
              <a:ext cx="96838" cy="96838"/>
            </a:xfrm>
            <a:custGeom>
              <a:avLst/>
              <a:gdLst>
                <a:gd name="T0" fmla="*/ 120 w 120"/>
                <a:gd name="T1" fmla="*/ 60 h 120"/>
                <a:gd name="T2" fmla="*/ 102 w 120"/>
                <a:gd name="T3" fmla="*/ 42 h 120"/>
                <a:gd name="T4" fmla="*/ 102 w 120"/>
                <a:gd name="T5" fmla="*/ 42 h 120"/>
                <a:gd name="T6" fmla="*/ 85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5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5"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6" y="32"/>
                    <a:pt x="53" y="35"/>
                  </a:cubicBezTo>
                  <a:cubicBezTo>
                    <a:pt x="53" y="53"/>
                    <a:pt x="53" y="53"/>
                    <a:pt x="53" y="53"/>
                  </a:cubicBezTo>
                  <a:cubicBezTo>
                    <a:pt x="34" y="53"/>
                    <a:pt x="34" y="53"/>
                    <a:pt x="34" y="53"/>
                  </a:cubicBezTo>
                  <a:cubicBezTo>
                    <a:pt x="31"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1" y="73"/>
                    <a:pt x="34" y="67"/>
                  </a:cubicBezTo>
                  <a:cubicBezTo>
                    <a:pt x="53" y="67"/>
                    <a:pt x="53" y="67"/>
                    <a:pt x="53" y="67"/>
                  </a:cubicBezTo>
                  <a:cubicBezTo>
                    <a:pt x="53" y="86"/>
                    <a:pt x="53" y="86"/>
                    <a:pt x="53" y="86"/>
                  </a:cubicBezTo>
                  <a:cubicBezTo>
                    <a:pt x="46"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5" y="67"/>
                    <a:pt x="85" y="67"/>
                    <a:pt x="85"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32"/>
            <p:cNvSpPr>
              <a:spLocks/>
            </p:cNvSpPr>
            <p:nvPr/>
          </p:nvSpPr>
          <p:spPr bwMode="auto">
            <a:xfrm>
              <a:off x="6059488"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33"/>
            <p:cNvSpPr>
              <a:spLocks/>
            </p:cNvSpPr>
            <p:nvPr/>
          </p:nvSpPr>
          <p:spPr bwMode="auto">
            <a:xfrm>
              <a:off x="6249988"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34"/>
            <p:cNvSpPr>
              <a:spLocks/>
            </p:cNvSpPr>
            <p:nvPr/>
          </p:nvSpPr>
          <p:spPr bwMode="auto">
            <a:xfrm>
              <a:off x="6438900" y="6743700"/>
              <a:ext cx="96838" cy="96838"/>
            </a:xfrm>
            <a:custGeom>
              <a:avLst/>
              <a:gdLst>
                <a:gd name="T0" fmla="*/ 120 w 120"/>
                <a:gd name="T1" fmla="*/ 60 h 120"/>
                <a:gd name="T2" fmla="*/ 103 w 120"/>
                <a:gd name="T3" fmla="*/ 42 h 120"/>
                <a:gd name="T4" fmla="*/ 103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3 w 120"/>
                <a:gd name="T19" fmla="*/ 18 h 120"/>
                <a:gd name="T20" fmla="*/ 43 w 120"/>
                <a:gd name="T21" fmla="*/ 18 h 120"/>
                <a:gd name="T22" fmla="*/ 54 w 120"/>
                <a:gd name="T23" fmla="*/ 35 h 120"/>
                <a:gd name="T24" fmla="*/ 54 w 120"/>
                <a:gd name="T25" fmla="*/ 53 h 120"/>
                <a:gd name="T26" fmla="*/ 35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5 w 120"/>
                <a:gd name="T39" fmla="*/ 67 h 120"/>
                <a:gd name="T40" fmla="*/ 54 w 120"/>
                <a:gd name="T41" fmla="*/ 67 h 120"/>
                <a:gd name="T42" fmla="*/ 54 w 120"/>
                <a:gd name="T43" fmla="*/ 86 h 120"/>
                <a:gd name="T44" fmla="*/ 43 w 120"/>
                <a:gd name="T45" fmla="*/ 102 h 120"/>
                <a:gd name="T46" fmla="*/ 43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3 w 120"/>
                <a:gd name="T61" fmla="*/ 78 h 120"/>
                <a:gd name="T62" fmla="*/ 103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3" y="42"/>
                  </a:cubicBezTo>
                  <a:cubicBezTo>
                    <a:pt x="103" y="42"/>
                    <a:pt x="103" y="42"/>
                    <a:pt x="103" y="42"/>
                  </a:cubicBezTo>
                  <a:cubicBezTo>
                    <a:pt x="95" y="42"/>
                    <a:pt x="89" y="47"/>
                    <a:pt x="86" y="53"/>
                  </a:cubicBezTo>
                  <a:cubicBezTo>
                    <a:pt x="67" y="53"/>
                    <a:pt x="67" y="53"/>
                    <a:pt x="67" y="53"/>
                  </a:cubicBezTo>
                  <a:cubicBezTo>
                    <a:pt x="67" y="35"/>
                    <a:pt x="67" y="35"/>
                    <a:pt x="67" y="35"/>
                  </a:cubicBezTo>
                  <a:cubicBezTo>
                    <a:pt x="74" y="32"/>
                    <a:pt x="78" y="25"/>
                    <a:pt x="78" y="18"/>
                  </a:cubicBezTo>
                  <a:cubicBezTo>
                    <a:pt x="78" y="18"/>
                    <a:pt x="78" y="18"/>
                    <a:pt x="78" y="18"/>
                  </a:cubicBezTo>
                  <a:cubicBezTo>
                    <a:pt x="78" y="8"/>
                    <a:pt x="70" y="0"/>
                    <a:pt x="60" y="0"/>
                  </a:cubicBezTo>
                  <a:cubicBezTo>
                    <a:pt x="51" y="0"/>
                    <a:pt x="43" y="8"/>
                    <a:pt x="43" y="18"/>
                  </a:cubicBezTo>
                  <a:cubicBezTo>
                    <a:pt x="43" y="18"/>
                    <a:pt x="43" y="18"/>
                    <a:pt x="43" y="18"/>
                  </a:cubicBezTo>
                  <a:cubicBezTo>
                    <a:pt x="43" y="25"/>
                    <a:pt x="47" y="32"/>
                    <a:pt x="54" y="35"/>
                  </a:cubicBezTo>
                  <a:cubicBezTo>
                    <a:pt x="54" y="53"/>
                    <a:pt x="54" y="53"/>
                    <a:pt x="54" y="53"/>
                  </a:cubicBezTo>
                  <a:cubicBezTo>
                    <a:pt x="35" y="53"/>
                    <a:pt x="35" y="53"/>
                    <a:pt x="35" y="53"/>
                  </a:cubicBezTo>
                  <a:cubicBezTo>
                    <a:pt x="32" y="47"/>
                    <a:pt x="26"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6" y="78"/>
                    <a:pt x="32" y="73"/>
                    <a:pt x="35" y="67"/>
                  </a:cubicBezTo>
                  <a:cubicBezTo>
                    <a:pt x="54" y="67"/>
                    <a:pt x="54" y="67"/>
                    <a:pt x="54" y="67"/>
                  </a:cubicBezTo>
                  <a:cubicBezTo>
                    <a:pt x="54" y="86"/>
                    <a:pt x="54" y="86"/>
                    <a:pt x="54" y="86"/>
                  </a:cubicBezTo>
                  <a:cubicBezTo>
                    <a:pt x="47" y="89"/>
                    <a:pt x="43" y="95"/>
                    <a:pt x="43" y="102"/>
                  </a:cubicBezTo>
                  <a:cubicBezTo>
                    <a:pt x="43" y="102"/>
                    <a:pt x="43" y="102"/>
                    <a:pt x="43" y="102"/>
                  </a:cubicBezTo>
                  <a:cubicBezTo>
                    <a:pt x="43" y="112"/>
                    <a:pt x="51" y="120"/>
                    <a:pt x="60" y="120"/>
                  </a:cubicBezTo>
                  <a:cubicBezTo>
                    <a:pt x="70" y="120"/>
                    <a:pt x="78" y="112"/>
                    <a:pt x="78" y="102"/>
                  </a:cubicBezTo>
                  <a:cubicBezTo>
                    <a:pt x="78" y="102"/>
                    <a:pt x="78" y="102"/>
                    <a:pt x="78" y="102"/>
                  </a:cubicBezTo>
                  <a:cubicBezTo>
                    <a:pt x="78" y="95"/>
                    <a:pt x="74" y="89"/>
                    <a:pt x="67" y="86"/>
                  </a:cubicBezTo>
                  <a:cubicBezTo>
                    <a:pt x="67" y="67"/>
                    <a:pt x="67" y="67"/>
                    <a:pt x="67" y="67"/>
                  </a:cubicBezTo>
                  <a:cubicBezTo>
                    <a:pt x="86" y="67"/>
                    <a:pt x="86" y="67"/>
                    <a:pt x="86" y="67"/>
                  </a:cubicBezTo>
                  <a:cubicBezTo>
                    <a:pt x="89" y="73"/>
                    <a:pt x="95" y="78"/>
                    <a:pt x="103" y="78"/>
                  </a:cubicBezTo>
                  <a:cubicBezTo>
                    <a:pt x="103" y="78"/>
                    <a:pt x="103" y="78"/>
                    <a:pt x="103"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35"/>
            <p:cNvSpPr>
              <a:spLocks/>
            </p:cNvSpPr>
            <p:nvPr/>
          </p:nvSpPr>
          <p:spPr bwMode="auto">
            <a:xfrm>
              <a:off x="6629400" y="6743700"/>
              <a:ext cx="96838" cy="96838"/>
            </a:xfrm>
            <a:custGeom>
              <a:avLst/>
              <a:gdLst>
                <a:gd name="T0" fmla="*/ 120 w 120"/>
                <a:gd name="T1" fmla="*/ 60 h 120"/>
                <a:gd name="T2" fmla="*/ 102 w 120"/>
                <a:gd name="T3" fmla="*/ 42 h 120"/>
                <a:gd name="T4" fmla="*/ 102 w 120"/>
                <a:gd name="T5" fmla="*/ 42 h 120"/>
                <a:gd name="T6" fmla="*/ 86 w 120"/>
                <a:gd name="T7" fmla="*/ 53 h 120"/>
                <a:gd name="T8" fmla="*/ 67 w 120"/>
                <a:gd name="T9" fmla="*/ 53 h 120"/>
                <a:gd name="T10" fmla="*/ 67 w 120"/>
                <a:gd name="T11" fmla="*/ 35 h 120"/>
                <a:gd name="T12" fmla="*/ 78 w 120"/>
                <a:gd name="T13" fmla="*/ 18 h 120"/>
                <a:gd name="T14" fmla="*/ 78 w 120"/>
                <a:gd name="T15" fmla="*/ 18 h 120"/>
                <a:gd name="T16" fmla="*/ 60 w 120"/>
                <a:gd name="T17" fmla="*/ 0 h 120"/>
                <a:gd name="T18" fmla="*/ 42 w 120"/>
                <a:gd name="T19" fmla="*/ 18 h 120"/>
                <a:gd name="T20" fmla="*/ 42 w 120"/>
                <a:gd name="T21" fmla="*/ 18 h 120"/>
                <a:gd name="T22" fmla="*/ 53 w 120"/>
                <a:gd name="T23" fmla="*/ 35 h 120"/>
                <a:gd name="T24" fmla="*/ 53 w 120"/>
                <a:gd name="T25" fmla="*/ 53 h 120"/>
                <a:gd name="T26" fmla="*/ 34 w 120"/>
                <a:gd name="T27" fmla="*/ 53 h 120"/>
                <a:gd name="T28" fmla="*/ 18 w 120"/>
                <a:gd name="T29" fmla="*/ 42 h 120"/>
                <a:gd name="T30" fmla="*/ 18 w 120"/>
                <a:gd name="T31" fmla="*/ 42 h 120"/>
                <a:gd name="T32" fmla="*/ 0 w 120"/>
                <a:gd name="T33" fmla="*/ 60 h 120"/>
                <a:gd name="T34" fmla="*/ 18 w 120"/>
                <a:gd name="T35" fmla="*/ 78 h 120"/>
                <a:gd name="T36" fmla="*/ 18 w 120"/>
                <a:gd name="T37" fmla="*/ 78 h 120"/>
                <a:gd name="T38" fmla="*/ 34 w 120"/>
                <a:gd name="T39" fmla="*/ 67 h 120"/>
                <a:gd name="T40" fmla="*/ 53 w 120"/>
                <a:gd name="T41" fmla="*/ 67 h 120"/>
                <a:gd name="T42" fmla="*/ 53 w 120"/>
                <a:gd name="T43" fmla="*/ 86 h 120"/>
                <a:gd name="T44" fmla="*/ 42 w 120"/>
                <a:gd name="T45" fmla="*/ 102 h 120"/>
                <a:gd name="T46" fmla="*/ 42 w 120"/>
                <a:gd name="T47" fmla="*/ 102 h 120"/>
                <a:gd name="T48" fmla="*/ 60 w 120"/>
                <a:gd name="T49" fmla="*/ 120 h 120"/>
                <a:gd name="T50" fmla="*/ 78 w 120"/>
                <a:gd name="T51" fmla="*/ 102 h 120"/>
                <a:gd name="T52" fmla="*/ 78 w 120"/>
                <a:gd name="T53" fmla="*/ 102 h 120"/>
                <a:gd name="T54" fmla="*/ 67 w 120"/>
                <a:gd name="T55" fmla="*/ 86 h 120"/>
                <a:gd name="T56" fmla="*/ 67 w 120"/>
                <a:gd name="T57" fmla="*/ 67 h 120"/>
                <a:gd name="T58" fmla="*/ 86 w 120"/>
                <a:gd name="T59" fmla="*/ 67 h 120"/>
                <a:gd name="T60" fmla="*/ 102 w 120"/>
                <a:gd name="T61" fmla="*/ 78 h 120"/>
                <a:gd name="T62" fmla="*/ 102 w 120"/>
                <a:gd name="T63" fmla="*/ 78 h 120"/>
                <a:gd name="T64" fmla="*/ 120 w 120"/>
                <a:gd name="T6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20">
                  <a:moveTo>
                    <a:pt x="120" y="60"/>
                  </a:moveTo>
                  <a:cubicBezTo>
                    <a:pt x="120" y="50"/>
                    <a:pt x="112" y="42"/>
                    <a:pt x="102" y="42"/>
                  </a:cubicBezTo>
                  <a:cubicBezTo>
                    <a:pt x="102" y="42"/>
                    <a:pt x="102" y="42"/>
                    <a:pt x="102" y="42"/>
                  </a:cubicBezTo>
                  <a:cubicBezTo>
                    <a:pt x="95" y="42"/>
                    <a:pt x="88" y="47"/>
                    <a:pt x="86" y="53"/>
                  </a:cubicBezTo>
                  <a:cubicBezTo>
                    <a:pt x="67" y="53"/>
                    <a:pt x="67" y="53"/>
                    <a:pt x="67" y="53"/>
                  </a:cubicBezTo>
                  <a:cubicBezTo>
                    <a:pt x="67" y="35"/>
                    <a:pt x="67" y="35"/>
                    <a:pt x="67" y="35"/>
                  </a:cubicBezTo>
                  <a:cubicBezTo>
                    <a:pt x="73" y="32"/>
                    <a:pt x="78" y="25"/>
                    <a:pt x="78" y="18"/>
                  </a:cubicBezTo>
                  <a:cubicBezTo>
                    <a:pt x="78" y="18"/>
                    <a:pt x="78" y="18"/>
                    <a:pt x="78" y="18"/>
                  </a:cubicBezTo>
                  <a:cubicBezTo>
                    <a:pt x="78" y="8"/>
                    <a:pt x="70" y="0"/>
                    <a:pt x="60" y="0"/>
                  </a:cubicBezTo>
                  <a:cubicBezTo>
                    <a:pt x="50" y="0"/>
                    <a:pt x="42" y="8"/>
                    <a:pt x="42" y="18"/>
                  </a:cubicBezTo>
                  <a:cubicBezTo>
                    <a:pt x="42" y="18"/>
                    <a:pt x="42" y="18"/>
                    <a:pt x="42" y="18"/>
                  </a:cubicBezTo>
                  <a:cubicBezTo>
                    <a:pt x="42" y="25"/>
                    <a:pt x="47" y="32"/>
                    <a:pt x="53" y="35"/>
                  </a:cubicBezTo>
                  <a:cubicBezTo>
                    <a:pt x="53" y="53"/>
                    <a:pt x="53" y="53"/>
                    <a:pt x="53" y="53"/>
                  </a:cubicBezTo>
                  <a:cubicBezTo>
                    <a:pt x="34" y="53"/>
                    <a:pt x="34" y="53"/>
                    <a:pt x="34" y="53"/>
                  </a:cubicBezTo>
                  <a:cubicBezTo>
                    <a:pt x="32" y="47"/>
                    <a:pt x="25" y="42"/>
                    <a:pt x="18" y="42"/>
                  </a:cubicBezTo>
                  <a:cubicBezTo>
                    <a:pt x="18" y="42"/>
                    <a:pt x="18" y="42"/>
                    <a:pt x="18" y="42"/>
                  </a:cubicBezTo>
                  <a:cubicBezTo>
                    <a:pt x="8" y="42"/>
                    <a:pt x="0" y="50"/>
                    <a:pt x="0" y="60"/>
                  </a:cubicBezTo>
                  <a:cubicBezTo>
                    <a:pt x="0" y="70"/>
                    <a:pt x="8" y="78"/>
                    <a:pt x="18" y="78"/>
                  </a:cubicBezTo>
                  <a:cubicBezTo>
                    <a:pt x="18" y="78"/>
                    <a:pt x="18" y="78"/>
                    <a:pt x="18" y="78"/>
                  </a:cubicBezTo>
                  <a:cubicBezTo>
                    <a:pt x="25" y="78"/>
                    <a:pt x="32" y="73"/>
                    <a:pt x="34" y="67"/>
                  </a:cubicBezTo>
                  <a:cubicBezTo>
                    <a:pt x="53" y="67"/>
                    <a:pt x="53" y="67"/>
                    <a:pt x="53" y="67"/>
                  </a:cubicBezTo>
                  <a:cubicBezTo>
                    <a:pt x="53" y="86"/>
                    <a:pt x="53" y="86"/>
                    <a:pt x="53" y="86"/>
                  </a:cubicBezTo>
                  <a:cubicBezTo>
                    <a:pt x="47" y="89"/>
                    <a:pt x="42" y="95"/>
                    <a:pt x="42" y="102"/>
                  </a:cubicBezTo>
                  <a:cubicBezTo>
                    <a:pt x="42" y="102"/>
                    <a:pt x="42" y="102"/>
                    <a:pt x="42" y="102"/>
                  </a:cubicBezTo>
                  <a:cubicBezTo>
                    <a:pt x="42" y="112"/>
                    <a:pt x="50" y="120"/>
                    <a:pt x="60" y="120"/>
                  </a:cubicBezTo>
                  <a:cubicBezTo>
                    <a:pt x="70" y="120"/>
                    <a:pt x="78" y="112"/>
                    <a:pt x="78" y="102"/>
                  </a:cubicBezTo>
                  <a:cubicBezTo>
                    <a:pt x="78" y="102"/>
                    <a:pt x="78" y="102"/>
                    <a:pt x="78" y="102"/>
                  </a:cubicBezTo>
                  <a:cubicBezTo>
                    <a:pt x="78" y="95"/>
                    <a:pt x="73" y="89"/>
                    <a:pt x="67" y="86"/>
                  </a:cubicBezTo>
                  <a:cubicBezTo>
                    <a:pt x="67" y="67"/>
                    <a:pt x="67" y="67"/>
                    <a:pt x="67" y="67"/>
                  </a:cubicBezTo>
                  <a:cubicBezTo>
                    <a:pt x="86" y="67"/>
                    <a:pt x="86" y="67"/>
                    <a:pt x="86" y="67"/>
                  </a:cubicBezTo>
                  <a:cubicBezTo>
                    <a:pt x="88" y="73"/>
                    <a:pt x="95" y="78"/>
                    <a:pt x="102" y="78"/>
                  </a:cubicBezTo>
                  <a:cubicBezTo>
                    <a:pt x="102" y="78"/>
                    <a:pt x="102" y="78"/>
                    <a:pt x="102" y="78"/>
                  </a:cubicBezTo>
                  <a:cubicBezTo>
                    <a:pt x="112" y="78"/>
                    <a:pt x="120" y="7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idx="1"/>
          </p:nvPr>
        </p:nvSpPr>
        <p:spPr>
          <a:xfrm>
            <a:off x="457200" y="1752599"/>
            <a:ext cx="11277600" cy="4627085"/>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GB" dirty="0"/>
          </a:p>
        </p:txBody>
      </p:sp>
    </p:spTree>
    <p:extLst>
      <p:ext uri="{BB962C8B-B14F-4D97-AF65-F5344CB8AC3E}">
        <p14:creationId xmlns:p14="http://schemas.microsoft.com/office/powerpoint/2010/main" val="34480643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32" r:id="rId8"/>
    <p:sldLayoutId id="2147483717" r:id="rId9"/>
    <p:sldLayoutId id="2147483718" r:id="rId10"/>
    <p:sldLayoutId id="2147483719" r:id="rId11"/>
    <p:sldLayoutId id="2147483720" r:id="rId12"/>
    <p:sldLayoutId id="2147483721" r:id="rId13"/>
    <p:sldLayoutId id="2147483722" r:id="rId14"/>
    <p:sldLayoutId id="2147483723" r:id="rId15"/>
    <p:sldLayoutId id="2147483733" r:id="rId16"/>
    <p:sldLayoutId id="2147483725" r:id="rId17"/>
    <p:sldLayoutId id="2147483726" r:id="rId18"/>
    <p:sldLayoutId id="2147483727" r:id="rId19"/>
    <p:sldLayoutId id="2147483728" r:id="rId20"/>
    <p:sldLayoutId id="2147483731" r:id="rId21"/>
  </p:sldLayoutIdLst>
  <p:hf sldNum="0" hd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3200" b="1" kern="1200" baseline="0" noProof="0" dirty="0">
          <a:solidFill>
            <a:schemeClr val="accent2"/>
          </a:solidFill>
          <a:latin typeface="+mn-lt"/>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800" kern="1200" baseline="0">
          <a:solidFill>
            <a:schemeClr val="tx1"/>
          </a:solidFill>
          <a:latin typeface="+mn-lt"/>
          <a:ea typeface="+mn-ea"/>
          <a:cs typeface="+mn-cs"/>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Tx/>
        <a:buNone/>
        <a:defRPr sz="28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mn-lt"/>
          <a:ea typeface="+mn-ea"/>
          <a:cs typeface="+mn-cs"/>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4C676-2EF8-4EF7-AC7A-AB66336FF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6B7E66-9B5B-4576-A084-993370292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D073AE-FAED-4CF2-B7CA-A6914C329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5B2D3-B370-4E10-B117-BFAE2EFB1D94}" type="datetimeFigureOut">
              <a:rPr lang="en-GB" smtClean="0"/>
              <a:t>29/06/2020</a:t>
            </a:fld>
            <a:endParaRPr lang="en-GB"/>
          </a:p>
        </p:txBody>
      </p:sp>
      <p:sp>
        <p:nvSpPr>
          <p:cNvPr id="5" name="Footer Placeholder 4">
            <a:extLst>
              <a:ext uri="{FF2B5EF4-FFF2-40B4-BE49-F238E27FC236}">
                <a16:creationId xmlns:a16="http://schemas.microsoft.com/office/drawing/2014/main" id="{6FC641C6-1249-4288-9EEE-1B762CB94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B3CD5D-DBAB-4F8D-81A6-06C8A32D4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27566-9851-4870-AAC9-ABFC247B1859}" type="slidenum">
              <a:rPr lang="en-GB" smtClean="0"/>
              <a:t>‹#›</a:t>
            </a:fld>
            <a:endParaRPr lang="en-GB"/>
          </a:p>
        </p:txBody>
      </p:sp>
      <p:sp>
        <p:nvSpPr>
          <p:cNvPr id="7" name="fl" descr="Aviva: Confidential">
            <a:extLst>
              <a:ext uri="{FF2B5EF4-FFF2-40B4-BE49-F238E27FC236}">
                <a16:creationId xmlns:a16="http://schemas.microsoft.com/office/drawing/2014/main" id="{2DD21829-2586-4A05-BE9A-3B350735F2A3}"/>
              </a:ext>
            </a:extLst>
          </p:cNvPr>
          <p:cNvSpPr txBox="1"/>
          <p:nvPr userDrawn="1"/>
        </p:nvSpPr>
        <p:spPr>
          <a:xfrm>
            <a:off x="0" y="6545580"/>
            <a:ext cx="12192000" cy="215444"/>
          </a:xfrm>
          <a:prstGeom prst="rect">
            <a:avLst/>
          </a:prstGeom>
          <a:noFill/>
        </p:spPr>
        <p:txBody>
          <a:bodyPr vert="horz" rtlCol="0">
            <a:spAutoFit/>
          </a:bodyPr>
          <a:lstStyle/>
          <a:p>
            <a:pPr algn="l"/>
            <a:r>
              <a:rPr lang="en-GB" sz="800" b="0" i="0" u="none" baseline="0">
                <a:solidFill>
                  <a:srgbClr val="000000"/>
                </a:solidFill>
                <a:latin typeface="Arial" panose="020B0604020202020204" pitchFamily="34" charset="0"/>
              </a:rPr>
              <a:t>Aviva: </a:t>
            </a:r>
            <a:r>
              <a:rPr lang="en-GB" sz="800" b="0" i="0" u="none" baseline="0">
                <a:solidFill>
                  <a:srgbClr val="FF0015"/>
                </a:solidFill>
                <a:latin typeface="Arial" panose="020B0604020202020204" pitchFamily="34" charset="0"/>
              </a:rPr>
              <a:t>Confidential</a:t>
            </a:r>
          </a:p>
        </p:txBody>
      </p:sp>
    </p:spTree>
    <p:extLst>
      <p:ext uri="{BB962C8B-B14F-4D97-AF65-F5344CB8AC3E}">
        <p14:creationId xmlns:p14="http://schemas.microsoft.com/office/powerpoint/2010/main" val="59628214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
            </p:custDataLst>
            <p:extLst/>
          </p:nvPr>
        </p:nvGraphicFramePr>
        <p:xfrm>
          <a:off x="1489" y="1489"/>
          <a:ext cx="1489" cy="1489"/>
        </p:xfrm>
        <a:graphic>
          <a:graphicData uri="http://schemas.openxmlformats.org/presentationml/2006/ole">
            <mc:AlternateContent xmlns:mc="http://schemas.openxmlformats.org/markup-compatibility/2006">
              <mc:Choice xmlns:v="urn:schemas-microsoft-com:vml" Requires="v">
                <p:oleObj spid="_x0000_s5125" name="think-cell Slide" r:id="rId6" imgW="470" imgH="469" progId="TCLayout.ActiveDocument.1">
                  <p:embed/>
                </p:oleObj>
              </mc:Choice>
              <mc:Fallback>
                <p:oleObj name="think-cell Slide" r:id="rId6" imgW="470" imgH="469" progId="TCLayout.ActiveDocument.1">
                  <p:embed/>
                  <p:pic>
                    <p:nvPicPr>
                      <p:cNvPr id="3" name="Object 2" hidden="1"/>
                      <p:cNvPicPr/>
                      <p:nvPr/>
                    </p:nvPicPr>
                    <p:blipFill>
                      <a:blip r:embed="rId7"/>
                      <a:stretch>
                        <a:fillRect/>
                      </a:stretch>
                    </p:blipFill>
                    <p:spPr>
                      <a:xfrm>
                        <a:off x="1489" y="1489"/>
                        <a:ext cx="1489" cy="1489"/>
                      </a:xfrm>
                      <a:prstGeom prst="rect">
                        <a:avLst/>
                      </a:prstGeom>
                    </p:spPr>
                  </p:pic>
                </p:oleObj>
              </mc:Fallback>
            </mc:AlternateContent>
          </a:graphicData>
        </a:graphic>
      </p:graphicFrame>
      <p:sp>
        <p:nvSpPr>
          <p:cNvPr id="2" name="Rectangle 1" hidden="1"/>
          <p:cNvSpPr/>
          <p:nvPr>
            <p:custDataLst>
              <p:tags r:id="rId5"/>
            </p:custDataLst>
          </p:nvPr>
        </p:nvSpPr>
        <p:spPr bwMode="auto">
          <a:xfrm>
            <a:off x="0" y="0"/>
            <a:ext cx="148846" cy="148828"/>
          </a:xfrm>
          <a:prstGeom prst="rect">
            <a:avLst/>
          </a:prstGeom>
          <a:solidFill>
            <a:schemeClr val="accent1"/>
          </a:solidFill>
          <a:ln w="63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805161" rtl="0" eaLnBrk="0" fontAlgn="base" latinLnBrk="0" hangingPunct="0">
              <a:lnSpc>
                <a:spcPct val="100000"/>
              </a:lnSpc>
              <a:spcBef>
                <a:spcPct val="50000"/>
              </a:spcBef>
              <a:spcAft>
                <a:spcPct val="0"/>
              </a:spcAft>
              <a:buClrTx/>
              <a:buSzTx/>
              <a:buFontTx/>
              <a:buNone/>
              <a:tabLst/>
            </a:pPr>
            <a:endParaRPr kumimoji="0" lang="en-GB" sz="1688" b="1" i="0" u="none" strike="noStrike" cap="none" normalizeH="0" baseline="0" dirty="0" smtClean="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sym typeface="Arial" panose="020B0604020202020204" pitchFamily="34" charset="0"/>
            </a:endParaRPr>
          </a:p>
        </p:txBody>
      </p:sp>
      <p:sp>
        <p:nvSpPr>
          <p:cNvPr id="124" name="Slide title"/>
          <p:cNvSpPr>
            <a:spLocks noGrp="1" noChangeArrowheads="1"/>
          </p:cNvSpPr>
          <p:nvPr>
            <p:ph type="title"/>
          </p:nvPr>
        </p:nvSpPr>
        <p:spPr bwMode="gray">
          <a:xfrm>
            <a:off x="382804" y="466895"/>
            <a:ext cx="11402817" cy="23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20754" numCol="1" anchor="t" anchorCtr="0" compatLnSpc="1">
            <a:prstTxWarp prst="textNoShape">
              <a:avLst/>
            </a:prstTxWarp>
          </a:bodyPr>
          <a:lstStyle/>
          <a:p>
            <a:pPr lvl="0" algn="l" defTabSz="1092398" rtl="0" eaLnBrk="1" fontAlgn="base" hangingPunct="1">
              <a:lnSpc>
                <a:spcPct val="90000"/>
              </a:lnSpc>
              <a:spcBef>
                <a:spcPct val="0"/>
              </a:spcBef>
              <a:spcAft>
                <a:spcPct val="0"/>
              </a:spcAft>
            </a:pPr>
            <a:r>
              <a:rPr lang="en-GB" altLang="zh-TW" dirty="0" smtClean="0"/>
              <a:t>Click to edit Master title style</a:t>
            </a:r>
          </a:p>
        </p:txBody>
      </p:sp>
      <p:sp>
        <p:nvSpPr>
          <p:cNvPr id="125" name="Footer Placeholder 3"/>
          <p:cNvSpPr>
            <a:spLocks noGrp="1"/>
          </p:cNvSpPr>
          <p:nvPr>
            <p:ph type="ftr" sz="quarter" idx="3"/>
          </p:nvPr>
        </p:nvSpPr>
        <p:spPr>
          <a:xfrm>
            <a:off x="9642234" y="6335078"/>
            <a:ext cx="2143387" cy="158625"/>
          </a:xfrm>
          <a:prstGeom prst="rect">
            <a:avLst/>
          </a:prstGeom>
        </p:spPr>
        <p:txBody>
          <a:bodyPr vert="horz" lIns="0" tIns="0" rIns="0" bIns="0" rtlCol="0" anchor="ctr"/>
          <a:lstStyle>
            <a:lvl1pPr algn="r" rtl="0" eaLnBrk="0" fontAlgn="base" hangingPunct="0">
              <a:lnSpc>
                <a:spcPct val="100000"/>
              </a:lnSpc>
              <a:spcBef>
                <a:spcPts val="0"/>
              </a:spcBef>
              <a:spcAft>
                <a:spcPts val="0"/>
              </a:spcAft>
              <a:defRPr lang="en-GB" altLang="zh-TW" sz="938" b="0" i="0" kern="1200" dirty="0" smtClean="0">
                <a:solidFill>
                  <a:srgbClr val="D7D8D6"/>
                </a:solidFill>
                <a:latin typeface="Arial" panose="020B0604020202020204" pitchFamily="34" charset="0"/>
                <a:ea typeface="SimHei"/>
                <a:cs typeface="Arial" charset="0"/>
              </a:defRPr>
            </a:lvl1pPr>
          </a:lstStyle>
          <a:p>
            <a:endParaRPr lang="en-US" dirty="0"/>
          </a:p>
        </p:txBody>
      </p:sp>
      <p:sp>
        <p:nvSpPr>
          <p:cNvPr id="126" name="Slide number"/>
          <p:cNvSpPr>
            <a:spLocks noChangeArrowheads="1"/>
          </p:cNvSpPr>
          <p:nvPr/>
        </p:nvSpPr>
        <p:spPr bwMode="gray">
          <a:xfrm>
            <a:off x="6000738" y="6337843"/>
            <a:ext cx="190523" cy="18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algn="ctr" defTabSz="845344" rtl="0" eaLnBrk="0" fontAlgn="base" hangingPunct="0">
              <a:lnSpc>
                <a:spcPct val="100000"/>
              </a:lnSpc>
              <a:spcBef>
                <a:spcPts val="0"/>
              </a:spcBef>
              <a:spcAft>
                <a:spcPts val="0"/>
              </a:spcAft>
            </a:pPr>
            <a:fld id="{1CF9EA00-886D-43B8-A53F-CB3B22E97C6F}" type="slidenum">
              <a:rPr lang="en-GB" altLang="zh-TW" sz="938" b="0" i="0" kern="1200" baseline="0" smtClean="0">
                <a:solidFill>
                  <a:schemeClr val="tx1"/>
                </a:solidFill>
                <a:latin typeface="Arial" panose="020B0604020202020204" pitchFamily="34" charset="0"/>
                <a:ea typeface="SimHei"/>
                <a:cs typeface="Arial" charset="0"/>
              </a:rPr>
              <a:pPr algn="ctr" defTabSz="845344" rtl="0" eaLnBrk="0" fontAlgn="base" hangingPunct="0">
                <a:lnSpc>
                  <a:spcPct val="100000"/>
                </a:lnSpc>
                <a:spcBef>
                  <a:spcPts val="0"/>
                </a:spcBef>
                <a:spcAft>
                  <a:spcPts val="0"/>
                </a:spcAft>
              </a:pPr>
              <a:t>‹#›</a:t>
            </a:fld>
            <a:endParaRPr lang="en-GB" altLang="zh-TW" sz="938" b="0" i="0" kern="1200" baseline="0" dirty="0">
              <a:solidFill>
                <a:schemeClr val="tx1"/>
              </a:solidFill>
              <a:latin typeface="Arial" panose="020B0604020202020204" pitchFamily="34" charset="0"/>
              <a:ea typeface="SimHei"/>
              <a:cs typeface="Arial" charset="0"/>
            </a:endParaRPr>
          </a:p>
        </p:txBody>
      </p:sp>
      <p:grpSp>
        <p:nvGrpSpPr>
          <p:cNvPr id="5" name="Background grid" hidden="1"/>
          <p:cNvGrpSpPr/>
          <p:nvPr/>
        </p:nvGrpSpPr>
        <p:grpSpPr>
          <a:xfrm>
            <a:off x="382804" y="466780"/>
            <a:ext cx="11402817" cy="5818031"/>
            <a:chOff x="408275" y="497898"/>
            <a:chExt cx="12161520" cy="6205900"/>
          </a:xfrm>
        </p:grpSpPr>
        <p:sp>
          <p:nvSpPr>
            <p:cNvPr id="6" name="Rectangle 5" hidden="1"/>
            <p:cNvSpPr/>
            <p:nvPr userDrawn="1"/>
          </p:nvSpPr>
          <p:spPr bwMode="gray">
            <a:xfrm>
              <a:off x="11621981" y="497898"/>
              <a:ext cx="947814" cy="607002"/>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defTabSz="845344" eaLnBrk="0"/>
              <a:r>
                <a:rPr lang="en-GB" sz="750" b="0" i="0" baseline="0" dirty="0" smtClean="0">
                  <a:solidFill>
                    <a:schemeClr val="bg1">
                      <a:lumMod val="75000"/>
                    </a:schemeClr>
                  </a:solidFill>
                  <a:latin typeface="Arial" panose="020B0604020202020204" pitchFamily="34" charset="0"/>
                  <a:ea typeface="SimHei"/>
                </a:rPr>
                <a:t>Third party logo</a:t>
              </a:r>
            </a:p>
          </p:txBody>
        </p:sp>
        <p:sp>
          <p:nvSpPr>
            <p:cNvPr id="7" name="Rectangle 273" hidden="1"/>
            <p:cNvSpPr>
              <a:spLocks noChangeArrowheads="1"/>
            </p:cNvSpPr>
            <p:nvPr userDrawn="1"/>
          </p:nvSpPr>
          <p:spPr bwMode="auto">
            <a:xfrm>
              <a:off x="408275" y="1370541"/>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marL="441325" defTabSz="901700">
                <a:spcBef>
                  <a:spcPct val="50000"/>
                </a:spcBef>
                <a:defRPr sz="600" b="1" i="1">
                  <a:solidFill>
                    <a:schemeClr val="tx1"/>
                  </a:solidFill>
                  <a:latin typeface="Arial" panose="020B0604020202020204" pitchFamily="34" charset="0"/>
                  <a:cs typeface="Arial" panose="020B0604020202020204" pitchFamily="34" charset="0"/>
                </a:defRPr>
              </a:lvl2pPr>
              <a:lvl3pPr marL="882650" defTabSz="901700">
                <a:spcBef>
                  <a:spcPct val="50000"/>
                </a:spcBef>
                <a:defRPr sz="600" b="1" i="1">
                  <a:solidFill>
                    <a:schemeClr val="tx1"/>
                  </a:solidFill>
                  <a:latin typeface="Arial" panose="020B0604020202020204" pitchFamily="34" charset="0"/>
                  <a:cs typeface="Arial" panose="020B0604020202020204" pitchFamily="34" charset="0"/>
                </a:defRPr>
              </a:lvl3pPr>
              <a:lvl4pPr marL="1323975" defTabSz="901700">
                <a:spcBef>
                  <a:spcPct val="50000"/>
                </a:spcBef>
                <a:defRPr sz="600" b="1" i="1">
                  <a:solidFill>
                    <a:schemeClr val="tx1"/>
                  </a:solidFill>
                  <a:latin typeface="Arial" panose="020B0604020202020204" pitchFamily="34" charset="0"/>
                  <a:cs typeface="Arial" panose="020B0604020202020204" pitchFamily="34" charset="0"/>
                </a:defRPr>
              </a:lvl4pPr>
              <a:lvl5pPr marL="1765300" defTabSz="901700">
                <a:spcBef>
                  <a:spcPct val="50000"/>
                </a:spcBef>
                <a:defRPr sz="600" b="1" i="1">
                  <a:solidFill>
                    <a:schemeClr val="tx1"/>
                  </a:solidFill>
                  <a:latin typeface="Arial" panose="020B0604020202020204" pitchFamily="34" charset="0"/>
                  <a:cs typeface="Arial" panose="020B0604020202020204" pitchFamily="34" charset="0"/>
                </a:defRPr>
              </a:lvl5pPr>
              <a:lvl6pPr marL="22225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marL="26797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marL="31369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marL="35941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sp>
          <p:nvSpPr>
            <p:cNvPr id="8" name="Rectangle 274" hidden="1"/>
            <p:cNvSpPr>
              <a:spLocks noChangeArrowheads="1"/>
            </p:cNvSpPr>
            <p:nvPr userDrawn="1"/>
          </p:nvSpPr>
          <p:spPr bwMode="auto">
            <a:xfrm>
              <a:off x="408275" y="4126758"/>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defTabSz="901700">
                <a:spcBef>
                  <a:spcPct val="50000"/>
                </a:spcBef>
                <a:defRPr sz="600" b="1" i="1">
                  <a:solidFill>
                    <a:schemeClr val="tx1"/>
                  </a:solidFill>
                  <a:latin typeface="Arial" panose="020B0604020202020204" pitchFamily="34" charset="0"/>
                  <a:cs typeface="Arial" panose="020B0604020202020204" pitchFamily="34" charset="0"/>
                </a:defRPr>
              </a:lvl2pPr>
              <a:lvl3pPr defTabSz="901700">
                <a:spcBef>
                  <a:spcPct val="50000"/>
                </a:spcBef>
                <a:defRPr sz="600" b="1" i="1">
                  <a:solidFill>
                    <a:schemeClr val="tx1"/>
                  </a:solidFill>
                  <a:latin typeface="Arial" panose="020B0604020202020204" pitchFamily="34" charset="0"/>
                  <a:cs typeface="Arial" panose="020B0604020202020204" pitchFamily="34" charset="0"/>
                </a:defRPr>
              </a:lvl3pPr>
              <a:lvl4pPr defTabSz="901700">
                <a:spcBef>
                  <a:spcPct val="50000"/>
                </a:spcBef>
                <a:defRPr sz="600" b="1" i="1">
                  <a:solidFill>
                    <a:schemeClr val="tx1"/>
                  </a:solidFill>
                  <a:latin typeface="Arial" panose="020B0604020202020204" pitchFamily="34" charset="0"/>
                  <a:cs typeface="Arial" panose="020B0604020202020204" pitchFamily="34" charset="0"/>
                </a:defRPr>
              </a:lvl4pPr>
              <a:lvl5pPr defTabSz="901700">
                <a:spcBef>
                  <a:spcPct val="50000"/>
                </a:spcBef>
                <a:defRPr sz="600" b="1" i="1">
                  <a:solidFill>
                    <a:schemeClr val="tx1"/>
                  </a:solidFill>
                  <a:latin typeface="Arial" panose="020B0604020202020204" pitchFamily="34" charset="0"/>
                  <a:cs typeface="Arial" panose="020B0604020202020204" pitchFamily="34" charset="0"/>
                </a:defRPr>
              </a:lvl5pPr>
              <a:lvl6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sp>
          <p:nvSpPr>
            <p:cNvPr id="9" name="Rectangle 278" hidden="1"/>
            <p:cNvSpPr>
              <a:spLocks noChangeArrowheads="1"/>
            </p:cNvSpPr>
            <p:nvPr userDrawn="1"/>
          </p:nvSpPr>
          <p:spPr bwMode="auto">
            <a:xfrm>
              <a:off x="6580398" y="1370541"/>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marL="441325" defTabSz="901700">
                <a:spcBef>
                  <a:spcPct val="50000"/>
                </a:spcBef>
                <a:defRPr sz="600" b="1" i="1">
                  <a:solidFill>
                    <a:schemeClr val="tx1"/>
                  </a:solidFill>
                  <a:latin typeface="Arial" panose="020B0604020202020204" pitchFamily="34" charset="0"/>
                  <a:cs typeface="Arial" panose="020B0604020202020204" pitchFamily="34" charset="0"/>
                </a:defRPr>
              </a:lvl2pPr>
              <a:lvl3pPr marL="882650" defTabSz="901700">
                <a:spcBef>
                  <a:spcPct val="50000"/>
                </a:spcBef>
                <a:defRPr sz="600" b="1" i="1">
                  <a:solidFill>
                    <a:schemeClr val="tx1"/>
                  </a:solidFill>
                  <a:latin typeface="Arial" panose="020B0604020202020204" pitchFamily="34" charset="0"/>
                  <a:cs typeface="Arial" panose="020B0604020202020204" pitchFamily="34" charset="0"/>
                </a:defRPr>
              </a:lvl3pPr>
              <a:lvl4pPr marL="1323975" defTabSz="901700">
                <a:spcBef>
                  <a:spcPct val="50000"/>
                </a:spcBef>
                <a:defRPr sz="600" b="1" i="1">
                  <a:solidFill>
                    <a:schemeClr val="tx1"/>
                  </a:solidFill>
                  <a:latin typeface="Arial" panose="020B0604020202020204" pitchFamily="34" charset="0"/>
                  <a:cs typeface="Arial" panose="020B0604020202020204" pitchFamily="34" charset="0"/>
                </a:defRPr>
              </a:lvl4pPr>
              <a:lvl5pPr marL="1765300" defTabSz="901700">
                <a:spcBef>
                  <a:spcPct val="50000"/>
                </a:spcBef>
                <a:defRPr sz="600" b="1" i="1">
                  <a:solidFill>
                    <a:schemeClr val="tx1"/>
                  </a:solidFill>
                  <a:latin typeface="Arial" panose="020B0604020202020204" pitchFamily="34" charset="0"/>
                  <a:cs typeface="Arial" panose="020B0604020202020204" pitchFamily="34" charset="0"/>
                </a:defRPr>
              </a:lvl5pPr>
              <a:lvl6pPr marL="22225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marL="26797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marL="31369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marL="35941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sp>
          <p:nvSpPr>
            <p:cNvPr id="10" name="Rectangle 279" hidden="1"/>
            <p:cNvSpPr>
              <a:spLocks noChangeArrowheads="1"/>
            </p:cNvSpPr>
            <p:nvPr userDrawn="1"/>
          </p:nvSpPr>
          <p:spPr bwMode="auto">
            <a:xfrm>
              <a:off x="6580398" y="4126758"/>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defTabSz="901700">
                <a:spcBef>
                  <a:spcPct val="50000"/>
                </a:spcBef>
                <a:defRPr sz="600" b="1" i="1">
                  <a:solidFill>
                    <a:schemeClr val="tx1"/>
                  </a:solidFill>
                  <a:latin typeface="Arial" panose="020B0604020202020204" pitchFamily="34" charset="0"/>
                  <a:cs typeface="Arial" panose="020B0604020202020204" pitchFamily="34" charset="0"/>
                </a:defRPr>
              </a:lvl2pPr>
              <a:lvl3pPr defTabSz="901700">
                <a:spcBef>
                  <a:spcPct val="50000"/>
                </a:spcBef>
                <a:defRPr sz="600" b="1" i="1">
                  <a:solidFill>
                    <a:schemeClr val="tx1"/>
                  </a:solidFill>
                  <a:latin typeface="Arial" panose="020B0604020202020204" pitchFamily="34" charset="0"/>
                  <a:cs typeface="Arial" panose="020B0604020202020204" pitchFamily="34" charset="0"/>
                </a:defRPr>
              </a:lvl3pPr>
              <a:lvl4pPr defTabSz="901700">
                <a:spcBef>
                  <a:spcPct val="50000"/>
                </a:spcBef>
                <a:defRPr sz="600" b="1" i="1">
                  <a:solidFill>
                    <a:schemeClr val="tx1"/>
                  </a:solidFill>
                  <a:latin typeface="Arial" panose="020B0604020202020204" pitchFamily="34" charset="0"/>
                  <a:cs typeface="Arial" panose="020B0604020202020204" pitchFamily="34" charset="0"/>
                </a:defRPr>
              </a:lvl4pPr>
              <a:lvl5pPr defTabSz="901700">
                <a:spcBef>
                  <a:spcPct val="50000"/>
                </a:spcBef>
                <a:defRPr sz="600" b="1" i="1">
                  <a:solidFill>
                    <a:schemeClr val="tx1"/>
                  </a:solidFill>
                  <a:latin typeface="Arial" panose="020B0604020202020204" pitchFamily="34" charset="0"/>
                  <a:cs typeface="Arial" panose="020B0604020202020204" pitchFamily="34" charset="0"/>
                </a:defRPr>
              </a:lvl5pPr>
              <a:lvl6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grpSp>
    </p:spTree>
    <p:extLst>
      <p:ext uri="{BB962C8B-B14F-4D97-AF65-F5344CB8AC3E}">
        <p14:creationId xmlns:p14="http://schemas.microsoft.com/office/powerpoint/2010/main" val="821035455"/>
      </p:ext>
    </p:extLst>
  </p:cSld>
  <p:clrMap bg1="lt1" tx1="dk1" bg2="lt2" tx2="dk2" accent1="accent1" accent2="accent2" accent3="accent3" accent4="accent4" accent5="accent5" accent6="accent6" hlink="hlink" folHlink="folHlink"/>
  <p:sldLayoutIdLst>
    <p:sldLayoutId id="2147483747" r:id="rId1"/>
  </p:sldLayoutIdLst>
  <p:timing>
    <p:tnLst>
      <p:par>
        <p:cTn id="1" dur="indefinite" restart="never" nodeType="tmRoot"/>
      </p:par>
    </p:tnLst>
  </p:timing>
  <p:hf hdr="0" dt="0"/>
  <p:txStyles>
    <p:titleStyle>
      <a:lvl1pPr algn="l" defTabSz="1102012" rtl="0" eaLnBrk="0" fontAlgn="base" hangingPunct="1">
        <a:lnSpc>
          <a:spcPct val="90000"/>
        </a:lnSpc>
        <a:spcBef>
          <a:spcPct val="0"/>
        </a:spcBef>
        <a:spcAft>
          <a:spcPct val="0"/>
        </a:spcAft>
        <a:defRPr sz="1688" b="1" baseline="0">
          <a:solidFill>
            <a:schemeClr val="tx1"/>
          </a:solidFill>
          <a:latin typeface="Arial" panose="020B0604020202020204" pitchFamily="34" charset="0"/>
          <a:ea typeface="SimHei"/>
          <a:cs typeface="+mj-cs"/>
        </a:defRPr>
      </a:lvl1pPr>
      <a:lvl2pPr algn="l" defTabSz="1102012" rtl="0" eaLnBrk="1" fontAlgn="base" hangingPunct="1">
        <a:lnSpc>
          <a:spcPct val="90000"/>
        </a:lnSpc>
        <a:spcBef>
          <a:spcPct val="0"/>
        </a:spcBef>
        <a:spcAft>
          <a:spcPct val="0"/>
        </a:spcAft>
        <a:defRPr sz="2080">
          <a:solidFill>
            <a:schemeClr val="tx2"/>
          </a:solidFill>
          <a:latin typeface="Arial" charset="0"/>
          <a:cs typeface="Arial" charset="0"/>
        </a:defRPr>
      </a:lvl2pPr>
      <a:lvl3pPr algn="l" defTabSz="1102012" rtl="0" eaLnBrk="1" fontAlgn="base" hangingPunct="1">
        <a:lnSpc>
          <a:spcPct val="90000"/>
        </a:lnSpc>
        <a:spcBef>
          <a:spcPct val="0"/>
        </a:spcBef>
        <a:spcAft>
          <a:spcPct val="0"/>
        </a:spcAft>
        <a:defRPr sz="2080">
          <a:solidFill>
            <a:schemeClr val="tx2"/>
          </a:solidFill>
          <a:latin typeface="Arial" charset="0"/>
          <a:cs typeface="Arial" charset="0"/>
        </a:defRPr>
      </a:lvl3pPr>
      <a:lvl4pPr algn="l" defTabSz="1102012" rtl="0" eaLnBrk="1" fontAlgn="base" hangingPunct="1">
        <a:lnSpc>
          <a:spcPct val="90000"/>
        </a:lnSpc>
        <a:spcBef>
          <a:spcPct val="0"/>
        </a:spcBef>
        <a:spcAft>
          <a:spcPct val="0"/>
        </a:spcAft>
        <a:defRPr sz="2080">
          <a:solidFill>
            <a:schemeClr val="tx2"/>
          </a:solidFill>
          <a:latin typeface="Arial" charset="0"/>
          <a:cs typeface="Arial" charset="0"/>
        </a:defRPr>
      </a:lvl4pPr>
      <a:lvl5pPr algn="l" defTabSz="1102012" rtl="0" eaLnBrk="1" fontAlgn="base" hangingPunct="1">
        <a:lnSpc>
          <a:spcPct val="90000"/>
        </a:lnSpc>
        <a:spcBef>
          <a:spcPct val="0"/>
        </a:spcBef>
        <a:spcAft>
          <a:spcPct val="0"/>
        </a:spcAft>
        <a:defRPr sz="2080">
          <a:solidFill>
            <a:schemeClr val="tx2"/>
          </a:solidFill>
          <a:latin typeface="Arial" charset="0"/>
          <a:cs typeface="Arial" charset="0"/>
        </a:defRPr>
      </a:lvl5pPr>
      <a:lvl6pPr marL="432397" algn="l" defTabSz="1049464" rtl="0" eaLnBrk="1" fontAlgn="base" hangingPunct="1">
        <a:spcBef>
          <a:spcPct val="0"/>
        </a:spcBef>
        <a:spcAft>
          <a:spcPct val="0"/>
        </a:spcAft>
        <a:defRPr sz="2270">
          <a:solidFill>
            <a:schemeClr val="accent1"/>
          </a:solidFill>
          <a:latin typeface="Arial" charset="0"/>
          <a:cs typeface="Arial" charset="0"/>
        </a:defRPr>
      </a:lvl6pPr>
      <a:lvl7pPr marL="864794" algn="l" defTabSz="1049464" rtl="0" eaLnBrk="1" fontAlgn="base" hangingPunct="1">
        <a:spcBef>
          <a:spcPct val="0"/>
        </a:spcBef>
        <a:spcAft>
          <a:spcPct val="0"/>
        </a:spcAft>
        <a:defRPr sz="2270">
          <a:solidFill>
            <a:schemeClr val="accent1"/>
          </a:solidFill>
          <a:latin typeface="Arial" charset="0"/>
          <a:cs typeface="Arial" charset="0"/>
        </a:defRPr>
      </a:lvl7pPr>
      <a:lvl8pPr marL="1297191" algn="l" defTabSz="1049464" rtl="0" eaLnBrk="1" fontAlgn="base" hangingPunct="1">
        <a:spcBef>
          <a:spcPct val="0"/>
        </a:spcBef>
        <a:spcAft>
          <a:spcPct val="0"/>
        </a:spcAft>
        <a:defRPr sz="2270">
          <a:solidFill>
            <a:schemeClr val="accent1"/>
          </a:solidFill>
          <a:latin typeface="Arial" charset="0"/>
          <a:cs typeface="Arial" charset="0"/>
        </a:defRPr>
      </a:lvl8pPr>
      <a:lvl9pPr marL="1729587" algn="l" defTabSz="1049464" rtl="0" eaLnBrk="1" fontAlgn="base" hangingPunct="1">
        <a:spcBef>
          <a:spcPct val="0"/>
        </a:spcBef>
        <a:spcAft>
          <a:spcPct val="0"/>
        </a:spcAft>
        <a:defRPr sz="2270">
          <a:solidFill>
            <a:schemeClr val="accent1"/>
          </a:solidFill>
          <a:latin typeface="Arial" charset="0"/>
          <a:cs typeface="Arial" charset="0"/>
        </a:defRPr>
      </a:lvl9pPr>
    </p:titleStyle>
    <p:bodyStyle>
      <a:lvl1pPr marL="0" indent="0" algn="l" defTabSz="852783" rtl="0" eaLnBrk="1" fontAlgn="base" hangingPunct="1">
        <a:spcBef>
          <a:spcPts val="189"/>
        </a:spcBef>
        <a:spcAft>
          <a:spcPct val="0"/>
        </a:spcAft>
        <a:buClr>
          <a:schemeClr val="tx2"/>
        </a:buClr>
        <a:buFont typeface="Symbol" pitchFamily="18" charset="2"/>
        <a:buNone/>
        <a:defRPr lang="en-GB" altLang="zh-TW" sz="1324" baseline="0" dirty="0" smtClean="0">
          <a:solidFill>
            <a:schemeClr val="tx1"/>
          </a:solidFill>
          <a:latin typeface="+mn-lt"/>
          <a:ea typeface="SimHei"/>
          <a:cs typeface="+mn-cs"/>
        </a:defRPr>
      </a:lvl1pPr>
      <a:lvl2pPr marL="216199" indent="-216199" algn="l" defTabSz="852783" rtl="0" eaLnBrk="1" fontAlgn="base" hangingPunct="1">
        <a:spcBef>
          <a:spcPts val="189"/>
        </a:spcBef>
        <a:spcAft>
          <a:spcPct val="0"/>
        </a:spcAft>
        <a:buClr>
          <a:srgbClr val="DB0011"/>
        </a:buClr>
        <a:buFont typeface="Wingdings 2" panose="05020102010507070707" pitchFamily="18" charset="2"/>
        <a:buChar char="®"/>
        <a:defRPr lang="en-GB" altLang="zh-TW" sz="1324" baseline="0" dirty="0" smtClean="0">
          <a:solidFill>
            <a:schemeClr val="tx1"/>
          </a:solidFill>
          <a:latin typeface="+mn-lt"/>
          <a:ea typeface="SimHei"/>
          <a:cs typeface="+mn-cs"/>
        </a:defRPr>
      </a:lvl2pPr>
      <a:lvl3pPr marL="436901" indent="-220703" algn="l" defTabSz="852783" rtl="0" eaLnBrk="1" fontAlgn="base" hangingPunct="1">
        <a:spcBef>
          <a:spcPts val="189"/>
        </a:spcBef>
        <a:spcAft>
          <a:spcPct val="0"/>
        </a:spcAft>
        <a:buClr>
          <a:srgbClr val="DB0011"/>
        </a:buClr>
        <a:buFont typeface="Wingdings 2" panose="05020102010507070707" pitchFamily="18" charset="2"/>
        <a:buChar char=""/>
        <a:defRPr lang="en-GB" altLang="zh-TW" sz="1135" baseline="0" dirty="0" smtClean="0">
          <a:solidFill>
            <a:schemeClr val="tx1"/>
          </a:solidFill>
          <a:latin typeface="+mn-lt"/>
          <a:ea typeface="SimHei"/>
          <a:cs typeface="+mn-cs"/>
        </a:defRPr>
      </a:lvl3pPr>
      <a:lvl4pPr marL="647094" indent="-210193" algn="l" defTabSz="852783" rtl="0" eaLnBrk="1" fontAlgn="base" hangingPunct="1">
        <a:spcBef>
          <a:spcPts val="189"/>
        </a:spcBef>
        <a:spcAft>
          <a:spcPct val="0"/>
        </a:spcAft>
        <a:buClr>
          <a:srgbClr val="DB0011"/>
        </a:buClr>
        <a:buFont typeface="Helvetica Neue for HSBC Lt" panose="020B0404020202020204" pitchFamily="34" charset="0"/>
        <a:buChar char="–"/>
        <a:defRPr lang="en-GB" altLang="zh-TW" sz="946" baseline="0" dirty="0" smtClean="0">
          <a:solidFill>
            <a:schemeClr val="tx1"/>
          </a:solidFill>
          <a:latin typeface="+mn-lt"/>
          <a:ea typeface="SimHei"/>
          <a:cs typeface="+mn-cs"/>
        </a:defRPr>
      </a:lvl4pPr>
      <a:lvl5pPr marL="864794" indent="-217701" algn="l" defTabSz="1102012" rtl="0" eaLnBrk="1" fontAlgn="base" hangingPunct="1">
        <a:spcBef>
          <a:spcPts val="189"/>
        </a:spcBef>
        <a:spcAft>
          <a:spcPct val="0"/>
        </a:spcAft>
        <a:buClr>
          <a:srgbClr val="DB0011"/>
        </a:buClr>
        <a:buFont typeface="Helvetica Neue for HSBC Lt" panose="020B0404020202020204" pitchFamily="34" charset="0"/>
        <a:buChar char="–"/>
        <a:defRPr lang="en-GB" altLang="zh-TW" sz="851" dirty="0">
          <a:solidFill>
            <a:schemeClr val="tx1"/>
          </a:solidFill>
          <a:latin typeface="+mn-lt"/>
          <a:ea typeface="SimHei"/>
          <a:cs typeface="+mn-cs"/>
        </a:defRPr>
      </a:lvl5pPr>
      <a:lvl6pPr marL="1460842" indent="-201185" algn="l" defTabSz="1049464"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6pPr>
      <a:lvl7pPr marL="1893238" indent="-201185" algn="l" defTabSz="1049464"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7pPr>
      <a:lvl8pPr marL="2325636" indent="-201185" algn="l" defTabSz="1049464"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8pPr>
      <a:lvl9pPr marL="2758032" indent="-201185" algn="l" defTabSz="1049464"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9pPr>
    </p:bodyStyle>
    <p:otherStyle>
      <a:defPPr>
        <a:defRPr lang="en-US"/>
      </a:defPPr>
      <a:lvl1pPr marL="0" algn="l" defTabSz="864794" rtl="0" eaLnBrk="1" latinLnBrk="0" hangingPunct="1">
        <a:defRPr sz="1702" kern="1200">
          <a:solidFill>
            <a:schemeClr val="tx1"/>
          </a:solidFill>
          <a:latin typeface="+mn-lt"/>
          <a:ea typeface="+mn-ea"/>
          <a:cs typeface="+mn-cs"/>
        </a:defRPr>
      </a:lvl1pPr>
      <a:lvl2pPr marL="432397" algn="l" defTabSz="864794" rtl="0" eaLnBrk="1" latinLnBrk="0" hangingPunct="1">
        <a:defRPr sz="1702" kern="1200">
          <a:solidFill>
            <a:schemeClr val="tx1"/>
          </a:solidFill>
          <a:latin typeface="+mn-lt"/>
          <a:ea typeface="+mn-ea"/>
          <a:cs typeface="+mn-cs"/>
        </a:defRPr>
      </a:lvl2pPr>
      <a:lvl3pPr marL="864794" algn="l" defTabSz="864794" rtl="0" eaLnBrk="1" latinLnBrk="0" hangingPunct="1">
        <a:defRPr sz="1702" kern="1200">
          <a:solidFill>
            <a:schemeClr val="tx1"/>
          </a:solidFill>
          <a:latin typeface="+mn-lt"/>
          <a:ea typeface="+mn-ea"/>
          <a:cs typeface="+mn-cs"/>
        </a:defRPr>
      </a:lvl3pPr>
      <a:lvl4pPr marL="1297191" algn="l" defTabSz="864794" rtl="0" eaLnBrk="1" latinLnBrk="0" hangingPunct="1">
        <a:defRPr sz="1702" kern="1200">
          <a:solidFill>
            <a:schemeClr val="tx1"/>
          </a:solidFill>
          <a:latin typeface="+mn-lt"/>
          <a:ea typeface="+mn-ea"/>
          <a:cs typeface="+mn-cs"/>
        </a:defRPr>
      </a:lvl4pPr>
      <a:lvl5pPr marL="1729587" algn="l" defTabSz="864794" rtl="0" eaLnBrk="1" latinLnBrk="0" hangingPunct="1">
        <a:defRPr sz="1702" kern="1200">
          <a:solidFill>
            <a:schemeClr val="tx1"/>
          </a:solidFill>
          <a:latin typeface="+mn-lt"/>
          <a:ea typeface="+mn-ea"/>
          <a:cs typeface="+mn-cs"/>
        </a:defRPr>
      </a:lvl5pPr>
      <a:lvl6pPr marL="2161985" algn="l" defTabSz="864794" rtl="0" eaLnBrk="1" latinLnBrk="0" hangingPunct="1">
        <a:defRPr sz="1702" kern="1200">
          <a:solidFill>
            <a:schemeClr val="tx1"/>
          </a:solidFill>
          <a:latin typeface="+mn-lt"/>
          <a:ea typeface="+mn-ea"/>
          <a:cs typeface="+mn-cs"/>
        </a:defRPr>
      </a:lvl6pPr>
      <a:lvl7pPr marL="2594381" algn="l" defTabSz="864794" rtl="0" eaLnBrk="1" latinLnBrk="0" hangingPunct="1">
        <a:defRPr sz="1702" kern="1200">
          <a:solidFill>
            <a:schemeClr val="tx1"/>
          </a:solidFill>
          <a:latin typeface="+mn-lt"/>
          <a:ea typeface="+mn-ea"/>
          <a:cs typeface="+mn-cs"/>
        </a:defRPr>
      </a:lvl7pPr>
      <a:lvl8pPr marL="3026779" algn="l" defTabSz="864794" rtl="0" eaLnBrk="1" latinLnBrk="0" hangingPunct="1">
        <a:defRPr sz="1702" kern="1200">
          <a:solidFill>
            <a:schemeClr val="tx1"/>
          </a:solidFill>
          <a:latin typeface="+mn-lt"/>
          <a:ea typeface="+mn-ea"/>
          <a:cs typeface="+mn-cs"/>
        </a:defRPr>
      </a:lvl8pPr>
      <a:lvl9pPr marL="3459175" algn="l" defTabSz="864794" rtl="0" eaLnBrk="1" latinLnBrk="0" hangingPunct="1">
        <a:defRPr sz="1702"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oleObject" Target="../embeddings/oleObject2.bin"/><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slideLayout" Target="../slideLayouts/slideLayout33.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10.png"/><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image" Target="../media/image9.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1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image" Target="../media/image2.emf"/><Relationship Id="rId30"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3" Type="http://schemas.openxmlformats.org/officeDocument/2006/relationships/tags" Target="../tags/tag27.xml"/><Relationship Id="rId21" Type="http://schemas.openxmlformats.org/officeDocument/2006/relationships/oleObject" Target="../embeddings/oleObject3.bin"/><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notesSlide" Target="../notesSlides/notesSlide3.xml"/><Relationship Id="rId1" Type="http://schemas.openxmlformats.org/officeDocument/2006/relationships/vmlDrawing" Target="../drawings/vmlDrawing3.v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slideLayout" Target="../slideLayouts/slideLayout3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497739" y="2153494"/>
            <a:ext cx="7165975" cy="4585139"/>
          </a:xfrm>
        </p:spPr>
        <p:txBody>
          <a:bodyPr/>
          <a:lstStyle/>
          <a:p>
            <a:r>
              <a:rPr lang="en-GB" dirty="0"/>
              <a:t>Climate Financial Risk Forum (CFRF</a:t>
            </a:r>
            <a:r>
              <a:rPr lang="en-GB" dirty="0" smtClean="0"/>
              <a:t>)</a:t>
            </a:r>
          </a:p>
          <a:p>
            <a:r>
              <a:rPr lang="en-GB" sz="3600" dirty="0" smtClean="0"/>
              <a:t>29 June 2020, 10:30-12:00</a:t>
            </a:r>
          </a:p>
          <a:p>
            <a:r>
              <a:rPr lang="en-GB" sz="2000" b="1" dirty="0"/>
              <a:t>Sarah Breeden, Executive Director for UK Deposit Takers Supervision at the PRA and Executive Sponsor of climate work for the Bank of England </a:t>
            </a:r>
            <a:endParaRPr lang="en-GB" sz="2000" b="1" dirty="0" smtClean="0"/>
          </a:p>
          <a:p>
            <a:r>
              <a:rPr lang="en-GB" sz="2000" b="1" dirty="0"/>
              <a:t>Sheldon Mills, Interim Executive Director of Strategy and Competition at the FCA</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8524" y="25719"/>
            <a:ext cx="2669961" cy="1294931"/>
          </a:xfrm>
          <a:prstGeom prst="rect">
            <a:avLst/>
          </a:prstGeom>
        </p:spPr>
      </p:pic>
      <p:pic>
        <p:nvPicPr>
          <p:cNvPr id="1026" name="Picture 1" descr="cid:image001.jpg@01D6440A.8BA2C3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650" y="283779"/>
            <a:ext cx="2385359" cy="69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218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65156" y="2143454"/>
            <a:ext cx="8103179" cy="3532949"/>
          </a:xfrm>
        </p:spPr>
        <p:txBody>
          <a:bodyPr/>
          <a:lstStyle/>
          <a:p>
            <a:r>
              <a:rPr lang="en-GB" sz="1600" dirty="0" smtClean="0"/>
              <a:t>Nigel </a:t>
            </a:r>
            <a:r>
              <a:rPr lang="en-GB" sz="1600" dirty="0"/>
              <a:t>joined L&amp;G in 2009 as Group CFO, appointed Group CEO in 2012. </a:t>
            </a:r>
          </a:p>
          <a:p>
            <a:r>
              <a:rPr lang="en-GB" sz="1600" dirty="0"/>
              <a:t>He was awarded City AM’s “Business Personality of the Year”, 2014. He also won ‘Most Admired Leader’, 2017. Nigel recently won ‘Change Maker of the Year’ at the Change Makers Summit. </a:t>
            </a:r>
          </a:p>
          <a:p>
            <a:r>
              <a:rPr lang="en-GB" sz="1600" dirty="0"/>
              <a:t>Nigel was a member of the Prime Minister’s Business Advisory Group (2015-2016), Chairman of the Investment Association’s review of Executive Pay (2016-2017) and the government’s review of Mission Led Business (2016- 2017). He was also a member of the government’s Patient Capital Review Industry Panel (2017–2018) and Commissioner in Resolution Foundation’s Intergenerational Commission (2017–2018). </a:t>
            </a:r>
          </a:p>
          <a:p>
            <a:r>
              <a:rPr lang="en-GB" sz="1600" dirty="0"/>
              <a:t>Nigel’s advising on the government’s Social Care Green Paper and Life Sciences Industrial Strategy Implementation Board and is Chair of the Bank of England’s Climate Financial Risk Forum, Innovation Working Group. </a:t>
            </a:r>
          </a:p>
        </p:txBody>
      </p:sp>
      <p:sp>
        <p:nvSpPr>
          <p:cNvPr id="7" name="Rectangle 6"/>
          <p:cNvSpPr/>
          <p:nvPr/>
        </p:nvSpPr>
        <p:spPr>
          <a:xfrm>
            <a:off x="516509" y="547317"/>
            <a:ext cx="1044277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smtClean="0">
                <a:ln>
                  <a:noFill/>
                </a:ln>
                <a:solidFill>
                  <a:srgbClr val="00294E"/>
                </a:solidFill>
                <a:effectLst/>
                <a:uLnTx/>
                <a:uFillTx/>
                <a:latin typeface="Calibri" panose="020F0502020204030204"/>
                <a:ea typeface="+mn-ea"/>
                <a:cs typeface="+mn-cs"/>
              </a:rPr>
              <a:t>Nigel Wilson</a:t>
            </a:r>
            <a:endParaRPr kumimoji="0" lang="it-IT" sz="3200" b="1" i="0" u="sng" strike="noStrike" kern="1200" cap="none" spc="0" normalizeH="0" baseline="0" noProof="0" dirty="0">
              <a:ln>
                <a:noFill/>
              </a:ln>
              <a:solidFill>
                <a:srgbClr val="00294E"/>
              </a:solidFill>
              <a:effectLst/>
              <a:uLnTx/>
              <a:uFillTx/>
              <a:latin typeface="Calibri" panose="020F0502020204030204"/>
              <a:ea typeface="+mn-ea"/>
              <a:cs typeface="+mn-cs"/>
            </a:endParaRPr>
          </a:p>
          <a:p>
            <a:pPr lvl="0"/>
            <a:r>
              <a:rPr lang="en-GB" sz="3200" b="1" u="sng" dirty="0">
                <a:solidFill>
                  <a:srgbClr val="00294E"/>
                </a:solidFill>
              </a:rPr>
              <a:t>Group Chief Executive, Legal &amp; General</a:t>
            </a:r>
          </a:p>
        </p:txBody>
      </p:sp>
      <p:pic>
        <p:nvPicPr>
          <p:cNvPr id="3" name="Picture 2"/>
          <p:cNvPicPr>
            <a:picLocks noChangeAspect="1"/>
          </p:cNvPicPr>
          <p:nvPr/>
        </p:nvPicPr>
        <p:blipFill>
          <a:blip r:embed="rId2"/>
          <a:stretch>
            <a:fillRect/>
          </a:stretch>
        </p:blipFill>
        <p:spPr>
          <a:xfrm>
            <a:off x="8638443" y="2306270"/>
            <a:ext cx="3315198" cy="2820592"/>
          </a:xfrm>
          <a:prstGeom prst="rect">
            <a:avLst/>
          </a:prstGeom>
        </p:spPr>
      </p:pic>
    </p:spTree>
    <p:extLst>
      <p:ext uri="{BB962C8B-B14F-4D97-AF65-F5344CB8AC3E}">
        <p14:creationId xmlns:p14="http://schemas.microsoft.com/office/powerpoint/2010/main" val="69761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Tree>
    <p:extLst>
      <p:ext uri="{BB962C8B-B14F-4D97-AF65-F5344CB8AC3E}">
        <p14:creationId xmlns:p14="http://schemas.microsoft.com/office/powerpoint/2010/main" val="281915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6683005"/>
              </p:ext>
            </p:extLst>
          </p:nvPr>
        </p:nvGraphicFramePr>
        <p:xfrm>
          <a:off x="1923894" y="1773704"/>
          <a:ext cx="8128000" cy="4008888"/>
        </p:xfrm>
        <a:graphic>
          <a:graphicData uri="http://schemas.openxmlformats.org/drawingml/2006/table">
            <a:tbl>
              <a:tblPr firstRow="1" bandRow="1">
                <a:tableStyleId>{5C22544A-7EE6-4342-B048-85BDC9FD1C3A}</a:tableStyleId>
              </a:tblPr>
              <a:tblGrid>
                <a:gridCol w="1661635">
                  <a:extLst>
                    <a:ext uri="{9D8B030D-6E8A-4147-A177-3AD203B41FA5}">
                      <a16:colId xmlns:a16="http://schemas.microsoft.com/office/drawing/2014/main" val="4068216868"/>
                    </a:ext>
                  </a:extLst>
                </a:gridCol>
                <a:gridCol w="6466365">
                  <a:extLst>
                    <a:ext uri="{9D8B030D-6E8A-4147-A177-3AD203B41FA5}">
                      <a16:colId xmlns:a16="http://schemas.microsoft.com/office/drawing/2014/main" val="617697775"/>
                    </a:ext>
                  </a:extLst>
                </a:gridCol>
              </a:tblGrid>
              <a:tr h="370840">
                <a:tc>
                  <a:txBody>
                    <a:bodyPr/>
                    <a:lstStyle/>
                    <a:p>
                      <a:r>
                        <a:rPr lang="en-GB" dirty="0" smtClean="0"/>
                        <a:t>Time</a:t>
                      </a:r>
                      <a:endParaRPr lang="en-GB" dirty="0"/>
                    </a:p>
                  </a:txBody>
                  <a:tcPr/>
                </a:tc>
                <a:tc>
                  <a:txBody>
                    <a:bodyPr/>
                    <a:lstStyle/>
                    <a:p>
                      <a:r>
                        <a:rPr lang="en-GB" dirty="0" smtClean="0"/>
                        <a:t>Item</a:t>
                      </a:r>
                      <a:endParaRPr lang="en-GB" dirty="0"/>
                    </a:p>
                  </a:txBody>
                  <a:tcPr/>
                </a:tc>
                <a:extLst>
                  <a:ext uri="{0D108BD9-81ED-4DB2-BD59-A6C34878D82A}">
                    <a16:rowId xmlns:a16="http://schemas.microsoft.com/office/drawing/2014/main" val="2464361479"/>
                  </a:ext>
                </a:extLst>
              </a:tr>
              <a:tr h="370840">
                <a:tc>
                  <a:txBody>
                    <a:bodyPr/>
                    <a:lstStyle/>
                    <a:p>
                      <a:r>
                        <a:rPr lang="en-GB" sz="1800" kern="1200" dirty="0" smtClean="0">
                          <a:solidFill>
                            <a:schemeClr val="dk1"/>
                          </a:solidFill>
                          <a:effectLst/>
                          <a:latin typeface="+mn-lt"/>
                          <a:ea typeface="+mn-ea"/>
                          <a:cs typeface="+mn-cs"/>
                        </a:rPr>
                        <a:t>10.30 – 10.35</a:t>
                      </a:r>
                      <a:endParaRPr lang="en-GB" dirty="0"/>
                    </a:p>
                  </a:txBody>
                  <a:tcPr/>
                </a:tc>
                <a:tc>
                  <a:txBody>
                    <a:bodyPr/>
                    <a:lstStyle/>
                    <a:p>
                      <a:r>
                        <a:rPr lang="en-GB" sz="1800" kern="1200" dirty="0" smtClean="0">
                          <a:solidFill>
                            <a:schemeClr val="dk1"/>
                          </a:solidFill>
                          <a:effectLst/>
                          <a:latin typeface="+mn-lt"/>
                          <a:ea typeface="+mn-ea"/>
                          <a:cs typeface="+mn-cs"/>
                        </a:rPr>
                        <a:t>Welcome from </a:t>
                      </a:r>
                      <a:r>
                        <a:rPr lang="en-GB" sz="1800" b="1" kern="1200" dirty="0" smtClean="0">
                          <a:solidFill>
                            <a:schemeClr val="dk1"/>
                          </a:solidFill>
                          <a:effectLst/>
                          <a:latin typeface="+mn-lt"/>
                          <a:ea typeface="+mn-ea"/>
                          <a:cs typeface="+mn-cs"/>
                        </a:rPr>
                        <a:t>Sarah Breeden</a:t>
                      </a:r>
                      <a:r>
                        <a:rPr lang="en-GB" sz="1800" kern="1200" dirty="0" smtClean="0">
                          <a:solidFill>
                            <a:schemeClr val="dk1"/>
                          </a:solidFill>
                          <a:effectLst/>
                          <a:latin typeface="+mn-lt"/>
                          <a:ea typeface="+mn-ea"/>
                          <a:cs typeface="+mn-cs"/>
                        </a:rPr>
                        <a:t>, Executive Director for UK Deposit Takers Supervision at the PRA and Executive Sponsor of climate work for the Bank of England  </a:t>
                      </a:r>
                      <a:endParaRPr lang="en-GB" dirty="0"/>
                    </a:p>
                  </a:txBody>
                  <a:tcPr/>
                </a:tc>
                <a:extLst>
                  <a:ext uri="{0D108BD9-81ED-4DB2-BD59-A6C34878D82A}">
                    <a16:rowId xmlns:a16="http://schemas.microsoft.com/office/drawing/2014/main" val="1288375368"/>
                  </a:ext>
                </a:extLst>
              </a:tr>
              <a:tr h="370840">
                <a:tc>
                  <a:txBody>
                    <a:bodyPr/>
                    <a:lstStyle/>
                    <a:p>
                      <a:r>
                        <a:rPr lang="en-GB" dirty="0" smtClean="0"/>
                        <a:t>10.35 - 10.40</a:t>
                      </a:r>
                      <a:endParaRPr lang="en-GB" dirty="0"/>
                    </a:p>
                  </a:txBody>
                  <a:tcPr/>
                </a:tc>
                <a:tc>
                  <a:txBody>
                    <a:bodyPr/>
                    <a:lstStyle/>
                    <a:p>
                      <a:r>
                        <a:rPr lang="en-GB" sz="1800" kern="1200" dirty="0" smtClean="0">
                          <a:solidFill>
                            <a:schemeClr val="dk1"/>
                          </a:solidFill>
                          <a:effectLst/>
                          <a:latin typeface="+mn-lt"/>
                          <a:ea typeface="+mn-ea"/>
                          <a:cs typeface="+mn-cs"/>
                        </a:rPr>
                        <a:t>Welcome from</a:t>
                      </a:r>
                      <a:r>
                        <a:rPr lang="en-GB" sz="1800" b="1" kern="1200" dirty="0" smtClean="0">
                          <a:solidFill>
                            <a:schemeClr val="dk1"/>
                          </a:solidFill>
                          <a:effectLst/>
                          <a:latin typeface="+mn-lt"/>
                          <a:ea typeface="+mn-ea"/>
                          <a:cs typeface="+mn-cs"/>
                        </a:rPr>
                        <a:t> Sheldon Mills</a:t>
                      </a:r>
                      <a:r>
                        <a:rPr lang="en-GB" sz="1800" kern="1200" dirty="0" smtClean="0">
                          <a:solidFill>
                            <a:schemeClr val="dk1"/>
                          </a:solidFill>
                          <a:effectLst/>
                          <a:latin typeface="+mn-lt"/>
                          <a:ea typeface="+mn-ea"/>
                          <a:cs typeface="+mn-cs"/>
                        </a:rPr>
                        <a:t>, Interim Executive Director of Strategy and Competition at the FCA </a:t>
                      </a:r>
                      <a:endParaRPr lang="en-GB" dirty="0"/>
                    </a:p>
                  </a:txBody>
                  <a:tcPr/>
                </a:tc>
                <a:extLst>
                  <a:ext uri="{0D108BD9-81ED-4DB2-BD59-A6C34878D82A}">
                    <a16:rowId xmlns:a16="http://schemas.microsoft.com/office/drawing/2014/main" val="396564475"/>
                  </a:ext>
                </a:extLst>
              </a:tr>
              <a:tr h="701808">
                <a:tc>
                  <a:txBody>
                    <a:bodyPr/>
                    <a:lstStyle/>
                    <a:p>
                      <a:r>
                        <a:rPr lang="en-GB" sz="1800" kern="1200" dirty="0" smtClean="0">
                          <a:solidFill>
                            <a:schemeClr val="dk1"/>
                          </a:solidFill>
                          <a:effectLst/>
                          <a:latin typeface="+mn-lt"/>
                          <a:ea typeface="+mn-ea"/>
                          <a:cs typeface="+mn-cs"/>
                        </a:rPr>
                        <a:t>10.40 – 10.45 </a:t>
                      </a:r>
                      <a:endParaRPr lang="en-GB" dirty="0"/>
                    </a:p>
                  </a:txBody>
                  <a:tcPr/>
                </a:tc>
                <a:tc>
                  <a:txBody>
                    <a:bodyPr/>
                    <a:lstStyle/>
                    <a:p>
                      <a:r>
                        <a:rPr lang="en-GB" dirty="0" smtClean="0"/>
                        <a:t>Video from Andrew Bailey, Governor of the Bank of England and Chris </a:t>
                      </a:r>
                      <a:r>
                        <a:rPr lang="en-GB" dirty="0" err="1" smtClean="0"/>
                        <a:t>Woolard</a:t>
                      </a:r>
                      <a:r>
                        <a:rPr lang="en-GB" dirty="0" smtClean="0"/>
                        <a:t>, Interim CEO of the FCA </a:t>
                      </a:r>
                      <a:endParaRPr lang="en-GB" dirty="0"/>
                    </a:p>
                  </a:txBody>
                  <a:tcPr/>
                </a:tc>
                <a:extLst>
                  <a:ext uri="{0D108BD9-81ED-4DB2-BD59-A6C34878D82A}">
                    <a16:rowId xmlns:a16="http://schemas.microsoft.com/office/drawing/2014/main" val="2632113758"/>
                  </a:ext>
                </a:extLst>
              </a:tr>
              <a:tr h="370840">
                <a:tc>
                  <a:txBody>
                    <a:bodyPr/>
                    <a:lstStyle/>
                    <a:p>
                      <a:r>
                        <a:rPr lang="en-GB" dirty="0" smtClean="0"/>
                        <a:t>10.45 - 11.15 </a:t>
                      </a:r>
                      <a:endParaRPr lang="en-GB" dirty="0"/>
                    </a:p>
                  </a:txBody>
                  <a:tcPr/>
                </a:tc>
                <a:tc>
                  <a:txBody>
                    <a:bodyPr/>
                    <a:lstStyle/>
                    <a:p>
                      <a:r>
                        <a:rPr lang="en-GB" dirty="0" smtClean="0"/>
                        <a:t>Panel</a:t>
                      </a:r>
                      <a:r>
                        <a:rPr lang="en-GB" baseline="0" dirty="0" smtClean="0"/>
                        <a:t> discussion</a:t>
                      </a:r>
                      <a:endParaRPr lang="en-GB" dirty="0"/>
                    </a:p>
                  </a:txBody>
                  <a:tcPr/>
                </a:tc>
                <a:extLst>
                  <a:ext uri="{0D108BD9-81ED-4DB2-BD59-A6C34878D82A}">
                    <a16:rowId xmlns:a16="http://schemas.microsoft.com/office/drawing/2014/main" val="1278237324"/>
                  </a:ext>
                </a:extLst>
              </a:tr>
              <a:tr h="370840">
                <a:tc>
                  <a:txBody>
                    <a:bodyPr/>
                    <a:lstStyle/>
                    <a:p>
                      <a:r>
                        <a:rPr lang="en-GB" dirty="0" smtClean="0"/>
                        <a:t>11.15 - 11.50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Q&amp;A session facilitated by </a:t>
                      </a:r>
                      <a:r>
                        <a:rPr lang="en-GB" sz="1800" b="1" kern="1200" dirty="0" smtClean="0">
                          <a:solidFill>
                            <a:schemeClr val="dk1"/>
                          </a:solidFill>
                          <a:effectLst/>
                          <a:latin typeface="+mn-lt"/>
                          <a:ea typeface="+mn-ea"/>
                          <a:cs typeface="+mn-cs"/>
                        </a:rPr>
                        <a:t>Sarah Breeden</a:t>
                      </a:r>
                      <a:r>
                        <a:rPr lang="en-GB" sz="1800" kern="1200" dirty="0" smtClean="0">
                          <a:solidFill>
                            <a:schemeClr val="dk1"/>
                          </a:solidFill>
                          <a:effectLst/>
                          <a:latin typeface="+mn-lt"/>
                          <a:ea typeface="+mn-ea"/>
                          <a:cs typeface="+mn-cs"/>
                        </a:rPr>
                        <a:t> and </a:t>
                      </a:r>
                      <a:r>
                        <a:rPr lang="en-GB" sz="1800" b="1" kern="1200" dirty="0" smtClean="0">
                          <a:solidFill>
                            <a:schemeClr val="dk1"/>
                          </a:solidFill>
                          <a:effectLst/>
                          <a:latin typeface="+mn-lt"/>
                          <a:ea typeface="+mn-ea"/>
                          <a:cs typeface="+mn-cs"/>
                        </a:rPr>
                        <a:t>Sheldon Mills</a:t>
                      </a:r>
                      <a:endParaRPr lang="en-GB" sz="1800" kern="1200" dirty="0" smtClean="0">
                        <a:solidFill>
                          <a:schemeClr val="dk1"/>
                        </a:solidFill>
                        <a:effectLst/>
                        <a:latin typeface="+mn-lt"/>
                        <a:ea typeface="+mn-ea"/>
                        <a:cs typeface="+mn-cs"/>
                      </a:endParaRPr>
                    </a:p>
                    <a:p>
                      <a:endParaRPr lang="en-GB" dirty="0"/>
                    </a:p>
                  </a:txBody>
                  <a:tcPr/>
                </a:tc>
                <a:extLst>
                  <a:ext uri="{0D108BD9-81ED-4DB2-BD59-A6C34878D82A}">
                    <a16:rowId xmlns:a16="http://schemas.microsoft.com/office/drawing/2014/main" val="4022642943"/>
                  </a:ext>
                </a:extLst>
              </a:tr>
              <a:tr h="370840">
                <a:tc>
                  <a:txBody>
                    <a:bodyPr/>
                    <a:lstStyle/>
                    <a:p>
                      <a:r>
                        <a:rPr lang="en-GB" dirty="0" smtClean="0"/>
                        <a:t>11.50</a:t>
                      </a:r>
                      <a:r>
                        <a:rPr lang="en-GB" baseline="0" dirty="0" smtClean="0"/>
                        <a:t> – 12.00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Closing remarks from</a:t>
                      </a:r>
                      <a:r>
                        <a:rPr lang="en-GB" sz="1800" b="1" kern="1200" dirty="0" smtClean="0">
                          <a:solidFill>
                            <a:schemeClr val="dk1"/>
                          </a:solidFill>
                          <a:effectLst/>
                          <a:latin typeface="+mn-lt"/>
                          <a:ea typeface="+mn-ea"/>
                          <a:cs typeface="+mn-cs"/>
                        </a:rPr>
                        <a:t> Sarah Breeden</a:t>
                      </a:r>
                      <a:endParaRPr lang="en-GB" sz="18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841994922"/>
                  </a:ext>
                </a:extLst>
              </a:tr>
            </a:tbl>
          </a:graphicData>
        </a:graphic>
      </p:graphicFrame>
      <p:sp>
        <p:nvSpPr>
          <p:cNvPr id="8" name="TextBox 7"/>
          <p:cNvSpPr txBox="1"/>
          <p:nvPr/>
        </p:nvSpPr>
        <p:spPr>
          <a:xfrm>
            <a:off x="608099" y="572063"/>
            <a:ext cx="4411342" cy="707886"/>
          </a:xfrm>
          <a:prstGeom prst="rect">
            <a:avLst/>
          </a:prstGeom>
          <a:noFill/>
        </p:spPr>
        <p:txBody>
          <a:bodyPr wrap="square" rtlCol="0">
            <a:spAutoFit/>
          </a:bodyPr>
          <a:lstStyle/>
          <a:p>
            <a:r>
              <a:rPr lang="en-GB" sz="4000" b="1" dirty="0" smtClean="0"/>
              <a:t>Agenda: </a:t>
            </a:r>
            <a:endParaRPr lang="en-GB" sz="4000" b="1" dirty="0"/>
          </a:p>
        </p:txBody>
      </p:sp>
    </p:spTree>
    <p:extLst>
      <p:ext uri="{BB962C8B-B14F-4D97-AF65-F5344CB8AC3E}">
        <p14:creationId xmlns:p14="http://schemas.microsoft.com/office/powerpoint/2010/main" val="1853796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64253" y="1752600"/>
            <a:ext cx="7639223" cy="3220295"/>
          </a:xfrm>
        </p:spPr>
        <p:txBody>
          <a:bodyPr/>
          <a:lstStyle/>
          <a:p>
            <a:r>
              <a:rPr lang="en-GB" sz="1600" dirty="0"/>
              <a:t>Angela is the CEO of UK Life Insurance, a position she has held since 24 April 2019.  </a:t>
            </a:r>
            <a:r>
              <a:rPr lang="en-GB" sz="1600" dirty="0" smtClean="0"/>
              <a:t>Angela </a:t>
            </a:r>
            <a:r>
              <a:rPr lang="en-GB" sz="1600" dirty="0"/>
              <a:t>is responsible for leading the UK Insurance business and is a member of the Aviva Leadership Team. </a:t>
            </a:r>
          </a:p>
          <a:p>
            <a:r>
              <a:rPr lang="en-GB" sz="1600" dirty="0"/>
              <a:t>Prior to her CEO role, Angela was the Group Chief Risk Officer for Aviva Plc, for 4 years.  She was responsible for leading the Risk Function at a Group level and was a member of the Group Executive team.  As part of her role, Angela chaired the Group Operational Risk Committee and was a member of a number of Aviva’s subsidiary boards.  Angela was also the 2019 Chair of the European Chief Risk Officer Forum.</a:t>
            </a:r>
          </a:p>
          <a:p>
            <a:r>
              <a:rPr lang="en-GB" sz="1600" dirty="0"/>
              <a:t>Since joining Aviva in 2001, Angela has also held a variety of actuarial roles including UK Life Chief Actuary and the UK Life Chief Risk Officer for three years.  Angela began her career as an actuarial consultant for twelve years, working on a wide variety of actuarial assignments in many countries and qualified as an Actuary in 1994. </a:t>
            </a:r>
          </a:p>
          <a:p>
            <a:r>
              <a:rPr lang="en-GB" sz="1600" dirty="0"/>
              <a:t>Angela is a well-respected role model for LGBT and women in leadership, featuring in the ‘</a:t>
            </a:r>
            <a:r>
              <a:rPr lang="en-GB" sz="1600" dirty="0" err="1"/>
              <a:t>OUTstanding</a:t>
            </a:r>
            <a:r>
              <a:rPr lang="en-GB" sz="1600" dirty="0"/>
              <a:t> Leading LGBT+ Executives List’ presented by the Financial Times.  Angela is the Executive Sponsor of Aviva Pride in the UK and actively champions the importance of diversity and inclusion in organisations.</a:t>
            </a:r>
          </a:p>
          <a:p>
            <a:pPr marL="0" indent="0">
              <a:buNone/>
            </a:pPr>
            <a:endParaRPr lang="en-GB"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2825" r="28372" b="1911"/>
          <a:stretch/>
        </p:blipFill>
        <p:spPr bwMode="auto">
          <a:xfrm>
            <a:off x="8427795" y="2026995"/>
            <a:ext cx="3393600" cy="2945900"/>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507500" y="533804"/>
            <a:ext cx="6096000" cy="1077218"/>
          </a:xfrm>
          <a:prstGeom prst="rect">
            <a:avLst/>
          </a:prstGeom>
        </p:spPr>
        <p:txBody>
          <a:bodyPr>
            <a:spAutoFit/>
          </a:bodyPr>
          <a:lstStyle/>
          <a:p>
            <a:r>
              <a:rPr lang="it-IT" sz="3200" b="1" u="sng" dirty="0"/>
              <a:t>Angela Darlington</a:t>
            </a:r>
          </a:p>
          <a:p>
            <a:r>
              <a:rPr lang="it-IT" sz="3200" b="1" u="sng" dirty="0"/>
              <a:t>CEO UK Life Insurance – Aviva Plc</a:t>
            </a:r>
          </a:p>
        </p:txBody>
      </p:sp>
    </p:spTree>
    <p:extLst>
      <p:ext uri="{BB962C8B-B14F-4D97-AF65-F5344CB8AC3E}">
        <p14:creationId xmlns:p14="http://schemas.microsoft.com/office/powerpoint/2010/main" val="1392984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EF66BBD-D307-45C0-921D-B28405E3F6D6}"/>
              </a:ext>
            </a:extLst>
          </p:cNvPr>
          <p:cNvSpPr/>
          <p:nvPr/>
        </p:nvSpPr>
        <p:spPr>
          <a:xfrm>
            <a:off x="231577" y="135442"/>
            <a:ext cx="2700098" cy="55758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ource Sans Pro Light (Body)"/>
                <a:ea typeface="Calibri" panose="020F0502020204030204" pitchFamily="34" charset="0"/>
                <a:cs typeface="+mn-cs"/>
              </a:rPr>
              <a:t>Scenario Analysis</a:t>
            </a:r>
          </a:p>
        </p:txBody>
      </p:sp>
      <p:sp>
        <p:nvSpPr>
          <p:cNvPr id="74" name="Rectangle 73">
            <a:extLst>
              <a:ext uri="{FF2B5EF4-FFF2-40B4-BE49-F238E27FC236}">
                <a16:creationId xmlns:a16="http://schemas.microsoft.com/office/drawing/2014/main" id="{8CE7E5D3-EFB3-4E87-BFB3-A70AE2C5DE64}"/>
              </a:ext>
            </a:extLst>
          </p:cNvPr>
          <p:cNvSpPr/>
          <p:nvPr/>
        </p:nvSpPr>
        <p:spPr>
          <a:xfrm>
            <a:off x="35560" y="5731254"/>
            <a:ext cx="12046689" cy="116955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ource Sans Pro Light (Body)"/>
                <a:ea typeface="+mn-ea"/>
                <a:cs typeface="+mn-cs"/>
              </a:rPr>
              <a:t>The </a:t>
            </a:r>
            <a:r>
              <a:rPr kumimoji="0" lang="en-GB" sz="1400" b="1" i="0" u="none" strike="noStrike" kern="1200" cap="none" spc="0" normalizeH="0" baseline="0" noProof="0" dirty="0">
                <a:ln>
                  <a:noFill/>
                </a:ln>
                <a:solidFill>
                  <a:prstClr val="black"/>
                </a:solidFill>
                <a:effectLst/>
                <a:uLnTx/>
                <a:uFillTx/>
                <a:latin typeface="Source Sans Pro Light (Body)"/>
                <a:ea typeface="+mn-ea"/>
                <a:cs typeface="+mn-cs"/>
              </a:rPr>
              <a:t>end to end climate scenario analysis process is iterative.</a:t>
            </a:r>
            <a:r>
              <a:rPr kumimoji="0" lang="en-GB" sz="1400" b="0" i="0" u="none" strike="noStrike" kern="1200" cap="none" spc="0" normalizeH="0" baseline="0" noProof="0" dirty="0">
                <a:ln>
                  <a:noFill/>
                </a:ln>
                <a:solidFill>
                  <a:prstClr val="black"/>
                </a:solidFill>
                <a:effectLst/>
                <a:uLnTx/>
                <a:uFillTx/>
                <a:latin typeface="Source Sans Pro Light (Body)"/>
                <a:ea typeface="+mn-ea"/>
                <a:cs typeface="+mn-cs"/>
              </a:rPr>
              <a:t> The results from identifying potential exposures should inform the scenario development process, which in turn should determine the key assumptions used in the assessment of the financial impact of that scenario. Insights gained from that financial impact analysis should in turn feedback into the refinement and identification of new risks and potential exposures and inform the on-going development of existing scenarios as well as supporting identification of potential new scenarios to be analysed. This cycle is illustrated by the figure on the </a:t>
            </a:r>
            <a:r>
              <a:rPr kumimoji="0" lang="en-GB" sz="1400" b="0" i="0" u="none" strike="noStrike" kern="1200" cap="none" spc="0" normalizeH="0" baseline="0" noProof="0" dirty="0" smtClean="0">
                <a:ln>
                  <a:noFill/>
                </a:ln>
                <a:solidFill>
                  <a:prstClr val="black"/>
                </a:solidFill>
                <a:effectLst/>
                <a:uLnTx/>
                <a:uFillTx/>
                <a:latin typeface="Source Sans Pro Light (Body)"/>
                <a:ea typeface="+mn-ea"/>
                <a:cs typeface="+mn-cs"/>
              </a:rPr>
              <a:t>top.</a:t>
            </a:r>
            <a:endParaRPr kumimoji="0" lang="en-GB" sz="1400" b="0" i="0" u="none" strike="noStrike" kern="1200" cap="none" spc="0" normalizeH="0" baseline="0" noProof="0" dirty="0">
              <a:ln>
                <a:noFill/>
              </a:ln>
              <a:solidFill>
                <a:prstClr val="black"/>
              </a:solidFill>
              <a:effectLst/>
              <a:uLnTx/>
              <a:uFillTx/>
              <a:latin typeface="Source Sans Pro Light (Body)"/>
              <a:ea typeface="+mn-ea"/>
              <a:cs typeface="+mn-cs"/>
            </a:endParaRPr>
          </a:p>
        </p:txBody>
      </p:sp>
      <p:sp>
        <p:nvSpPr>
          <p:cNvPr id="79" name="Rectangle 78">
            <a:extLst>
              <a:ext uri="{FF2B5EF4-FFF2-40B4-BE49-F238E27FC236}">
                <a16:creationId xmlns:a16="http://schemas.microsoft.com/office/drawing/2014/main" id="{13EFE490-B4C8-44FA-BD1B-893FE10E2E01}"/>
              </a:ext>
            </a:extLst>
          </p:cNvPr>
          <p:cNvSpPr/>
          <p:nvPr/>
        </p:nvSpPr>
        <p:spPr>
          <a:xfrm>
            <a:off x="0" y="693031"/>
            <a:ext cx="12192000" cy="856369"/>
          </a:xfrm>
          <a:prstGeom prst="rect">
            <a:avLst/>
          </a:prstGeom>
          <a:solidFill>
            <a:srgbClr val="4BACC6"/>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550" b="0" i="0" u="none" strike="noStrike" kern="0" cap="none" spc="0" normalizeH="0" baseline="0" noProof="0" dirty="0">
                <a:ln>
                  <a:noFill/>
                </a:ln>
                <a:solidFill>
                  <a:srgbClr val="FFFFFF"/>
                </a:solidFill>
                <a:effectLst/>
                <a:uLnTx/>
                <a:uFillTx/>
                <a:latin typeface="Source Sans Pro Light (Body)"/>
                <a:ea typeface="+mn-ea"/>
                <a:cs typeface="+mn-cs"/>
              </a:rPr>
              <a:t>This chapter is a practical guide outlining leading practice and case studies on how to use scenario analysis to assess climate-related financial risks to inform firms’ strategy, risk management and business decisions. The expectations and practices around climate financial risk are quickly evolving so the information and examples in this chapter should be considered alongside current developments. </a:t>
            </a:r>
          </a:p>
        </p:txBody>
      </p:sp>
      <p:pic>
        <p:nvPicPr>
          <p:cNvPr id="82" name="Picture 81">
            <a:extLst>
              <a:ext uri="{FF2B5EF4-FFF2-40B4-BE49-F238E27FC236}">
                <a16:creationId xmlns:a16="http://schemas.microsoft.com/office/drawing/2014/main" id="{E559BF65-8465-44DA-BD2C-8957C15F7FAF}"/>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25120" y="1672722"/>
            <a:ext cx="8016949" cy="4080184"/>
          </a:xfrm>
          <a:prstGeom prst="rect">
            <a:avLst/>
          </a:prstGeom>
          <a:noFill/>
        </p:spPr>
      </p:pic>
      <p:graphicFrame>
        <p:nvGraphicFramePr>
          <p:cNvPr id="7" name="Table 6">
            <a:extLst>
              <a:ext uri="{FF2B5EF4-FFF2-40B4-BE49-F238E27FC236}">
                <a16:creationId xmlns:a16="http://schemas.microsoft.com/office/drawing/2014/main" id="{93CBA7ED-27F2-4943-B0E6-D67606FCB89E}"/>
              </a:ext>
            </a:extLst>
          </p:cNvPr>
          <p:cNvGraphicFramePr>
            <a:graphicFrameLocks noGrp="1"/>
          </p:cNvGraphicFramePr>
          <p:nvPr>
            <p:extLst/>
          </p:nvPr>
        </p:nvGraphicFramePr>
        <p:xfrm>
          <a:off x="8690818" y="1824139"/>
          <a:ext cx="3241724" cy="3764280"/>
        </p:xfrm>
        <a:graphic>
          <a:graphicData uri="http://schemas.openxmlformats.org/drawingml/2006/table">
            <a:tbl>
              <a:tblPr firstRow="1" firstCol="1" bandRow="1">
                <a:tableStyleId>{5940675A-B579-460E-94D1-54222C63F5DA}</a:tableStyleId>
              </a:tblPr>
              <a:tblGrid>
                <a:gridCol w="3241724">
                  <a:extLst>
                    <a:ext uri="{9D8B030D-6E8A-4147-A177-3AD203B41FA5}">
                      <a16:colId xmlns:a16="http://schemas.microsoft.com/office/drawing/2014/main" val="2856582722"/>
                    </a:ext>
                  </a:extLst>
                </a:gridCol>
              </a:tblGrid>
              <a:tr h="3764280">
                <a:tc>
                  <a:txBody>
                    <a:bodyPr/>
                    <a:lstStyle/>
                    <a:p>
                      <a:pPr>
                        <a:lnSpc>
                          <a:spcPct val="115000"/>
                        </a:lnSpc>
                        <a:spcAft>
                          <a:spcPts val="0"/>
                        </a:spcAft>
                      </a:pPr>
                      <a:r>
                        <a:rPr lang="en-GB" sz="1400" dirty="0">
                          <a:effectLst/>
                        </a:rPr>
                        <a:t>Working Group members</a:t>
                      </a:r>
                    </a:p>
                    <a:p>
                      <a:pPr>
                        <a:lnSpc>
                          <a:spcPct val="115000"/>
                        </a:lnSpc>
                        <a:spcAft>
                          <a:spcPts val="0"/>
                        </a:spcAft>
                      </a:pPr>
                      <a:r>
                        <a:rPr lang="en-GB" sz="1400" dirty="0">
                          <a:effectLst/>
                        </a:rPr>
                        <a:t>Aviva (Chair) </a:t>
                      </a:r>
                    </a:p>
                    <a:p>
                      <a:pPr>
                        <a:lnSpc>
                          <a:spcPct val="115000"/>
                        </a:lnSpc>
                        <a:spcAft>
                          <a:spcPts val="0"/>
                        </a:spcAft>
                      </a:pPr>
                      <a:r>
                        <a:rPr lang="en-GB" sz="1400" dirty="0">
                          <a:effectLst/>
                        </a:rPr>
                        <a:t>GARP (Secretariat) </a:t>
                      </a:r>
                    </a:p>
                    <a:p>
                      <a:pPr>
                        <a:lnSpc>
                          <a:spcPct val="115000"/>
                        </a:lnSpc>
                        <a:spcAft>
                          <a:spcPts val="0"/>
                        </a:spcAft>
                      </a:pPr>
                      <a:r>
                        <a:rPr lang="en-GB" sz="1400" dirty="0">
                          <a:effectLst/>
                        </a:rPr>
                        <a:t>ABI </a:t>
                      </a:r>
                    </a:p>
                    <a:p>
                      <a:pPr>
                        <a:lnSpc>
                          <a:spcPct val="115000"/>
                        </a:lnSpc>
                        <a:spcAft>
                          <a:spcPts val="0"/>
                        </a:spcAft>
                      </a:pPr>
                      <a:r>
                        <a:rPr lang="en-GB" sz="1400" dirty="0">
                          <a:effectLst/>
                        </a:rPr>
                        <a:t>AIG</a:t>
                      </a:r>
                    </a:p>
                    <a:p>
                      <a:pPr>
                        <a:lnSpc>
                          <a:spcPct val="115000"/>
                        </a:lnSpc>
                        <a:spcAft>
                          <a:spcPts val="0"/>
                        </a:spcAft>
                      </a:pPr>
                      <a:r>
                        <a:rPr lang="en-GB" sz="1400" dirty="0">
                          <a:effectLst/>
                        </a:rPr>
                        <a:t>BNP Paribas </a:t>
                      </a:r>
                    </a:p>
                    <a:p>
                      <a:pPr>
                        <a:lnSpc>
                          <a:spcPct val="115000"/>
                        </a:lnSpc>
                        <a:spcAft>
                          <a:spcPts val="0"/>
                        </a:spcAft>
                      </a:pPr>
                      <a:r>
                        <a:rPr lang="en-GB" sz="1400" dirty="0">
                          <a:effectLst/>
                        </a:rPr>
                        <a:t>DWS</a:t>
                      </a:r>
                    </a:p>
                    <a:p>
                      <a:pPr>
                        <a:lnSpc>
                          <a:spcPct val="115000"/>
                        </a:lnSpc>
                        <a:spcAft>
                          <a:spcPts val="0"/>
                        </a:spcAft>
                      </a:pPr>
                      <a:r>
                        <a:rPr lang="en-GB" sz="1400" dirty="0">
                          <a:effectLst/>
                        </a:rPr>
                        <a:t>HSBC</a:t>
                      </a:r>
                    </a:p>
                    <a:p>
                      <a:pPr>
                        <a:lnSpc>
                          <a:spcPct val="115000"/>
                        </a:lnSpc>
                        <a:spcAft>
                          <a:spcPts val="0"/>
                        </a:spcAft>
                      </a:pPr>
                      <a:r>
                        <a:rPr lang="en-GB" sz="1400" dirty="0">
                          <a:effectLst/>
                        </a:rPr>
                        <a:t>JP Morgan</a:t>
                      </a:r>
                    </a:p>
                    <a:p>
                      <a:pPr>
                        <a:lnSpc>
                          <a:spcPct val="115000"/>
                        </a:lnSpc>
                        <a:spcAft>
                          <a:spcPts val="0"/>
                        </a:spcAft>
                      </a:pPr>
                      <a:r>
                        <a:rPr lang="en-GB" sz="1400" dirty="0">
                          <a:effectLst/>
                        </a:rPr>
                        <a:t>PIMCO</a:t>
                      </a:r>
                    </a:p>
                    <a:p>
                      <a:pPr>
                        <a:lnSpc>
                          <a:spcPct val="115000"/>
                        </a:lnSpc>
                        <a:spcAft>
                          <a:spcPts val="0"/>
                        </a:spcAft>
                      </a:pPr>
                      <a:r>
                        <a:rPr lang="en-GB" sz="1400" dirty="0">
                          <a:effectLst/>
                        </a:rPr>
                        <a:t>RSA Insurance Group</a:t>
                      </a:r>
                    </a:p>
                    <a:p>
                      <a:pPr>
                        <a:lnSpc>
                          <a:spcPct val="115000"/>
                        </a:lnSpc>
                        <a:spcAft>
                          <a:spcPts val="0"/>
                        </a:spcAft>
                      </a:pPr>
                      <a:r>
                        <a:rPr lang="en-GB" sz="1400" dirty="0">
                          <a:effectLst/>
                        </a:rPr>
                        <a:t>Santander UK</a:t>
                      </a:r>
                    </a:p>
                    <a:p>
                      <a:pPr>
                        <a:lnSpc>
                          <a:spcPct val="115000"/>
                        </a:lnSpc>
                        <a:spcAft>
                          <a:spcPts val="0"/>
                        </a:spcAft>
                      </a:pPr>
                      <a:r>
                        <a:rPr lang="en-GB" sz="1400" dirty="0">
                          <a:effectLst/>
                        </a:rPr>
                        <a:t>Standard Life Aberdeen</a:t>
                      </a:r>
                    </a:p>
                    <a:p>
                      <a:pPr>
                        <a:lnSpc>
                          <a:spcPct val="115000"/>
                        </a:lnSpc>
                        <a:spcAft>
                          <a:spcPts val="0"/>
                        </a:spcAft>
                      </a:pPr>
                      <a:r>
                        <a:rPr lang="en-GB" sz="1400" dirty="0">
                          <a:effectLst/>
                        </a:rPr>
                        <a:t>UK Finance</a:t>
                      </a:r>
                    </a:p>
                    <a:p>
                      <a:pPr>
                        <a:lnSpc>
                          <a:spcPct val="115000"/>
                        </a:lnSpc>
                        <a:spcAft>
                          <a:spcPts val="0"/>
                        </a:spcAft>
                      </a:pPr>
                      <a:r>
                        <a:rPr lang="en-GB" sz="1400" dirty="0">
                          <a:effectLst/>
                        </a:rPr>
                        <a:t>Investment Association </a:t>
                      </a:r>
                      <a:endParaRPr lang="en-GB" sz="1400" b="0" dirty="0">
                        <a:solidFill>
                          <a:srgbClr val="000000"/>
                        </a:solidFill>
                        <a:effectLst/>
                        <a:latin typeface="Source Sans Pro Light (Body)"/>
                        <a:ea typeface="Calibri" panose="020F0502020204030204" pitchFamily="34" charset="0"/>
                      </a:endParaRPr>
                    </a:p>
                  </a:txBody>
                  <a:tcPr marL="68580" marR="68580" marT="0" marB="0"/>
                </a:tc>
                <a:extLst>
                  <a:ext uri="{0D108BD9-81ED-4DB2-BD59-A6C34878D82A}">
                    <a16:rowId xmlns:a16="http://schemas.microsoft.com/office/drawing/2014/main" val="2603151132"/>
                  </a:ext>
                </a:extLst>
              </a:tr>
            </a:tbl>
          </a:graphicData>
        </a:graphic>
      </p:graphicFrame>
    </p:spTree>
    <p:extLst>
      <p:ext uri="{BB962C8B-B14F-4D97-AF65-F5344CB8AC3E}">
        <p14:creationId xmlns:p14="http://schemas.microsoft.com/office/powerpoint/2010/main" val="186641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EF66BBD-D307-45C0-921D-B28405E3F6D6}"/>
              </a:ext>
            </a:extLst>
          </p:cNvPr>
          <p:cNvSpPr/>
          <p:nvPr/>
        </p:nvSpPr>
        <p:spPr>
          <a:xfrm>
            <a:off x="248149" y="104137"/>
            <a:ext cx="7386028" cy="55758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ource Sans Pro Light (Body)"/>
                <a:ea typeface="Calibri" panose="020F0502020204030204" pitchFamily="34" charset="0"/>
                <a:cs typeface="+mn-cs"/>
              </a:rPr>
              <a:t>Scenario Analysis</a:t>
            </a:r>
          </a:p>
        </p:txBody>
      </p:sp>
      <p:sp>
        <p:nvSpPr>
          <p:cNvPr id="8" name="TextBox 7">
            <a:extLst>
              <a:ext uri="{FF2B5EF4-FFF2-40B4-BE49-F238E27FC236}">
                <a16:creationId xmlns:a16="http://schemas.microsoft.com/office/drawing/2014/main" id="{8393090A-7D22-4BBC-907D-1D34F02F5A63}"/>
              </a:ext>
            </a:extLst>
          </p:cNvPr>
          <p:cNvSpPr txBox="1"/>
          <p:nvPr/>
        </p:nvSpPr>
        <p:spPr>
          <a:xfrm>
            <a:off x="2605268" y="1496117"/>
            <a:ext cx="9468000" cy="95410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000" b="1" kern="1000">
                <a:solidFill>
                  <a:schemeClr val="bg1">
                    <a:lumMod val="65000"/>
                  </a:schemeClr>
                </a:solidFill>
              </a:defRPr>
            </a:lvl1pPr>
            <a:lvl2pPr marL="0" lvl="1">
              <a:defRPr sz="900" b="1" kern="1000">
                <a:solidFill>
                  <a:schemeClr val="bg1">
                    <a:lumMod val="50000"/>
                  </a:schemeClr>
                </a:solidFill>
              </a:defRPr>
            </a:lvl2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000" cap="none" spc="0" normalizeH="0" baseline="0" noProof="0" dirty="0">
                <a:ln>
                  <a:noFill/>
                </a:ln>
                <a:solidFill>
                  <a:prstClr val="black"/>
                </a:solidFill>
                <a:effectLst/>
                <a:uLnTx/>
                <a:uFillTx/>
                <a:latin typeface="Source Sans Pro Light (Body)"/>
                <a:ea typeface="+mn-ea"/>
                <a:cs typeface="+mn-cs"/>
              </a:rPr>
              <a:t>Climate change will affect all agents in the economy (households, businesses, governments), across all sectors and geographies. It is hard to know where to start and which effects to </a:t>
            </a:r>
            <a:r>
              <a:rPr kumimoji="0" lang="en-US" sz="1350" b="0" i="0" u="none" strike="noStrike" kern="1000" cap="none" spc="0" normalizeH="0" baseline="0" noProof="0" dirty="0" err="1">
                <a:ln>
                  <a:noFill/>
                </a:ln>
                <a:solidFill>
                  <a:prstClr val="black"/>
                </a:solidFill>
                <a:effectLst/>
                <a:uLnTx/>
                <a:uFillTx/>
                <a:latin typeface="Source Sans Pro Light (Body)"/>
                <a:ea typeface="+mn-ea"/>
                <a:cs typeface="+mn-cs"/>
              </a:rPr>
              <a:t>prioritise</a:t>
            </a:r>
            <a:r>
              <a:rPr kumimoji="0" lang="en-US" sz="1350" b="0" i="0" u="none" strike="noStrike" kern="1000" cap="none" spc="0" normalizeH="0" baseline="0" noProof="0" dirty="0">
                <a:ln>
                  <a:noFill/>
                </a:ln>
                <a:solidFill>
                  <a:prstClr val="black"/>
                </a:solidFill>
                <a:effectLst/>
                <a:uLnTx/>
                <a:uFillTx/>
                <a:latin typeface="Source Sans Pro Light (Body)"/>
                <a:ea typeface="+mn-ea"/>
                <a:cs typeface="+mn-cs"/>
              </a:rPr>
              <a:t> in analysis. The risks will likely be correlated and, potentially aggravated by tipping points, in a non-linear fashion. This means the impacts could be much larger, and more widespread and diverse than those of other structural changes. </a:t>
            </a:r>
            <a:endParaRPr kumimoji="0" lang="en-GB" sz="1350" b="1" i="0" u="none" strike="noStrike" kern="1000" cap="none" spc="0" normalizeH="0" baseline="0" noProof="0" dirty="0">
              <a:ln>
                <a:noFill/>
              </a:ln>
              <a:solidFill>
                <a:prstClr val="black"/>
              </a:solidFill>
              <a:effectLst/>
              <a:uLnTx/>
              <a:uFillTx/>
              <a:latin typeface="Source Sans Pro Light (Body)"/>
              <a:ea typeface="+mn-ea"/>
              <a:cs typeface="+mn-cs"/>
            </a:endParaRPr>
          </a:p>
        </p:txBody>
      </p:sp>
      <p:sp>
        <p:nvSpPr>
          <p:cNvPr id="9" name="TextBox 8">
            <a:extLst>
              <a:ext uri="{FF2B5EF4-FFF2-40B4-BE49-F238E27FC236}">
                <a16:creationId xmlns:a16="http://schemas.microsoft.com/office/drawing/2014/main" id="{BEFDEEC0-166D-4ED4-93B4-6FDE6C143E1B}"/>
              </a:ext>
            </a:extLst>
          </p:cNvPr>
          <p:cNvSpPr txBox="1"/>
          <p:nvPr/>
        </p:nvSpPr>
        <p:spPr>
          <a:xfrm>
            <a:off x="2605268" y="2564478"/>
            <a:ext cx="9468000" cy="1131079"/>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lgn="ctr">
              <a:defRPr sz="1000" b="1" kern="1000">
                <a:solidFill>
                  <a:schemeClr val="bg1">
                    <a:lumMod val="65000"/>
                  </a:schemeClr>
                </a:solidFill>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000" cap="none" spc="0" normalizeH="0" baseline="0" noProof="0" dirty="0">
                <a:ln>
                  <a:noFill/>
                </a:ln>
                <a:solidFill>
                  <a:prstClr val="black"/>
                </a:solidFill>
                <a:effectLst/>
                <a:uLnTx/>
                <a:uFillTx/>
                <a:latin typeface="Source Sans Pro Light (Body)"/>
                <a:ea typeface="+mn-ea"/>
                <a:cs typeface="+mn-cs"/>
              </a:rPr>
              <a:t>The time horizons over which climate-related financial risks may be realised are uncertain, and their full impact may crystallise beyond most current business planning horizons. Conversely, social tipping points are rarely modelled but may mean some transition elements affect certain sectors abruptly, using past data may not be a good predictor of future risks and currently there is often little economic incentive to take the short-term actions needed, and some major economic barriers. </a:t>
            </a:r>
          </a:p>
        </p:txBody>
      </p:sp>
      <p:sp>
        <p:nvSpPr>
          <p:cNvPr id="10" name="TextBox 9">
            <a:extLst>
              <a:ext uri="{FF2B5EF4-FFF2-40B4-BE49-F238E27FC236}">
                <a16:creationId xmlns:a16="http://schemas.microsoft.com/office/drawing/2014/main" id="{DA2F9BE0-2B59-4CD7-869F-2C2A8F3B326C}"/>
              </a:ext>
            </a:extLst>
          </p:cNvPr>
          <p:cNvSpPr txBox="1"/>
          <p:nvPr/>
        </p:nvSpPr>
        <p:spPr>
          <a:xfrm>
            <a:off x="2605268" y="4629749"/>
            <a:ext cx="9468000" cy="95410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lgn="ctr">
              <a:defRPr sz="1000" b="1" kern="1000">
                <a:solidFill>
                  <a:schemeClr val="bg1">
                    <a:lumMod val="65000"/>
                  </a:schemeClr>
                </a:solidFill>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000" cap="none" spc="0" normalizeH="0" baseline="0" noProof="0" dirty="0">
                <a:ln>
                  <a:noFill/>
                </a:ln>
                <a:solidFill>
                  <a:prstClr val="black"/>
                </a:solidFill>
                <a:effectLst/>
                <a:uLnTx/>
                <a:uFillTx/>
                <a:latin typeface="Source Sans Pro Light (Body)"/>
                <a:ea typeface="+mn-ea"/>
                <a:cs typeface="+mn-cs"/>
              </a:rPr>
              <a:t>Firms may need to use additional metrics requiring new data and new modelling methods to capture climate impacts on the economy and their business. Such variables might include hazard factors for physical events or green-house gas emissions from specific economic activities. Firms are likely to find that their existing risk models will also need to be adapted to capture climate factors. </a:t>
            </a:r>
          </a:p>
        </p:txBody>
      </p:sp>
      <p:sp>
        <p:nvSpPr>
          <p:cNvPr id="11" name="TextBox 10">
            <a:extLst>
              <a:ext uri="{FF2B5EF4-FFF2-40B4-BE49-F238E27FC236}">
                <a16:creationId xmlns:a16="http://schemas.microsoft.com/office/drawing/2014/main" id="{BB1DBFC8-B845-41C5-960E-7E5B9F30BBB4}"/>
              </a:ext>
            </a:extLst>
          </p:cNvPr>
          <p:cNvSpPr txBox="1"/>
          <p:nvPr/>
        </p:nvSpPr>
        <p:spPr>
          <a:xfrm>
            <a:off x="2605268" y="5744700"/>
            <a:ext cx="9468000" cy="738664"/>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lgn="ctr">
              <a:defRPr sz="1000" b="1" kern="1000">
                <a:solidFill>
                  <a:schemeClr val="bg1">
                    <a:lumMod val="65000"/>
                  </a:schemeClr>
                </a:solidFill>
              </a:defRPr>
            </a:lvl1pPr>
            <a:lvl2pPr marL="0" lvl="1">
              <a:defRPr sz="1000" b="1" kern="1000">
                <a:solidFill>
                  <a:schemeClr val="bg1">
                    <a:lumMod val="65000"/>
                  </a:schemeClr>
                </a:solidFill>
              </a:defRPr>
            </a:lvl2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000" cap="none" spc="0" normalizeH="0" baseline="0" noProof="0" dirty="0">
                <a:ln>
                  <a:noFill/>
                </a:ln>
                <a:solidFill>
                  <a:prstClr val="black"/>
                </a:solidFill>
                <a:effectLst/>
                <a:uLnTx/>
                <a:uFillTx/>
                <a:latin typeface="Source Sans Pro Light (Body)"/>
                <a:ea typeface="+mn-ea"/>
                <a:cs typeface="+mn-cs"/>
              </a:rPr>
              <a:t>Cognitive bias must be recognised and accounted for when developing and using any type of scenario.  For example, people unconsciously assess probability of a future event or outcome on the basis of how easily they can remember past examples or how easily they can imagine possible events.</a:t>
            </a:r>
          </a:p>
        </p:txBody>
      </p:sp>
      <p:sp>
        <p:nvSpPr>
          <p:cNvPr id="12" name="TextBox 11">
            <a:extLst>
              <a:ext uri="{FF2B5EF4-FFF2-40B4-BE49-F238E27FC236}">
                <a16:creationId xmlns:a16="http://schemas.microsoft.com/office/drawing/2014/main" id="{D0CDA2FD-8C91-4671-9F90-B67F74F45826}"/>
              </a:ext>
            </a:extLst>
          </p:cNvPr>
          <p:cNvSpPr txBox="1"/>
          <p:nvPr/>
        </p:nvSpPr>
        <p:spPr>
          <a:xfrm>
            <a:off x="2605268" y="3781604"/>
            <a:ext cx="9468000" cy="71558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s-ES"/>
            </a:defPPr>
            <a:lvl1pPr algn="ctr">
              <a:defRPr sz="1000" b="1" kern="1000">
                <a:solidFill>
                  <a:schemeClr val="bg1">
                    <a:lumMod val="65000"/>
                  </a:schemeClr>
                </a:solidFill>
              </a:defRPr>
            </a:lvl1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000" cap="none" spc="0" normalizeH="0" baseline="0" noProof="0" dirty="0">
                <a:ln>
                  <a:noFill/>
                </a:ln>
                <a:solidFill>
                  <a:prstClr val="black"/>
                </a:solidFill>
                <a:effectLst/>
                <a:uLnTx/>
                <a:uFillTx/>
                <a:latin typeface="Source Sans Pro Light (Body)"/>
                <a:ea typeface="+mn-ea"/>
                <a:cs typeface="+mn-cs"/>
              </a:rPr>
              <a:t>Many economic models of climate impacts are poor in higher warming scenarios, with simplistic damage functions that fail to reflect the compounding impacts of a cocktail of physical risks and social implications that are consistent with the science. </a:t>
            </a:r>
          </a:p>
        </p:txBody>
      </p:sp>
      <p:sp>
        <p:nvSpPr>
          <p:cNvPr id="19" name="TextBox 18">
            <a:extLst>
              <a:ext uri="{FF2B5EF4-FFF2-40B4-BE49-F238E27FC236}">
                <a16:creationId xmlns:a16="http://schemas.microsoft.com/office/drawing/2014/main" id="{102B99B4-BB86-48DA-A425-BD3F43B62508}"/>
              </a:ext>
            </a:extLst>
          </p:cNvPr>
          <p:cNvSpPr txBox="1"/>
          <p:nvPr/>
        </p:nvSpPr>
        <p:spPr>
          <a:xfrm>
            <a:off x="322577" y="1496117"/>
            <a:ext cx="2202507" cy="95410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000" b="1" kern="1000">
                <a:solidFill>
                  <a:schemeClr val="bg1">
                    <a:lumMod val="65000"/>
                  </a:schemeClr>
                </a:solidFill>
              </a:defRPr>
            </a:lvl1pPr>
            <a:lvl2pPr marL="0" lvl="1">
              <a:defRPr sz="900" b="1" kern="1000">
                <a:solidFill>
                  <a:schemeClr val="bg1">
                    <a:lumMod val="50000"/>
                  </a:schemeClr>
                </a:solidFill>
              </a:defRPr>
            </a:lvl2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000" cap="none" spc="0" normalizeH="0" baseline="0" noProof="0" dirty="0">
                <a:ln>
                  <a:noFill/>
                </a:ln>
                <a:solidFill>
                  <a:prstClr val="black"/>
                </a:solidFill>
                <a:effectLst/>
                <a:uLnTx/>
                <a:uFillTx/>
                <a:latin typeface="Source Sans Pro Light (Body)"/>
                <a:ea typeface="+mn-ea"/>
                <a:cs typeface="+mn-cs"/>
              </a:rPr>
              <a:t>Breadth and magnitude of transition and physical risks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000" cap="none" spc="0" normalizeH="0" baseline="0" noProof="0" dirty="0">
              <a:ln>
                <a:noFill/>
              </a:ln>
              <a:solidFill>
                <a:prstClr val="black"/>
              </a:solidFill>
              <a:effectLst/>
              <a:uLnTx/>
              <a:uFillTx/>
              <a:latin typeface="Source Sans Pro Light (Body)"/>
              <a:ea typeface="+mn-ea"/>
              <a:cs typeface="+mn-cs"/>
            </a:endParaRPr>
          </a:p>
        </p:txBody>
      </p:sp>
      <p:sp>
        <p:nvSpPr>
          <p:cNvPr id="20" name="TextBox 19">
            <a:extLst>
              <a:ext uri="{FF2B5EF4-FFF2-40B4-BE49-F238E27FC236}">
                <a16:creationId xmlns:a16="http://schemas.microsoft.com/office/drawing/2014/main" id="{9E430B6E-8C29-4552-9C17-1EB06893BED4}"/>
              </a:ext>
            </a:extLst>
          </p:cNvPr>
          <p:cNvSpPr txBox="1"/>
          <p:nvPr/>
        </p:nvSpPr>
        <p:spPr>
          <a:xfrm>
            <a:off x="322577" y="2544158"/>
            <a:ext cx="2202507" cy="113877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000" b="1" kern="1000">
                <a:solidFill>
                  <a:schemeClr val="bg1">
                    <a:lumMod val="65000"/>
                  </a:schemeClr>
                </a:solidFill>
              </a:defRPr>
            </a:lvl1pPr>
            <a:lvl2pPr marL="0" lvl="1">
              <a:defRPr sz="900" b="1" kern="1000">
                <a:solidFill>
                  <a:schemeClr val="bg1">
                    <a:lumMod val="50000"/>
                  </a:schemeClr>
                </a:solidFill>
              </a:defRPr>
            </a:lvl2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000" cap="none" spc="0" normalizeH="0" baseline="0" noProof="0" dirty="0">
                <a:ln>
                  <a:noFill/>
                </a:ln>
                <a:solidFill>
                  <a:prstClr val="black"/>
                </a:solidFill>
                <a:effectLst/>
                <a:uLnTx/>
                <a:uFillTx/>
                <a:latin typeface="Source Sans Pro Light (Body)"/>
                <a:ea typeface="+mn-ea"/>
                <a:cs typeface="+mn-cs"/>
              </a:rPr>
              <a:t>Extended and uncertain time horizons and feedback </a:t>
            </a:r>
            <a:r>
              <a:rPr kumimoji="0" lang="en-GB" sz="1400" b="1" i="0" u="none" strike="noStrike" kern="1000" cap="none" spc="0" normalizeH="0" baseline="0" noProof="0" dirty="0" smtClean="0">
                <a:ln>
                  <a:noFill/>
                </a:ln>
                <a:solidFill>
                  <a:prstClr val="black"/>
                </a:solidFill>
                <a:effectLst/>
                <a:uLnTx/>
                <a:uFillTx/>
                <a:latin typeface="Source Sans Pro Light (Body)"/>
                <a:ea typeface="+mn-ea"/>
                <a:cs typeface="+mn-cs"/>
              </a:rPr>
              <a:t>loops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000" cap="none" spc="0" normalizeH="0" baseline="0" noProof="0" dirty="0">
              <a:ln>
                <a:noFill/>
              </a:ln>
              <a:solidFill>
                <a:prstClr val="black"/>
              </a:solidFill>
              <a:effectLst/>
              <a:uLnTx/>
              <a:uFillTx/>
              <a:latin typeface="Source Sans Pro Light (Body)"/>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000" cap="none" spc="0" normalizeH="0" baseline="0" noProof="0" dirty="0">
              <a:ln>
                <a:noFill/>
              </a:ln>
              <a:solidFill>
                <a:prstClr val="black"/>
              </a:solidFill>
              <a:effectLst/>
              <a:uLnTx/>
              <a:uFillTx/>
              <a:latin typeface="Source Sans Pro Light (Body)"/>
              <a:ea typeface="+mn-ea"/>
              <a:cs typeface="+mn-cs"/>
            </a:endParaRPr>
          </a:p>
        </p:txBody>
      </p:sp>
      <p:sp>
        <p:nvSpPr>
          <p:cNvPr id="21" name="TextBox 20">
            <a:extLst>
              <a:ext uri="{FF2B5EF4-FFF2-40B4-BE49-F238E27FC236}">
                <a16:creationId xmlns:a16="http://schemas.microsoft.com/office/drawing/2014/main" id="{E8F46F74-F949-4C90-AD12-E06D37EF2BBD}"/>
              </a:ext>
            </a:extLst>
          </p:cNvPr>
          <p:cNvSpPr txBox="1"/>
          <p:nvPr/>
        </p:nvSpPr>
        <p:spPr>
          <a:xfrm>
            <a:off x="322577" y="3776523"/>
            <a:ext cx="2166623" cy="738664"/>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000" b="1" kern="1000">
                <a:solidFill>
                  <a:schemeClr val="bg1">
                    <a:lumMod val="65000"/>
                  </a:schemeClr>
                </a:solidFill>
              </a:defRPr>
            </a:lvl1pPr>
            <a:lvl2pPr marL="0" lvl="1">
              <a:defRPr sz="900" b="1" kern="1000">
                <a:solidFill>
                  <a:schemeClr val="bg1">
                    <a:lumMod val="50000"/>
                  </a:schemeClr>
                </a:solidFill>
              </a:defRPr>
            </a:lvl2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000" cap="none" spc="0" normalizeH="0" baseline="0" noProof="0" dirty="0">
                <a:ln>
                  <a:noFill/>
                </a:ln>
                <a:solidFill>
                  <a:prstClr val="black"/>
                </a:solidFill>
                <a:effectLst/>
                <a:uLnTx/>
                <a:uFillTx/>
                <a:latin typeface="Source Sans Pro Light (Body)"/>
                <a:ea typeface="+mn-ea"/>
                <a:cs typeface="+mn-cs"/>
              </a:rPr>
              <a:t>Weakness of many climate economic models</a:t>
            </a:r>
          </a:p>
        </p:txBody>
      </p:sp>
      <p:sp>
        <p:nvSpPr>
          <p:cNvPr id="22" name="TextBox 21">
            <a:extLst>
              <a:ext uri="{FF2B5EF4-FFF2-40B4-BE49-F238E27FC236}">
                <a16:creationId xmlns:a16="http://schemas.microsoft.com/office/drawing/2014/main" id="{6E658F16-E9E5-4A4B-933B-36D9969E2F7B}"/>
              </a:ext>
            </a:extLst>
          </p:cNvPr>
          <p:cNvSpPr txBox="1"/>
          <p:nvPr/>
        </p:nvSpPr>
        <p:spPr>
          <a:xfrm>
            <a:off x="322577" y="4629749"/>
            <a:ext cx="2202507" cy="95410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000" b="1" kern="1000">
                <a:solidFill>
                  <a:schemeClr val="bg1">
                    <a:lumMod val="65000"/>
                  </a:schemeClr>
                </a:solidFill>
              </a:defRPr>
            </a:lvl1pPr>
            <a:lvl2pPr marL="0" lvl="1">
              <a:defRPr sz="900" b="1" kern="1000">
                <a:solidFill>
                  <a:schemeClr val="bg1">
                    <a:lumMod val="50000"/>
                  </a:schemeClr>
                </a:solidFill>
              </a:defRPr>
            </a:lvl2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000" cap="none" spc="0" normalizeH="0" baseline="0" noProof="0" dirty="0">
                <a:ln>
                  <a:noFill/>
                </a:ln>
                <a:solidFill>
                  <a:prstClr val="black"/>
                </a:solidFill>
                <a:effectLst/>
                <a:uLnTx/>
                <a:uFillTx/>
                <a:latin typeface="Source Sans Pro Light (Body)"/>
                <a:ea typeface="+mn-ea"/>
                <a:cs typeface="+mn-cs"/>
              </a:rPr>
              <a:t>Data GAPS and comparability of disclosures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000" cap="none" spc="0" normalizeH="0" baseline="0" noProof="0" dirty="0">
              <a:ln>
                <a:noFill/>
              </a:ln>
              <a:solidFill>
                <a:prstClr val="black"/>
              </a:solidFill>
              <a:effectLst/>
              <a:uLnTx/>
              <a:uFillTx/>
              <a:latin typeface="Source Sans Pro Light (Body)"/>
              <a:ea typeface="+mn-ea"/>
              <a:cs typeface="+mn-cs"/>
            </a:endParaRPr>
          </a:p>
        </p:txBody>
      </p:sp>
      <p:sp>
        <p:nvSpPr>
          <p:cNvPr id="23" name="TextBox 22">
            <a:extLst>
              <a:ext uri="{FF2B5EF4-FFF2-40B4-BE49-F238E27FC236}">
                <a16:creationId xmlns:a16="http://schemas.microsoft.com/office/drawing/2014/main" id="{ECD0D50E-E066-4631-9687-76A656748F0E}"/>
              </a:ext>
            </a:extLst>
          </p:cNvPr>
          <p:cNvSpPr txBox="1"/>
          <p:nvPr/>
        </p:nvSpPr>
        <p:spPr>
          <a:xfrm>
            <a:off x="322577" y="5744700"/>
            <a:ext cx="2202507" cy="738664"/>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000" b="1" kern="1000">
                <a:solidFill>
                  <a:schemeClr val="bg1">
                    <a:lumMod val="65000"/>
                  </a:schemeClr>
                </a:solidFill>
              </a:defRPr>
            </a:lvl1pPr>
            <a:lvl2pPr marL="0" lvl="1">
              <a:defRPr sz="900" b="1" kern="1000">
                <a:solidFill>
                  <a:schemeClr val="bg1">
                    <a:lumMod val="50000"/>
                  </a:schemeClr>
                </a:solidFill>
              </a:defRPr>
            </a:lvl2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000" cap="none" spc="0" normalizeH="0" baseline="0" noProof="0" dirty="0">
                <a:ln>
                  <a:noFill/>
                </a:ln>
                <a:solidFill>
                  <a:prstClr val="black"/>
                </a:solidFill>
                <a:effectLst/>
                <a:uLnTx/>
                <a:uFillTx/>
                <a:latin typeface="Source Sans Pro Light (Body)"/>
                <a:ea typeface="+mn-ea"/>
                <a:cs typeface="+mn-cs"/>
              </a:rPr>
              <a:t>Cognitive bias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000" cap="none" spc="0" normalizeH="0" baseline="0" noProof="0" dirty="0">
              <a:ln>
                <a:noFill/>
              </a:ln>
              <a:solidFill>
                <a:prstClr val="black"/>
              </a:solidFill>
              <a:effectLst/>
              <a:uLnTx/>
              <a:uFillTx/>
              <a:latin typeface="Source Sans Pro Light (Body)"/>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000" cap="none" spc="0" normalizeH="0" baseline="0" noProof="0" dirty="0">
              <a:ln>
                <a:noFill/>
              </a:ln>
              <a:solidFill>
                <a:prstClr val="black"/>
              </a:solidFill>
              <a:effectLst/>
              <a:uLnTx/>
              <a:uFillTx/>
              <a:latin typeface="Source Sans Pro Light (Body)"/>
              <a:ea typeface="+mn-ea"/>
              <a:cs typeface="+mn-cs"/>
            </a:endParaRPr>
          </a:p>
        </p:txBody>
      </p:sp>
      <p:sp>
        <p:nvSpPr>
          <p:cNvPr id="2" name="Rectangle 1">
            <a:extLst>
              <a:ext uri="{FF2B5EF4-FFF2-40B4-BE49-F238E27FC236}">
                <a16:creationId xmlns:a16="http://schemas.microsoft.com/office/drawing/2014/main" id="{7337AF1C-20B9-4BBF-BF99-C7CD07E8F481}"/>
              </a:ext>
            </a:extLst>
          </p:cNvPr>
          <p:cNvSpPr/>
          <p:nvPr/>
        </p:nvSpPr>
        <p:spPr>
          <a:xfrm>
            <a:off x="0" y="754975"/>
            <a:ext cx="12192000" cy="606897"/>
          </a:xfrm>
          <a:prstGeom prst="rect">
            <a:avLst/>
          </a:prstGeom>
          <a:solidFill>
            <a:srgbClr val="4BACC6"/>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550" b="0" i="0" u="none" strike="noStrike" kern="0" cap="none" spc="0" normalizeH="0" baseline="0" noProof="0" dirty="0">
                <a:ln>
                  <a:noFill/>
                </a:ln>
                <a:solidFill>
                  <a:srgbClr val="FFFFFF"/>
                </a:solidFill>
                <a:effectLst/>
                <a:uLnTx/>
                <a:uFillTx/>
                <a:latin typeface="Source Sans Pro Light (Body)"/>
                <a:ea typeface="+mn-ea"/>
                <a:cs typeface="+mn-cs"/>
              </a:rPr>
              <a:t>The Working Group recognises there are many challenges and barriers to overcome in performing scenario analysis in particular the breadth and magnitude of the effects of climate change, the extended time horizons, uncertainty and lack of recent historic precedents.</a:t>
            </a:r>
          </a:p>
        </p:txBody>
      </p:sp>
    </p:spTree>
    <p:extLst>
      <p:ext uri="{BB962C8B-B14F-4D97-AF65-F5344CB8AC3E}">
        <p14:creationId xmlns:p14="http://schemas.microsoft.com/office/powerpoint/2010/main" val="4011564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0740" y="3161456"/>
            <a:ext cx="7639223" cy="3220295"/>
          </a:xfrm>
        </p:spPr>
        <p:txBody>
          <a:bodyPr/>
          <a:lstStyle/>
          <a:p>
            <a:r>
              <a:rPr lang="en-GB" sz="1800" dirty="0"/>
              <a:t>In his role as Global Head of Sustainable Finance, Daniel leads HSBC’s bank-wide activities to become the leading bank in the transition to a low carbon, sustainable economy. HSBC was named “The World’s Best Bank for Sustainable Finance” in 2019.</a:t>
            </a:r>
          </a:p>
          <a:p>
            <a:r>
              <a:rPr lang="en-GB" sz="1800" dirty="0"/>
              <a:t>Daniel joined HSBC in 2013 as Group Head of Strategy in London. Prior to joining HSBC, Daniel was a Partner at McKinsey &amp; Company. He chairs the Sustainable Finance Working Group at the Institute of International Finance (IIF), served on the UK Government Green Finance Task Force, and is a member of the Board of Sustainable Energy for All. Daniel is a Young Global Leader at the World Economic Forum.</a:t>
            </a:r>
          </a:p>
          <a:p>
            <a:endParaRPr lang="en-GB" dirty="0"/>
          </a:p>
        </p:txBody>
      </p:sp>
      <p:sp>
        <p:nvSpPr>
          <p:cNvPr id="7" name="Rectangle 6"/>
          <p:cNvSpPr/>
          <p:nvPr/>
        </p:nvSpPr>
        <p:spPr>
          <a:xfrm>
            <a:off x="507500" y="533804"/>
            <a:ext cx="10442778"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sng" strike="noStrike" kern="1200" cap="none" spc="0" normalizeH="0" baseline="0" noProof="0" dirty="0" smtClean="0">
                <a:ln>
                  <a:noFill/>
                </a:ln>
                <a:solidFill>
                  <a:srgbClr val="00294E"/>
                </a:solidFill>
                <a:effectLst/>
                <a:uLnTx/>
                <a:uFillTx/>
                <a:latin typeface="Calibri" panose="020F0502020204030204"/>
                <a:ea typeface="+mn-ea"/>
                <a:cs typeface="+mn-cs"/>
              </a:rPr>
              <a:t>Dr Daniel</a:t>
            </a:r>
            <a:r>
              <a:rPr kumimoji="0" lang="it-IT" sz="3200" b="1" i="0" u="sng" strike="noStrike" kern="1200" cap="none" spc="0" normalizeH="0" noProof="0" dirty="0" smtClean="0">
                <a:ln>
                  <a:noFill/>
                </a:ln>
                <a:solidFill>
                  <a:srgbClr val="00294E"/>
                </a:solidFill>
                <a:effectLst/>
                <a:uLnTx/>
                <a:uFillTx/>
                <a:latin typeface="Calibri" panose="020F0502020204030204"/>
                <a:ea typeface="+mn-ea"/>
                <a:cs typeface="+mn-cs"/>
              </a:rPr>
              <a:t> Klier</a:t>
            </a:r>
            <a:endParaRPr kumimoji="0" lang="it-IT" sz="3200" b="1" i="0" u="sng" strike="noStrike" kern="1200" cap="none" spc="0" normalizeH="0" baseline="0" noProof="0" dirty="0">
              <a:ln>
                <a:noFill/>
              </a:ln>
              <a:solidFill>
                <a:srgbClr val="00294E"/>
              </a:solidFill>
              <a:effectLst/>
              <a:uLnTx/>
              <a:uFillTx/>
              <a:latin typeface="Calibri" panose="020F0502020204030204"/>
              <a:ea typeface="+mn-ea"/>
              <a:cs typeface="+mn-cs"/>
            </a:endParaRPr>
          </a:p>
          <a:p>
            <a:pPr lvl="0"/>
            <a:r>
              <a:rPr lang="en-GB" sz="3200" b="1" u="sng" dirty="0">
                <a:solidFill>
                  <a:srgbClr val="00294E"/>
                </a:solidFill>
              </a:rPr>
              <a:t>Group General </a:t>
            </a:r>
            <a:r>
              <a:rPr lang="en-GB" sz="3200" b="1" u="sng" dirty="0" smtClean="0">
                <a:solidFill>
                  <a:srgbClr val="00294E"/>
                </a:solidFill>
              </a:rPr>
              <a:t>Manager</a:t>
            </a:r>
            <a:endParaRPr lang="en-GB" sz="3200" b="1" u="sng" dirty="0">
              <a:solidFill>
                <a:srgbClr val="00294E"/>
              </a:solidFill>
            </a:endParaRPr>
          </a:p>
          <a:p>
            <a:pPr lvl="0"/>
            <a:r>
              <a:rPr lang="en-GB" sz="3200" b="1" u="sng" dirty="0" smtClean="0">
                <a:solidFill>
                  <a:srgbClr val="00294E"/>
                </a:solidFill>
              </a:rPr>
              <a:t>Chief </a:t>
            </a:r>
            <a:r>
              <a:rPr lang="en-GB" sz="3200" b="1" u="sng" dirty="0">
                <a:solidFill>
                  <a:srgbClr val="00294E"/>
                </a:solidFill>
              </a:rPr>
              <a:t>of Staff of Global Banking &amp; Markets and Global Head of Sustainable Finance. </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527320" y="3011791"/>
            <a:ext cx="2963489" cy="3073697"/>
          </a:xfrm>
          <a:prstGeom prst="rect">
            <a:avLst/>
          </a:prstGeom>
          <a:noFill/>
        </p:spPr>
      </p:pic>
    </p:spTree>
    <p:extLst>
      <p:ext uri="{BB962C8B-B14F-4D97-AF65-F5344CB8AC3E}">
        <p14:creationId xmlns:p14="http://schemas.microsoft.com/office/powerpoint/2010/main" val="1179232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2233" y="1489"/>
          <a:ext cx="1489" cy="1489"/>
        </p:xfrm>
        <a:graphic>
          <a:graphicData uri="http://schemas.openxmlformats.org/presentationml/2006/ole">
            <mc:AlternateContent xmlns:mc="http://schemas.openxmlformats.org/markup-compatibility/2006">
              <mc:Choice xmlns:v="urn:schemas-microsoft-com:vml" Requires="v">
                <p:oleObj spid="_x0000_s4101" name="think-cell Slide" r:id="rId26" imgW="470" imgH="469" progId="TCLayout.ActiveDocument.1">
                  <p:embed/>
                </p:oleObj>
              </mc:Choice>
              <mc:Fallback>
                <p:oleObj name="think-cell Slide" r:id="rId26" imgW="470" imgH="469" progId="TCLayout.ActiveDocument.1">
                  <p:embed/>
                  <p:pic>
                    <p:nvPicPr>
                      <p:cNvPr id="9" name="Object 8" hidden="1"/>
                      <p:cNvPicPr/>
                      <p:nvPr/>
                    </p:nvPicPr>
                    <p:blipFill>
                      <a:blip r:embed="rId27"/>
                      <a:stretch>
                        <a:fillRect/>
                      </a:stretch>
                    </p:blipFill>
                    <p:spPr>
                      <a:xfrm>
                        <a:off x="2233" y="1489"/>
                        <a:ext cx="1489" cy="1489"/>
                      </a:xfrm>
                      <a:prstGeom prst="rect">
                        <a:avLst/>
                      </a:prstGeom>
                    </p:spPr>
                  </p:pic>
                </p:oleObj>
              </mc:Fallback>
            </mc:AlternateContent>
          </a:graphicData>
        </a:graphic>
      </p:graphicFrame>
      <p:sp>
        <p:nvSpPr>
          <p:cNvPr id="8" name="Rectangle 7" hidden="1"/>
          <p:cNvSpPr/>
          <p:nvPr>
            <p:custDataLst>
              <p:tags r:id="rId3"/>
            </p:custDataLst>
          </p:nvPr>
        </p:nvSpPr>
        <p:spPr bwMode="auto">
          <a:xfrm>
            <a:off x="744" y="0"/>
            <a:ext cx="148828" cy="148828"/>
          </a:xfrm>
          <a:prstGeom prst="rect">
            <a:avLst/>
          </a:prstGeom>
          <a:solidFill>
            <a:schemeClr val="accent1"/>
          </a:solidFill>
          <a:ln w="6350"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defTabSz="805161" eaLnBrk="0" fontAlgn="base" hangingPunct="0">
              <a:spcBef>
                <a:spcPct val="50000"/>
              </a:spcBef>
              <a:spcAft>
                <a:spcPct val="0"/>
              </a:spcAft>
            </a:pPr>
            <a:endParaRPr lang="en-GB" sz="2625" b="1" dirty="0">
              <a:solidFill>
                <a:srgbClr val="000000"/>
              </a:solidFill>
              <a:latin typeface="Arial" panose="020B0604020202020204" pitchFamily="34" charset="0"/>
              <a:ea typeface="SimHei" panose="02010609060101010101" pitchFamily="49" charset="-122"/>
              <a:cs typeface="Arial" panose="020B0604020202020204" pitchFamily="34" charset="0"/>
              <a:sym typeface="Arial" panose="020B0604020202020204" pitchFamily="34" charset="0"/>
            </a:endParaRPr>
          </a:p>
        </p:txBody>
      </p:sp>
      <p:sp>
        <p:nvSpPr>
          <p:cNvPr id="5" name="Title 4"/>
          <p:cNvSpPr>
            <a:spLocks noGrp="1"/>
          </p:cNvSpPr>
          <p:nvPr>
            <p:ph type="title"/>
          </p:nvPr>
        </p:nvSpPr>
        <p:spPr/>
        <p:txBody>
          <a:bodyPr/>
          <a:lstStyle/>
          <a:p>
            <a:r>
              <a:rPr lang="en-GB" sz="2625" dirty="0"/>
              <a:t>Building blocks of climate risk management</a:t>
            </a:r>
          </a:p>
        </p:txBody>
      </p:sp>
      <p:sp>
        <p:nvSpPr>
          <p:cNvPr id="10" name="Footer Placeholder 9"/>
          <p:cNvSpPr>
            <a:spLocks noGrp="1"/>
          </p:cNvSpPr>
          <p:nvPr>
            <p:ph type="ftr" sz="quarter" idx="11"/>
          </p:nvPr>
        </p:nvSpPr>
        <p:spPr/>
        <p:txBody>
          <a:bodyPr/>
          <a:lstStyle/>
          <a:p>
            <a:pPr defTabSz="857250"/>
            <a:r>
              <a:rPr lang="en-US" altLang="zh-TW"/>
              <a:t>RESTRICTED</a:t>
            </a:r>
            <a:endParaRPr lang="en-US" altLang="zh-TW" dirty="0"/>
          </a:p>
        </p:txBody>
      </p:sp>
      <p:sp>
        <p:nvSpPr>
          <p:cNvPr id="17" name="Rectangle 16"/>
          <p:cNvSpPr/>
          <p:nvPr>
            <p:custDataLst>
              <p:tags r:id="rId4"/>
            </p:custDataLst>
          </p:nvPr>
        </p:nvSpPr>
        <p:spPr bwMode="gray">
          <a:xfrm>
            <a:off x="4203075" y="1504747"/>
            <a:ext cx="7424579" cy="401267"/>
          </a:xfrm>
          <a:prstGeom prst="rect">
            <a:avLst/>
          </a:prstGeom>
          <a:solidFill>
            <a:schemeClr val="accent4"/>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Building Blocks</a:t>
            </a:r>
          </a:p>
        </p:txBody>
      </p:sp>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88766" y="2148572"/>
            <a:ext cx="604673" cy="594222"/>
          </a:xfrm>
          <a:prstGeom prst="rect">
            <a:avLst/>
          </a:prstGeom>
        </p:spPr>
      </p:pic>
      <p:pic>
        <p:nvPicPr>
          <p:cNvPr id="46" name="Picture 21" descr="Weak Financial Growth icon"/>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30244" y="4469897"/>
            <a:ext cx="451973" cy="49060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22298" y="3300032"/>
            <a:ext cx="527917" cy="573038"/>
          </a:xfrm>
          <a:prstGeom prst="rect">
            <a:avLst/>
          </a:prstGeom>
        </p:spPr>
      </p:pic>
      <p:sp>
        <p:nvSpPr>
          <p:cNvPr id="18" name="Rectangle 17"/>
          <p:cNvSpPr/>
          <p:nvPr>
            <p:custDataLst>
              <p:tags r:id="rId5"/>
            </p:custDataLst>
          </p:nvPr>
        </p:nvSpPr>
        <p:spPr bwMode="gray">
          <a:xfrm>
            <a:off x="4203076" y="2079287"/>
            <a:ext cx="2384798" cy="7327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Risk Governance</a:t>
            </a:r>
          </a:p>
        </p:txBody>
      </p:sp>
      <p:sp>
        <p:nvSpPr>
          <p:cNvPr id="19" name="Rectangle 18"/>
          <p:cNvSpPr/>
          <p:nvPr>
            <p:custDataLst>
              <p:tags r:id="rId6"/>
            </p:custDataLst>
          </p:nvPr>
        </p:nvSpPr>
        <p:spPr bwMode="gray">
          <a:xfrm>
            <a:off x="6722966" y="2079287"/>
            <a:ext cx="2384798" cy="7327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Risk Management Frameworks</a:t>
            </a:r>
          </a:p>
        </p:txBody>
      </p:sp>
      <p:sp>
        <p:nvSpPr>
          <p:cNvPr id="20" name="Rectangle 19"/>
          <p:cNvSpPr/>
          <p:nvPr>
            <p:custDataLst>
              <p:tags r:id="rId7"/>
            </p:custDataLst>
          </p:nvPr>
        </p:nvSpPr>
        <p:spPr bwMode="gray">
          <a:xfrm>
            <a:off x="9242856" y="2079287"/>
            <a:ext cx="2384798" cy="7327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Risk Appetite</a:t>
            </a:r>
          </a:p>
        </p:txBody>
      </p:sp>
      <p:sp>
        <p:nvSpPr>
          <p:cNvPr id="21" name="Rectangle 20"/>
          <p:cNvSpPr/>
          <p:nvPr>
            <p:custDataLst>
              <p:tags r:id="rId8"/>
            </p:custDataLst>
          </p:nvPr>
        </p:nvSpPr>
        <p:spPr bwMode="gray">
          <a:xfrm>
            <a:off x="4203075" y="4348803"/>
            <a:ext cx="3648196" cy="7327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Data and Tools</a:t>
            </a:r>
          </a:p>
        </p:txBody>
      </p:sp>
      <p:sp>
        <p:nvSpPr>
          <p:cNvPr id="22" name="Rectangle 21"/>
          <p:cNvSpPr/>
          <p:nvPr>
            <p:custDataLst>
              <p:tags r:id="rId9"/>
            </p:custDataLst>
          </p:nvPr>
        </p:nvSpPr>
        <p:spPr bwMode="gray">
          <a:xfrm>
            <a:off x="7979458" y="4348803"/>
            <a:ext cx="3648196" cy="7327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Training and Culture</a:t>
            </a:r>
          </a:p>
        </p:txBody>
      </p:sp>
      <p:sp>
        <p:nvSpPr>
          <p:cNvPr id="24" name="Rectangle 23"/>
          <p:cNvSpPr/>
          <p:nvPr>
            <p:custDataLst>
              <p:tags r:id="rId10"/>
            </p:custDataLst>
          </p:nvPr>
        </p:nvSpPr>
        <p:spPr bwMode="gray">
          <a:xfrm>
            <a:off x="4203074" y="3805402"/>
            <a:ext cx="7424578" cy="3414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0" rIns="67500" bIns="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Other related risks:  Litigation risk, reputational risk, conduct risk, other risks</a:t>
            </a:r>
          </a:p>
        </p:txBody>
      </p:sp>
      <p:sp>
        <p:nvSpPr>
          <p:cNvPr id="25" name="Rectangle 24"/>
          <p:cNvSpPr/>
          <p:nvPr>
            <p:custDataLst>
              <p:tags r:id="rId11"/>
            </p:custDataLst>
          </p:nvPr>
        </p:nvSpPr>
        <p:spPr bwMode="gray">
          <a:xfrm>
            <a:off x="4203075" y="3004167"/>
            <a:ext cx="1741912" cy="7327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Credit</a:t>
            </a:r>
          </a:p>
          <a:p>
            <a:pPr algn="ctr" defTabSz="857250" eaLnBrk="0" fontAlgn="base" hangingPunct="0">
              <a:spcBef>
                <a:spcPct val="0"/>
              </a:spcBef>
              <a:spcAft>
                <a:spcPct val="0"/>
              </a:spcAft>
            </a:pPr>
            <a:r>
              <a:rPr lang="en-GB" sz="1500" b="1" dirty="0">
                <a:solidFill>
                  <a:srgbClr val="000000"/>
                </a:solidFill>
                <a:latin typeface="Arial"/>
                <a:cs typeface="Arial"/>
              </a:rPr>
              <a:t>risk</a:t>
            </a:r>
          </a:p>
        </p:txBody>
      </p:sp>
      <p:sp>
        <p:nvSpPr>
          <p:cNvPr id="26" name="Rectangle 25"/>
          <p:cNvSpPr/>
          <p:nvPr>
            <p:custDataLst>
              <p:tags r:id="rId12"/>
            </p:custDataLst>
          </p:nvPr>
        </p:nvSpPr>
        <p:spPr bwMode="gray">
          <a:xfrm>
            <a:off x="6097298" y="3004167"/>
            <a:ext cx="1741912" cy="7327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Market</a:t>
            </a:r>
          </a:p>
          <a:p>
            <a:pPr algn="ctr" defTabSz="857250" eaLnBrk="0" fontAlgn="base" hangingPunct="0">
              <a:spcBef>
                <a:spcPct val="0"/>
              </a:spcBef>
              <a:spcAft>
                <a:spcPct val="0"/>
              </a:spcAft>
            </a:pPr>
            <a:r>
              <a:rPr lang="en-GB" sz="1500" b="1" dirty="0">
                <a:solidFill>
                  <a:srgbClr val="000000"/>
                </a:solidFill>
                <a:latin typeface="Arial"/>
                <a:cs typeface="Arial"/>
              </a:rPr>
              <a:t>risk</a:t>
            </a:r>
          </a:p>
        </p:txBody>
      </p:sp>
      <p:sp>
        <p:nvSpPr>
          <p:cNvPr id="27" name="Rectangle 26"/>
          <p:cNvSpPr/>
          <p:nvPr>
            <p:custDataLst>
              <p:tags r:id="rId13"/>
            </p:custDataLst>
          </p:nvPr>
        </p:nvSpPr>
        <p:spPr bwMode="gray">
          <a:xfrm>
            <a:off x="7991520" y="3004167"/>
            <a:ext cx="1741912" cy="7327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Insurance Underwriting</a:t>
            </a:r>
          </a:p>
          <a:p>
            <a:pPr algn="ctr" defTabSz="857250" eaLnBrk="0" fontAlgn="base" hangingPunct="0">
              <a:spcBef>
                <a:spcPct val="0"/>
              </a:spcBef>
              <a:spcAft>
                <a:spcPct val="0"/>
              </a:spcAft>
            </a:pPr>
            <a:r>
              <a:rPr lang="en-GB" sz="1500" b="1" dirty="0">
                <a:solidFill>
                  <a:srgbClr val="000000"/>
                </a:solidFill>
                <a:latin typeface="Arial"/>
                <a:cs typeface="Arial"/>
              </a:rPr>
              <a:t>risk</a:t>
            </a:r>
          </a:p>
        </p:txBody>
      </p:sp>
      <p:sp>
        <p:nvSpPr>
          <p:cNvPr id="28" name="Rectangle 27"/>
          <p:cNvSpPr/>
          <p:nvPr>
            <p:custDataLst>
              <p:tags r:id="rId14"/>
            </p:custDataLst>
          </p:nvPr>
        </p:nvSpPr>
        <p:spPr bwMode="gray">
          <a:xfrm>
            <a:off x="9885742" y="3004167"/>
            <a:ext cx="1741912" cy="732795"/>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Operational</a:t>
            </a:r>
          </a:p>
          <a:p>
            <a:pPr algn="ctr" defTabSz="857250" eaLnBrk="0" fontAlgn="base" hangingPunct="0">
              <a:spcBef>
                <a:spcPct val="0"/>
              </a:spcBef>
              <a:spcAft>
                <a:spcPct val="0"/>
              </a:spcAft>
            </a:pPr>
            <a:r>
              <a:rPr lang="en-GB" sz="1500" b="1" dirty="0">
                <a:solidFill>
                  <a:srgbClr val="000000"/>
                </a:solidFill>
                <a:latin typeface="Arial"/>
                <a:cs typeface="Arial"/>
              </a:rPr>
              <a:t>risk</a:t>
            </a:r>
          </a:p>
        </p:txBody>
      </p:sp>
      <p:cxnSp>
        <p:nvCxnSpPr>
          <p:cNvPr id="34" name="Straight Connector 33"/>
          <p:cNvCxnSpPr/>
          <p:nvPr/>
        </p:nvCxnSpPr>
        <p:spPr bwMode="auto">
          <a:xfrm>
            <a:off x="4203076" y="2908124"/>
            <a:ext cx="7424579"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4203076" y="4252759"/>
            <a:ext cx="7424579"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1" name="Rectangle 10"/>
          <p:cNvSpPr/>
          <p:nvPr>
            <p:custDataLst>
              <p:tags r:id="rId15"/>
            </p:custDataLst>
          </p:nvPr>
        </p:nvSpPr>
        <p:spPr bwMode="gray">
          <a:xfrm>
            <a:off x="1474033" y="2079288"/>
            <a:ext cx="2727323" cy="732791"/>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r>
              <a:rPr lang="en-GB" sz="1500" b="1" dirty="0">
                <a:solidFill>
                  <a:srgbClr val="000000"/>
                </a:solidFill>
                <a:latin typeface="Arial"/>
                <a:cs typeface="Arial"/>
              </a:rPr>
              <a:t>Integrate climate risk into governance and risk management framework</a:t>
            </a:r>
          </a:p>
        </p:txBody>
      </p:sp>
      <p:sp>
        <p:nvSpPr>
          <p:cNvPr id="12" name="Rectangle 11"/>
          <p:cNvSpPr/>
          <p:nvPr>
            <p:custDataLst>
              <p:tags r:id="rId16"/>
            </p:custDataLst>
          </p:nvPr>
        </p:nvSpPr>
        <p:spPr bwMode="gray">
          <a:xfrm>
            <a:off x="1474033" y="3220156"/>
            <a:ext cx="2727323" cy="732791"/>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r>
              <a:rPr lang="en-GB" sz="1500" b="1" dirty="0">
                <a:solidFill>
                  <a:srgbClr val="000000"/>
                </a:solidFill>
                <a:latin typeface="Arial"/>
                <a:cs typeface="Arial"/>
              </a:rPr>
              <a:t>Conduct climate risk assessment</a:t>
            </a:r>
          </a:p>
        </p:txBody>
      </p:sp>
      <p:sp>
        <p:nvSpPr>
          <p:cNvPr id="13" name="Rectangle 12"/>
          <p:cNvSpPr/>
          <p:nvPr>
            <p:custDataLst>
              <p:tags r:id="rId17"/>
            </p:custDataLst>
          </p:nvPr>
        </p:nvSpPr>
        <p:spPr bwMode="gray">
          <a:xfrm>
            <a:off x="1474033" y="4348804"/>
            <a:ext cx="2727323" cy="732791"/>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r>
              <a:rPr lang="en-GB" sz="1500" b="1" dirty="0">
                <a:solidFill>
                  <a:srgbClr val="000000"/>
                </a:solidFill>
                <a:latin typeface="Arial"/>
                <a:cs typeface="Arial"/>
              </a:rPr>
              <a:t>Invest in necessary enablers</a:t>
            </a:r>
          </a:p>
        </p:txBody>
      </p:sp>
      <p:sp>
        <p:nvSpPr>
          <p:cNvPr id="30" name="Rectangle 29"/>
          <p:cNvSpPr/>
          <p:nvPr>
            <p:custDataLst>
              <p:tags r:id="rId18"/>
            </p:custDataLst>
          </p:nvPr>
        </p:nvSpPr>
        <p:spPr bwMode="gray">
          <a:xfrm>
            <a:off x="1501392" y="2079287"/>
            <a:ext cx="82614" cy="732795"/>
          </a:xfrm>
          <a:prstGeom prst="rect">
            <a:avLst/>
          </a:prstGeom>
          <a:solidFill>
            <a:schemeClr val="accent1"/>
          </a:solid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endParaRPr lang="en-GB" sz="1500" b="1" dirty="0">
              <a:solidFill>
                <a:srgbClr val="000000"/>
              </a:solidFill>
              <a:latin typeface="Arial"/>
              <a:cs typeface="Arial"/>
            </a:endParaRPr>
          </a:p>
        </p:txBody>
      </p:sp>
      <p:sp>
        <p:nvSpPr>
          <p:cNvPr id="31" name="Rectangle 30"/>
          <p:cNvSpPr/>
          <p:nvPr>
            <p:custDataLst>
              <p:tags r:id="rId19"/>
            </p:custDataLst>
          </p:nvPr>
        </p:nvSpPr>
        <p:spPr bwMode="gray">
          <a:xfrm>
            <a:off x="1501392" y="3007310"/>
            <a:ext cx="82614" cy="1158483"/>
          </a:xfrm>
          <a:prstGeom prst="rect">
            <a:avLst/>
          </a:prstGeom>
          <a:solidFill>
            <a:schemeClr val="accent1"/>
          </a:solid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endParaRPr lang="en-GB" sz="1500" b="1" dirty="0">
              <a:solidFill>
                <a:srgbClr val="000000"/>
              </a:solidFill>
              <a:latin typeface="Arial"/>
              <a:cs typeface="Arial"/>
            </a:endParaRPr>
          </a:p>
        </p:txBody>
      </p:sp>
      <p:sp>
        <p:nvSpPr>
          <p:cNvPr id="32" name="Rectangle 31"/>
          <p:cNvSpPr/>
          <p:nvPr>
            <p:custDataLst>
              <p:tags r:id="rId20"/>
            </p:custDataLst>
          </p:nvPr>
        </p:nvSpPr>
        <p:spPr bwMode="gray">
          <a:xfrm>
            <a:off x="1501392" y="4348803"/>
            <a:ext cx="82614" cy="732795"/>
          </a:xfrm>
          <a:prstGeom prst="rect">
            <a:avLst/>
          </a:prstGeom>
          <a:solidFill>
            <a:schemeClr val="accent1"/>
          </a:solid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endParaRPr lang="en-GB" sz="1500" b="1" dirty="0">
              <a:solidFill>
                <a:srgbClr val="000000"/>
              </a:solidFill>
              <a:latin typeface="Arial"/>
              <a:cs typeface="Arial"/>
            </a:endParaRPr>
          </a:p>
        </p:txBody>
      </p:sp>
      <p:sp>
        <p:nvSpPr>
          <p:cNvPr id="33" name="Rectangle 32"/>
          <p:cNvSpPr/>
          <p:nvPr>
            <p:custDataLst>
              <p:tags r:id="rId21"/>
            </p:custDataLst>
          </p:nvPr>
        </p:nvSpPr>
        <p:spPr bwMode="gray">
          <a:xfrm>
            <a:off x="4215501" y="5267955"/>
            <a:ext cx="3648196" cy="732795"/>
          </a:xfrm>
          <a:prstGeom prst="rect">
            <a:avLst/>
          </a:prstGeom>
          <a:solidFill>
            <a:schemeClr val="accent4"/>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Scenario analysis</a:t>
            </a:r>
            <a:br>
              <a:rPr lang="en-GB" sz="1500" b="1" dirty="0">
                <a:solidFill>
                  <a:srgbClr val="000000"/>
                </a:solidFill>
                <a:latin typeface="Arial"/>
                <a:cs typeface="Arial"/>
              </a:rPr>
            </a:br>
            <a:r>
              <a:rPr lang="en-GB" sz="938" dirty="0">
                <a:solidFill>
                  <a:srgbClr val="000000"/>
                </a:solidFill>
                <a:latin typeface="Arial"/>
                <a:cs typeface="Arial"/>
              </a:rPr>
              <a:t>(separate workstream)</a:t>
            </a:r>
            <a:endParaRPr lang="en-GB" sz="1500" dirty="0">
              <a:solidFill>
                <a:srgbClr val="000000"/>
              </a:solidFill>
              <a:latin typeface="Arial"/>
              <a:cs typeface="Arial"/>
            </a:endParaRPr>
          </a:p>
        </p:txBody>
      </p:sp>
      <p:sp>
        <p:nvSpPr>
          <p:cNvPr id="35" name="Rectangle 34"/>
          <p:cNvSpPr/>
          <p:nvPr>
            <p:custDataLst>
              <p:tags r:id="rId22"/>
            </p:custDataLst>
          </p:nvPr>
        </p:nvSpPr>
        <p:spPr bwMode="gray">
          <a:xfrm>
            <a:off x="7991883" y="5267955"/>
            <a:ext cx="3648196" cy="732795"/>
          </a:xfrm>
          <a:prstGeom prst="rect">
            <a:avLst/>
          </a:prstGeom>
          <a:solidFill>
            <a:schemeClr val="accent4"/>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3750" rIns="6750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500" b="1" dirty="0">
                <a:solidFill>
                  <a:srgbClr val="000000"/>
                </a:solidFill>
                <a:latin typeface="Arial"/>
                <a:cs typeface="Arial"/>
              </a:rPr>
              <a:t>Disclosure</a:t>
            </a:r>
          </a:p>
          <a:p>
            <a:pPr algn="ctr" defTabSz="857250" eaLnBrk="0" fontAlgn="base" hangingPunct="0">
              <a:spcBef>
                <a:spcPct val="0"/>
              </a:spcBef>
              <a:spcAft>
                <a:spcPct val="0"/>
              </a:spcAft>
            </a:pPr>
            <a:r>
              <a:rPr lang="en-GB" sz="938" dirty="0">
                <a:solidFill>
                  <a:srgbClr val="000000"/>
                </a:solidFill>
                <a:latin typeface="Arial"/>
                <a:cs typeface="Arial"/>
              </a:rPr>
              <a:t>(</a:t>
            </a:r>
            <a:r>
              <a:rPr lang="en-GB" sz="938">
                <a:solidFill>
                  <a:srgbClr val="000000"/>
                </a:solidFill>
                <a:latin typeface="Arial"/>
                <a:cs typeface="Arial"/>
              </a:rPr>
              <a:t>separate workstream</a:t>
            </a:r>
            <a:r>
              <a:rPr lang="en-GB" sz="938" dirty="0">
                <a:solidFill>
                  <a:srgbClr val="000000"/>
                </a:solidFill>
                <a:latin typeface="Arial"/>
                <a:cs typeface="Arial"/>
              </a:rPr>
              <a:t>)</a:t>
            </a:r>
          </a:p>
        </p:txBody>
      </p:sp>
      <p:cxnSp>
        <p:nvCxnSpPr>
          <p:cNvPr id="37" name="Straight Connector 36"/>
          <p:cNvCxnSpPr/>
          <p:nvPr/>
        </p:nvCxnSpPr>
        <p:spPr bwMode="auto">
          <a:xfrm>
            <a:off x="4203076" y="5167772"/>
            <a:ext cx="7424579"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41" name="Rectangle 40"/>
          <p:cNvSpPr/>
          <p:nvPr>
            <p:custDataLst>
              <p:tags r:id="rId23"/>
            </p:custDataLst>
          </p:nvPr>
        </p:nvSpPr>
        <p:spPr bwMode="gray">
          <a:xfrm>
            <a:off x="1474033" y="5259635"/>
            <a:ext cx="2727323" cy="732791"/>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r>
              <a:rPr lang="en-GB" sz="1500" b="1" dirty="0">
                <a:solidFill>
                  <a:srgbClr val="000000"/>
                </a:solidFill>
                <a:latin typeface="Arial"/>
                <a:cs typeface="Arial"/>
              </a:rPr>
              <a:t>Build consistent approach with scenario analysis and disclosure</a:t>
            </a:r>
          </a:p>
        </p:txBody>
      </p:sp>
      <p:sp>
        <p:nvSpPr>
          <p:cNvPr id="42" name="Rectangle 41"/>
          <p:cNvSpPr/>
          <p:nvPr>
            <p:custDataLst>
              <p:tags r:id="rId24"/>
            </p:custDataLst>
          </p:nvPr>
        </p:nvSpPr>
        <p:spPr bwMode="gray">
          <a:xfrm>
            <a:off x="1501392" y="5259634"/>
            <a:ext cx="82614" cy="732795"/>
          </a:xfrm>
          <a:prstGeom prst="rect">
            <a:avLst/>
          </a:prstGeom>
          <a:solidFill>
            <a:schemeClr val="accent1"/>
          </a:solid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endParaRPr lang="en-GB" sz="1500" b="1" dirty="0">
              <a:solidFill>
                <a:srgbClr val="000000"/>
              </a:solidFill>
              <a:latin typeface="Arial"/>
              <a:cs typeface="Arial"/>
            </a:endParaRPr>
          </a:p>
        </p:txBody>
      </p:sp>
      <p:grpSp>
        <p:nvGrpSpPr>
          <p:cNvPr id="4" name="Group 3"/>
          <p:cNvGrpSpPr/>
          <p:nvPr/>
        </p:nvGrpSpPr>
        <p:grpSpPr>
          <a:xfrm>
            <a:off x="597887" y="5417091"/>
            <a:ext cx="585197" cy="585197"/>
            <a:chOff x="636952" y="5778230"/>
            <a:chExt cx="624210" cy="624210"/>
          </a:xfrm>
        </p:grpSpPr>
        <p:pic>
          <p:nvPicPr>
            <p:cNvPr id="38" name="Picture 3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36952" y="5778230"/>
              <a:ext cx="624210" cy="624210"/>
            </a:xfrm>
            <a:prstGeom prst="rect">
              <a:avLst/>
            </a:prstGeom>
          </p:spPr>
        </p:pic>
        <p:sp>
          <p:nvSpPr>
            <p:cNvPr id="3" name="Rectangle 2"/>
            <p:cNvSpPr/>
            <p:nvPr/>
          </p:nvSpPr>
          <p:spPr bwMode="auto">
            <a:xfrm>
              <a:off x="701675" y="5927817"/>
              <a:ext cx="76200" cy="117383"/>
            </a:xfrm>
            <a:prstGeom prst="rect">
              <a:avLst/>
            </a:prstGeom>
            <a:solidFill>
              <a:srgbClr val="EDEDED"/>
            </a:solidFill>
            <a:ln w="19050" cap="flat" cmpd="sng" algn="ctr">
              <a:solidFill>
                <a:schemeClr val="tx1"/>
              </a:solidFill>
              <a:prstDash val="solid"/>
              <a:round/>
              <a:headEnd type="none" w="med" len="med"/>
              <a:tailEnd type="none" w="med" len="med"/>
            </a:ln>
            <a:effectLst/>
          </p:spPr>
          <p:txBody>
            <a:bodyPr vert="horz" wrap="none" lIns="85725" tIns="42863" rIns="85725" bIns="42863" numCol="1" rtlCol="0" anchor="ctr" anchorCtr="0" compatLnSpc="1">
              <a:prstTxWarp prst="textNoShape">
                <a:avLst/>
              </a:prstTxWarp>
            </a:bodyPr>
            <a:lstStyle/>
            <a:p>
              <a:pPr algn="ctr" defTabSz="805161" eaLnBrk="0" fontAlgn="base" hangingPunct="0">
                <a:spcBef>
                  <a:spcPct val="50000"/>
                </a:spcBef>
                <a:spcAft>
                  <a:spcPct val="0"/>
                </a:spcAft>
              </a:pPr>
              <a:endParaRPr lang="en-GB" sz="563" b="1" i="1">
                <a:solidFill>
                  <a:srgbClr val="000000"/>
                </a:solidFill>
                <a:latin typeface="Arial" charset="0"/>
                <a:cs typeface="Arial" charset="0"/>
              </a:endParaRPr>
            </a:p>
          </p:txBody>
        </p:sp>
        <p:sp>
          <p:nvSpPr>
            <p:cNvPr id="40" name="Rectangle 39"/>
            <p:cNvSpPr/>
            <p:nvPr/>
          </p:nvSpPr>
          <p:spPr bwMode="auto">
            <a:xfrm>
              <a:off x="701675" y="6096092"/>
              <a:ext cx="76200" cy="117383"/>
            </a:xfrm>
            <a:prstGeom prst="rect">
              <a:avLst/>
            </a:prstGeom>
            <a:solidFill>
              <a:srgbClr val="EDEDED"/>
            </a:solidFill>
            <a:ln w="19050" cap="flat" cmpd="sng" algn="ctr">
              <a:solidFill>
                <a:schemeClr val="tx1"/>
              </a:solidFill>
              <a:prstDash val="solid"/>
              <a:round/>
              <a:headEnd type="none" w="med" len="med"/>
              <a:tailEnd type="none" w="med" len="med"/>
            </a:ln>
            <a:effectLst/>
          </p:spPr>
          <p:txBody>
            <a:bodyPr vert="horz" wrap="none" lIns="85725" tIns="42863" rIns="85725" bIns="42863" numCol="1" rtlCol="0" anchor="ctr" anchorCtr="0" compatLnSpc="1">
              <a:prstTxWarp prst="textNoShape">
                <a:avLst/>
              </a:prstTxWarp>
            </a:bodyPr>
            <a:lstStyle/>
            <a:p>
              <a:pPr algn="ctr" defTabSz="805161" eaLnBrk="0" fontAlgn="base" hangingPunct="0">
                <a:spcBef>
                  <a:spcPct val="50000"/>
                </a:spcBef>
                <a:spcAft>
                  <a:spcPct val="0"/>
                </a:spcAft>
              </a:pPr>
              <a:endParaRPr lang="en-GB" sz="563" b="1" i="1">
                <a:solidFill>
                  <a:srgbClr val="000000"/>
                </a:solidFill>
                <a:latin typeface="Arial" charset="0"/>
                <a:cs typeface="Arial" charset="0"/>
              </a:endParaRPr>
            </a:p>
          </p:txBody>
        </p:sp>
      </p:grpSp>
    </p:spTree>
    <p:extLst>
      <p:ext uri="{BB962C8B-B14F-4D97-AF65-F5344CB8AC3E}">
        <p14:creationId xmlns:p14="http://schemas.microsoft.com/office/powerpoint/2010/main" val="2861874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2233" y="1489"/>
          <a:ext cx="1489" cy="1489"/>
        </p:xfrm>
        <a:graphic>
          <a:graphicData uri="http://schemas.openxmlformats.org/presentationml/2006/ole">
            <mc:AlternateContent xmlns:mc="http://schemas.openxmlformats.org/markup-compatibility/2006">
              <mc:Choice xmlns:v="urn:schemas-microsoft-com:vml" Requires="v">
                <p:oleObj spid="_x0000_s3077" name="think-cell Slide" r:id="rId21" imgW="470" imgH="469" progId="TCLayout.ActiveDocument.1">
                  <p:embed/>
                </p:oleObj>
              </mc:Choice>
              <mc:Fallback>
                <p:oleObj name="think-cell Slide" r:id="rId21" imgW="470" imgH="469" progId="TCLayout.ActiveDocument.1">
                  <p:embed/>
                  <p:pic>
                    <p:nvPicPr>
                      <p:cNvPr id="9" name="Object 8" hidden="1"/>
                      <p:cNvPicPr/>
                      <p:nvPr/>
                    </p:nvPicPr>
                    <p:blipFill>
                      <a:blip r:embed="rId22"/>
                      <a:stretch>
                        <a:fillRect/>
                      </a:stretch>
                    </p:blipFill>
                    <p:spPr>
                      <a:xfrm>
                        <a:off x="2233" y="1489"/>
                        <a:ext cx="1489" cy="1489"/>
                      </a:xfrm>
                      <a:prstGeom prst="rect">
                        <a:avLst/>
                      </a:prstGeom>
                    </p:spPr>
                  </p:pic>
                </p:oleObj>
              </mc:Fallback>
            </mc:AlternateContent>
          </a:graphicData>
        </a:graphic>
      </p:graphicFrame>
      <p:sp>
        <p:nvSpPr>
          <p:cNvPr id="8" name="Rectangle 7" hidden="1"/>
          <p:cNvSpPr/>
          <p:nvPr>
            <p:custDataLst>
              <p:tags r:id="rId3"/>
            </p:custDataLst>
          </p:nvPr>
        </p:nvSpPr>
        <p:spPr bwMode="auto">
          <a:xfrm>
            <a:off x="744" y="0"/>
            <a:ext cx="148828" cy="148828"/>
          </a:xfrm>
          <a:prstGeom prst="rect">
            <a:avLst/>
          </a:prstGeom>
          <a:solidFill>
            <a:schemeClr val="accent1"/>
          </a:solidFill>
          <a:ln w="6350"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defTabSz="805161" eaLnBrk="0" fontAlgn="base" hangingPunct="0">
              <a:spcBef>
                <a:spcPct val="50000"/>
              </a:spcBef>
              <a:spcAft>
                <a:spcPct val="0"/>
              </a:spcAft>
            </a:pPr>
            <a:endParaRPr lang="en-GB" sz="2625" b="1" dirty="0">
              <a:solidFill>
                <a:srgbClr val="000000"/>
              </a:solidFill>
              <a:latin typeface="Arial" panose="020B0604020202020204" pitchFamily="34" charset="0"/>
              <a:ea typeface="SimHei" panose="02010609060101010101" pitchFamily="49" charset="-122"/>
              <a:cs typeface="Arial" panose="020B0604020202020204" pitchFamily="34" charset="0"/>
              <a:sym typeface="Arial" panose="020B0604020202020204" pitchFamily="34" charset="0"/>
            </a:endParaRPr>
          </a:p>
        </p:txBody>
      </p:sp>
      <p:sp>
        <p:nvSpPr>
          <p:cNvPr id="5" name="Title 4"/>
          <p:cNvSpPr>
            <a:spLocks noGrp="1"/>
          </p:cNvSpPr>
          <p:nvPr>
            <p:ph type="title"/>
          </p:nvPr>
        </p:nvSpPr>
        <p:spPr/>
        <p:txBody>
          <a:bodyPr/>
          <a:lstStyle/>
          <a:p>
            <a:r>
              <a:rPr lang="en-GB" sz="2625" dirty="0"/>
              <a:t>Climate risk management – Lessons learned</a:t>
            </a:r>
          </a:p>
        </p:txBody>
      </p:sp>
      <p:sp>
        <p:nvSpPr>
          <p:cNvPr id="10" name="Footer Placeholder 9"/>
          <p:cNvSpPr>
            <a:spLocks noGrp="1"/>
          </p:cNvSpPr>
          <p:nvPr>
            <p:ph type="ftr" sz="quarter" idx="11"/>
          </p:nvPr>
        </p:nvSpPr>
        <p:spPr/>
        <p:txBody>
          <a:bodyPr/>
          <a:lstStyle/>
          <a:p>
            <a:pPr defTabSz="857250"/>
            <a:r>
              <a:rPr lang="en-US" altLang="zh-TW"/>
              <a:t>RESTRICTED</a:t>
            </a:r>
            <a:endParaRPr lang="en-US" altLang="zh-TW" dirty="0"/>
          </a:p>
        </p:txBody>
      </p:sp>
      <p:grpSp>
        <p:nvGrpSpPr>
          <p:cNvPr id="2" name="Group 1"/>
          <p:cNvGrpSpPr/>
          <p:nvPr/>
        </p:nvGrpSpPr>
        <p:grpSpPr>
          <a:xfrm>
            <a:off x="830041" y="1523771"/>
            <a:ext cx="9988826" cy="4504933"/>
            <a:chOff x="2311280" y="1595539"/>
            <a:chExt cx="8826892" cy="4805262"/>
          </a:xfrm>
        </p:grpSpPr>
        <p:sp>
          <p:nvSpPr>
            <p:cNvPr id="11" name="Rectangle 10"/>
            <p:cNvSpPr/>
            <p:nvPr>
              <p:custDataLst>
                <p:tags r:id="rId4"/>
              </p:custDataLst>
            </p:nvPr>
          </p:nvSpPr>
          <p:spPr bwMode="gray">
            <a:xfrm>
              <a:off x="2311280" y="3638515"/>
              <a:ext cx="814338" cy="719310"/>
            </a:xfrm>
            <a:prstGeom prst="rect">
              <a:avLst/>
            </a:prstGeom>
            <a:solidFill>
              <a:schemeClr val="accent4"/>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750" tIns="33750" rIns="3375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688" b="1" dirty="0">
                  <a:solidFill>
                    <a:srgbClr val="000000"/>
                  </a:solidFill>
                  <a:latin typeface="Arial"/>
                  <a:cs typeface="Arial"/>
                </a:rPr>
                <a:t>3</a:t>
              </a:r>
            </a:p>
          </p:txBody>
        </p:sp>
        <p:sp>
          <p:nvSpPr>
            <p:cNvPr id="12" name="Rectangle 11"/>
            <p:cNvSpPr/>
            <p:nvPr>
              <p:custDataLst>
                <p:tags r:id="rId5"/>
              </p:custDataLst>
            </p:nvPr>
          </p:nvSpPr>
          <p:spPr bwMode="gray">
            <a:xfrm>
              <a:off x="3345489" y="3638515"/>
              <a:ext cx="7792682" cy="719310"/>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625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r>
                <a:rPr lang="en-GB" sz="1688" b="1" dirty="0">
                  <a:solidFill>
                    <a:srgbClr val="000000"/>
                  </a:solidFill>
                  <a:latin typeface="Arial"/>
                  <a:cs typeface="Arial"/>
                </a:rPr>
                <a:t>There isn’t only one approach to climate risk management – </a:t>
              </a:r>
            </a:p>
            <a:p>
              <a:pPr defTabSz="857250" eaLnBrk="0" fontAlgn="base" hangingPunct="0">
                <a:spcBef>
                  <a:spcPct val="0"/>
                </a:spcBef>
                <a:spcAft>
                  <a:spcPct val="0"/>
                </a:spcAft>
              </a:pPr>
              <a:r>
                <a:rPr lang="en-GB" sz="1688" b="1" dirty="0">
                  <a:solidFill>
                    <a:srgbClr val="000000"/>
                  </a:solidFill>
                  <a:latin typeface="Arial"/>
                  <a:cs typeface="Arial"/>
                </a:rPr>
                <a:t>different business models face different risks</a:t>
              </a:r>
            </a:p>
          </p:txBody>
        </p:sp>
        <p:sp>
          <p:nvSpPr>
            <p:cNvPr id="13" name="Rectangle 12"/>
            <p:cNvSpPr/>
            <p:nvPr>
              <p:custDataLst>
                <p:tags r:id="rId6"/>
              </p:custDataLst>
            </p:nvPr>
          </p:nvSpPr>
          <p:spPr bwMode="gray">
            <a:xfrm>
              <a:off x="2311280" y="1595539"/>
              <a:ext cx="814338" cy="719310"/>
            </a:xfrm>
            <a:prstGeom prst="rect">
              <a:avLst/>
            </a:prstGeom>
            <a:solidFill>
              <a:schemeClr val="accent4"/>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750" tIns="33750" rIns="3375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688" b="1" dirty="0">
                  <a:solidFill>
                    <a:srgbClr val="000000"/>
                  </a:solidFill>
                  <a:latin typeface="Arial"/>
                  <a:cs typeface="Arial"/>
                </a:rPr>
                <a:t>1</a:t>
              </a:r>
            </a:p>
          </p:txBody>
        </p:sp>
        <p:sp>
          <p:nvSpPr>
            <p:cNvPr id="14" name="Rectangle 13"/>
            <p:cNvSpPr/>
            <p:nvPr>
              <p:custDataLst>
                <p:tags r:id="rId7"/>
              </p:custDataLst>
            </p:nvPr>
          </p:nvSpPr>
          <p:spPr bwMode="gray">
            <a:xfrm>
              <a:off x="3345489" y="1595539"/>
              <a:ext cx="7792682" cy="719310"/>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625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r>
                <a:rPr lang="en-GB" sz="1688" b="1" dirty="0">
                  <a:solidFill>
                    <a:srgbClr val="000000"/>
                  </a:solidFill>
                  <a:latin typeface="Arial"/>
                  <a:cs typeface="Arial"/>
                </a:rPr>
                <a:t>It’s all about integration</a:t>
              </a:r>
            </a:p>
          </p:txBody>
        </p:sp>
        <p:sp>
          <p:nvSpPr>
            <p:cNvPr id="15" name="Rectangle 14"/>
            <p:cNvSpPr/>
            <p:nvPr>
              <p:custDataLst>
                <p:tags r:id="rId8"/>
              </p:custDataLst>
            </p:nvPr>
          </p:nvSpPr>
          <p:spPr bwMode="gray">
            <a:xfrm>
              <a:off x="2311280" y="4660003"/>
              <a:ext cx="814338" cy="719310"/>
            </a:xfrm>
            <a:prstGeom prst="rect">
              <a:avLst/>
            </a:prstGeom>
            <a:solidFill>
              <a:schemeClr val="accent4"/>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750" tIns="33750" rIns="3375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688" b="1" dirty="0">
                  <a:solidFill>
                    <a:srgbClr val="000000"/>
                  </a:solidFill>
                  <a:latin typeface="Arial"/>
                  <a:cs typeface="Arial"/>
                </a:rPr>
                <a:t>4</a:t>
              </a:r>
            </a:p>
          </p:txBody>
        </p:sp>
        <p:sp>
          <p:nvSpPr>
            <p:cNvPr id="16" name="Rectangle 15"/>
            <p:cNvSpPr/>
            <p:nvPr>
              <p:custDataLst>
                <p:tags r:id="rId9"/>
              </p:custDataLst>
            </p:nvPr>
          </p:nvSpPr>
          <p:spPr bwMode="gray">
            <a:xfrm>
              <a:off x="3345489" y="4660003"/>
              <a:ext cx="7792682" cy="719310"/>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625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r>
                <a:rPr lang="en-GB" sz="1688" b="1" dirty="0">
                  <a:solidFill>
                    <a:srgbClr val="000000"/>
                  </a:solidFill>
                  <a:latin typeface="Arial"/>
                  <a:cs typeface="Arial"/>
                </a:rPr>
                <a:t>Lack of data is a challenge – but not an excuse</a:t>
              </a:r>
            </a:p>
          </p:txBody>
        </p:sp>
        <p:sp>
          <p:nvSpPr>
            <p:cNvPr id="17" name="Rectangle 16"/>
            <p:cNvSpPr/>
            <p:nvPr>
              <p:custDataLst>
                <p:tags r:id="rId10"/>
              </p:custDataLst>
            </p:nvPr>
          </p:nvSpPr>
          <p:spPr bwMode="gray">
            <a:xfrm>
              <a:off x="2311281" y="2617027"/>
              <a:ext cx="814338" cy="719310"/>
            </a:xfrm>
            <a:prstGeom prst="rect">
              <a:avLst/>
            </a:prstGeom>
            <a:solidFill>
              <a:schemeClr val="accent4"/>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750" tIns="33750" rIns="3375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688" b="1" dirty="0">
                  <a:solidFill>
                    <a:srgbClr val="000000"/>
                  </a:solidFill>
                  <a:latin typeface="Arial"/>
                  <a:cs typeface="Arial"/>
                </a:rPr>
                <a:t>2</a:t>
              </a:r>
            </a:p>
          </p:txBody>
        </p:sp>
        <p:sp>
          <p:nvSpPr>
            <p:cNvPr id="18" name="Rectangle 17"/>
            <p:cNvSpPr/>
            <p:nvPr>
              <p:custDataLst>
                <p:tags r:id="rId11"/>
              </p:custDataLst>
            </p:nvPr>
          </p:nvSpPr>
          <p:spPr bwMode="gray">
            <a:xfrm>
              <a:off x="3345490" y="2617027"/>
              <a:ext cx="7792682" cy="719310"/>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625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r>
                <a:rPr lang="en-GB" sz="1688" b="1" dirty="0">
                  <a:solidFill>
                    <a:srgbClr val="000000"/>
                  </a:solidFill>
                  <a:latin typeface="Arial"/>
                  <a:cs typeface="Arial"/>
                </a:rPr>
                <a:t>It starts with the tone from the top</a:t>
              </a:r>
            </a:p>
          </p:txBody>
        </p:sp>
        <p:sp>
          <p:nvSpPr>
            <p:cNvPr id="19" name="Rectangle 18"/>
            <p:cNvSpPr/>
            <p:nvPr>
              <p:custDataLst>
                <p:tags r:id="rId12"/>
              </p:custDataLst>
            </p:nvPr>
          </p:nvSpPr>
          <p:spPr bwMode="gray">
            <a:xfrm>
              <a:off x="2311280" y="5681491"/>
              <a:ext cx="814338" cy="719310"/>
            </a:xfrm>
            <a:prstGeom prst="rect">
              <a:avLst/>
            </a:prstGeom>
            <a:solidFill>
              <a:schemeClr val="accent4"/>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750" tIns="33750" rIns="33750" bIns="33750" numCol="1" spcCol="0" rtlCol="0" fromWordArt="0" anchor="ctr" anchorCtr="0" forceAA="0" compatLnSpc="1">
              <a:prstTxWarp prst="textNoShape">
                <a:avLst/>
              </a:prstTxWarp>
              <a:noAutofit/>
            </a:bodyPr>
            <a:lstStyle/>
            <a:p>
              <a:pPr algn="ctr" defTabSz="857250" eaLnBrk="0" fontAlgn="base" hangingPunct="0">
                <a:spcBef>
                  <a:spcPct val="0"/>
                </a:spcBef>
                <a:spcAft>
                  <a:spcPct val="0"/>
                </a:spcAft>
              </a:pPr>
              <a:r>
                <a:rPr lang="en-GB" sz="1688" b="1" dirty="0">
                  <a:solidFill>
                    <a:srgbClr val="000000"/>
                  </a:solidFill>
                  <a:latin typeface="Arial"/>
                  <a:cs typeface="Arial"/>
                </a:rPr>
                <a:t>5</a:t>
              </a:r>
            </a:p>
          </p:txBody>
        </p:sp>
        <p:sp>
          <p:nvSpPr>
            <p:cNvPr id="20" name="Rectangle 19"/>
            <p:cNvSpPr/>
            <p:nvPr>
              <p:custDataLst>
                <p:tags r:id="rId13"/>
              </p:custDataLst>
            </p:nvPr>
          </p:nvSpPr>
          <p:spPr bwMode="gray">
            <a:xfrm>
              <a:off x="3345489" y="5681491"/>
              <a:ext cx="7792682" cy="719310"/>
            </a:xfrm>
            <a:prstGeom prst="rect">
              <a:avLst/>
            </a:prstGeom>
            <a:solidFill>
              <a:schemeClr val="bg1"/>
            </a:solidFill>
            <a:ln w="9525" cap="flat" cmpd="sng" algn="ctr">
              <a:solidFill>
                <a:srgbClr val="76767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625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r>
                <a:rPr lang="en-GB" sz="1688" b="1" dirty="0">
                  <a:solidFill>
                    <a:srgbClr val="000000"/>
                  </a:solidFill>
                  <a:latin typeface="Arial"/>
                  <a:cs typeface="Arial"/>
                </a:rPr>
                <a:t>Asking the right questions is half the answer</a:t>
              </a:r>
            </a:p>
          </p:txBody>
        </p:sp>
        <p:sp>
          <p:nvSpPr>
            <p:cNvPr id="22" name="Rectangle 21"/>
            <p:cNvSpPr/>
            <p:nvPr>
              <p:custDataLst>
                <p:tags r:id="rId14"/>
              </p:custDataLst>
            </p:nvPr>
          </p:nvSpPr>
          <p:spPr bwMode="gray">
            <a:xfrm>
              <a:off x="3345489" y="3638515"/>
              <a:ext cx="90000" cy="719310"/>
            </a:xfrm>
            <a:prstGeom prst="rect">
              <a:avLst/>
            </a:prstGeom>
            <a:solidFill>
              <a:schemeClr val="accent1"/>
            </a:solidFill>
            <a:ln w="952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endParaRPr lang="en-GB" sz="1875" b="1" dirty="0">
                <a:solidFill>
                  <a:srgbClr val="000000"/>
                </a:solidFill>
                <a:latin typeface="Arial"/>
                <a:cs typeface="Arial"/>
              </a:endParaRPr>
            </a:p>
          </p:txBody>
        </p:sp>
        <p:sp>
          <p:nvSpPr>
            <p:cNvPr id="23" name="Rectangle 22"/>
            <p:cNvSpPr/>
            <p:nvPr>
              <p:custDataLst>
                <p:tags r:id="rId15"/>
              </p:custDataLst>
            </p:nvPr>
          </p:nvSpPr>
          <p:spPr bwMode="gray">
            <a:xfrm>
              <a:off x="3345489" y="1595539"/>
              <a:ext cx="90000" cy="719310"/>
            </a:xfrm>
            <a:prstGeom prst="rect">
              <a:avLst/>
            </a:prstGeom>
            <a:solidFill>
              <a:schemeClr val="accent1"/>
            </a:solidFill>
            <a:ln w="952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endParaRPr lang="en-GB" sz="1875" b="1" dirty="0">
                <a:solidFill>
                  <a:srgbClr val="000000"/>
                </a:solidFill>
                <a:latin typeface="Arial"/>
                <a:cs typeface="Arial"/>
              </a:endParaRPr>
            </a:p>
          </p:txBody>
        </p:sp>
        <p:sp>
          <p:nvSpPr>
            <p:cNvPr id="24" name="Rectangle 23"/>
            <p:cNvSpPr/>
            <p:nvPr>
              <p:custDataLst>
                <p:tags r:id="rId16"/>
              </p:custDataLst>
            </p:nvPr>
          </p:nvSpPr>
          <p:spPr bwMode="gray">
            <a:xfrm>
              <a:off x="3345489" y="4660003"/>
              <a:ext cx="90000" cy="719310"/>
            </a:xfrm>
            <a:prstGeom prst="rect">
              <a:avLst/>
            </a:prstGeom>
            <a:solidFill>
              <a:schemeClr val="accent1"/>
            </a:solidFill>
            <a:ln w="952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endParaRPr lang="en-GB" sz="1875" b="1" dirty="0">
                <a:solidFill>
                  <a:srgbClr val="000000"/>
                </a:solidFill>
                <a:latin typeface="Arial"/>
                <a:cs typeface="Arial"/>
              </a:endParaRPr>
            </a:p>
          </p:txBody>
        </p:sp>
        <p:sp>
          <p:nvSpPr>
            <p:cNvPr id="25" name="Rectangle 24"/>
            <p:cNvSpPr/>
            <p:nvPr>
              <p:custDataLst>
                <p:tags r:id="rId17"/>
              </p:custDataLst>
            </p:nvPr>
          </p:nvSpPr>
          <p:spPr bwMode="gray">
            <a:xfrm>
              <a:off x="3345489" y="2617027"/>
              <a:ext cx="90000" cy="719310"/>
            </a:xfrm>
            <a:prstGeom prst="rect">
              <a:avLst/>
            </a:prstGeom>
            <a:solidFill>
              <a:schemeClr val="accent1"/>
            </a:solidFill>
            <a:ln w="952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endParaRPr lang="en-GB" sz="1875" b="1" dirty="0">
                <a:solidFill>
                  <a:srgbClr val="000000"/>
                </a:solidFill>
                <a:latin typeface="Arial"/>
                <a:cs typeface="Arial"/>
              </a:endParaRPr>
            </a:p>
          </p:txBody>
        </p:sp>
        <p:sp>
          <p:nvSpPr>
            <p:cNvPr id="26" name="Rectangle 25"/>
            <p:cNvSpPr/>
            <p:nvPr>
              <p:custDataLst>
                <p:tags r:id="rId18"/>
              </p:custDataLst>
            </p:nvPr>
          </p:nvSpPr>
          <p:spPr bwMode="gray">
            <a:xfrm>
              <a:off x="3345489" y="5681491"/>
              <a:ext cx="90000" cy="719310"/>
            </a:xfrm>
            <a:prstGeom prst="rect">
              <a:avLst/>
            </a:prstGeom>
            <a:solidFill>
              <a:schemeClr val="accent1"/>
            </a:solidFill>
            <a:ln w="952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500" tIns="33750" rIns="33750" bIns="33750" numCol="1" spcCol="0" rtlCol="0" fromWordArt="0" anchor="ctr" anchorCtr="0" forceAA="0" compatLnSpc="1">
              <a:prstTxWarp prst="textNoShape">
                <a:avLst/>
              </a:prstTxWarp>
              <a:noAutofit/>
            </a:bodyPr>
            <a:lstStyle/>
            <a:p>
              <a:pPr defTabSz="857250" eaLnBrk="0" fontAlgn="base" hangingPunct="0">
                <a:spcBef>
                  <a:spcPct val="0"/>
                </a:spcBef>
                <a:spcAft>
                  <a:spcPct val="0"/>
                </a:spcAft>
              </a:pPr>
              <a:endParaRPr lang="en-GB" sz="1875" b="1" dirty="0">
                <a:solidFill>
                  <a:srgbClr val="000000"/>
                </a:solidFill>
                <a:latin typeface="Arial"/>
                <a:cs typeface="Arial"/>
              </a:endParaRPr>
            </a:p>
          </p:txBody>
        </p:sp>
      </p:grpSp>
    </p:spTree>
    <p:extLst>
      <p:ext uri="{BB962C8B-B14F-4D97-AF65-F5344CB8AC3E}">
        <p14:creationId xmlns:p14="http://schemas.microsoft.com/office/powerpoint/2010/main" val="1628378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39032" y="1327242"/>
            <a:ext cx="8269843" cy="3295411"/>
          </a:xfrm>
        </p:spPr>
        <p:txBody>
          <a:bodyPr/>
          <a:lstStyle/>
          <a:p>
            <a:r>
              <a:rPr lang="en-GB" sz="1600" dirty="0" err="1" smtClean="0"/>
              <a:t>Saker</a:t>
            </a:r>
            <a:r>
              <a:rPr lang="en-GB" sz="1600" dirty="0" smtClean="0"/>
              <a:t> </a:t>
            </a:r>
            <a:r>
              <a:rPr lang="en-GB" sz="1600" dirty="0"/>
              <a:t>is Chief Executive of the international business of Federated Hermes and is also a member of the Federated Hermes Executive team. He was appointed CEO in November 2011 having joined the firm in June 2009 as CIO. Prior to this, </a:t>
            </a:r>
            <a:r>
              <a:rPr lang="en-GB" sz="1600" dirty="0" err="1"/>
              <a:t>Saker</a:t>
            </a:r>
            <a:r>
              <a:rPr lang="en-GB" sz="1600" dirty="0"/>
              <a:t> was Global Head of Equities at Fortis Investments, having initially been appointed to the firm as CIO Global Equities in 2005. Before this, he was CIO of Global Equities and Head of Marketing for SGAM UK. This role followed SGAM’s acquisition of Trust Company of the West (TCW), where </a:t>
            </a:r>
            <a:r>
              <a:rPr lang="en-GB" sz="1600" dirty="0" err="1"/>
              <a:t>Saker</a:t>
            </a:r>
            <a:r>
              <a:rPr lang="en-GB" sz="1600" dirty="0"/>
              <a:t> was a Managing Director, running global and international strategies, as well as managing TCW’s London office. He started his career at Mercury Asset Management in 1987.</a:t>
            </a:r>
          </a:p>
          <a:p>
            <a:r>
              <a:rPr lang="en-GB" sz="1600" dirty="0" err="1"/>
              <a:t>Saker</a:t>
            </a:r>
            <a:r>
              <a:rPr lang="en-GB" sz="1600" dirty="0"/>
              <a:t> is the founder of the 300 Club, a group of leading CIOs and investment professionals who seek to challenge investment orthodoxy. He was an inaugural member of the CFA Institute’s Future of Finance Advisory Council from 2013 until 2019. He is a member of the IIRC Council, the International Finance Corporation, and the FCA-PRA Climate Financial Risk Forum, as well as the United Nations Environmental Programme Financial Initiative Steering Committee. He sits on the Banking Standards Board, which was created as a result of a Parliamentary enquiry to restore trust in the UK banking industry. </a:t>
            </a:r>
            <a:r>
              <a:rPr lang="en-GB" sz="1600" dirty="0" err="1"/>
              <a:t>Saker</a:t>
            </a:r>
            <a:r>
              <a:rPr lang="en-GB" sz="1600" dirty="0"/>
              <a:t> sits on UK National Advisory Board on Impact Investing and is also on the advisory Board of the National Youth Orchestra.</a:t>
            </a:r>
          </a:p>
          <a:p>
            <a:r>
              <a:rPr lang="en-GB" sz="1600" dirty="0"/>
              <a:t>In 2015, </a:t>
            </a:r>
            <a:r>
              <a:rPr lang="en-GB" sz="1600" dirty="0" err="1"/>
              <a:t>Saker</a:t>
            </a:r>
            <a:r>
              <a:rPr lang="en-GB" sz="1600" dirty="0"/>
              <a:t> was named CEO of the Year at the Global Investor Investment Excellence Awards and, in 2018, was named CEO of the Year at the Financial News Asset Management Europe Awards. He has a BA and PhD in Medieval History from King's College, University of London.</a:t>
            </a:r>
          </a:p>
          <a:p>
            <a:r>
              <a:rPr lang="en-GB" sz="1600" dirty="0" err="1"/>
              <a:t>Saker</a:t>
            </a:r>
            <a:r>
              <a:rPr lang="en-GB" sz="1600" dirty="0"/>
              <a:t> was awarded a CBE (Commander of the Order of the British Empire) in the Queen’s 2019 New Year’s Honours list for services to Responsible Business and Finance</a:t>
            </a:r>
          </a:p>
        </p:txBody>
      </p:sp>
      <p:sp>
        <p:nvSpPr>
          <p:cNvPr id="7" name="Rectangle 6"/>
          <p:cNvSpPr/>
          <p:nvPr/>
        </p:nvSpPr>
        <p:spPr>
          <a:xfrm>
            <a:off x="448943" y="250024"/>
            <a:ext cx="10442778" cy="954107"/>
          </a:xfrm>
          <a:prstGeom prst="rect">
            <a:avLst/>
          </a:prstGeom>
        </p:spPr>
        <p:txBody>
          <a:bodyPr wrap="square">
            <a:spAutoFit/>
          </a:bodyPr>
          <a:lstStyle/>
          <a:p>
            <a:pPr lvl="0"/>
            <a:r>
              <a:rPr lang="en-GB" sz="2800" b="1" u="sng" dirty="0" err="1" smtClean="0">
                <a:solidFill>
                  <a:srgbClr val="00294E"/>
                </a:solidFill>
              </a:rPr>
              <a:t>Saker</a:t>
            </a:r>
            <a:r>
              <a:rPr lang="en-GB" sz="2800" b="1" u="sng" dirty="0" smtClean="0">
                <a:solidFill>
                  <a:srgbClr val="00294E"/>
                </a:solidFill>
              </a:rPr>
              <a:t> </a:t>
            </a:r>
            <a:r>
              <a:rPr lang="en-GB" sz="2800" b="1" u="sng" dirty="0" err="1" smtClean="0">
                <a:solidFill>
                  <a:srgbClr val="00294E"/>
                </a:solidFill>
              </a:rPr>
              <a:t>Nusseibeh</a:t>
            </a:r>
            <a:endParaRPr lang="en-GB" sz="2800" b="1" u="sng" dirty="0" smtClean="0">
              <a:solidFill>
                <a:srgbClr val="00294E"/>
              </a:solidFill>
            </a:endParaRPr>
          </a:p>
          <a:p>
            <a:pPr lvl="0"/>
            <a:r>
              <a:rPr lang="en-GB" sz="2800" b="1" u="sng" dirty="0" smtClean="0">
                <a:solidFill>
                  <a:srgbClr val="00294E"/>
                </a:solidFill>
              </a:rPr>
              <a:t> </a:t>
            </a:r>
            <a:r>
              <a:rPr lang="en-GB" sz="2800" b="1" u="sng" dirty="0">
                <a:solidFill>
                  <a:srgbClr val="00294E"/>
                </a:solidFill>
              </a:rPr>
              <a:t>International business of Federated Hermes </a:t>
            </a:r>
            <a:endParaRPr kumimoji="0" lang="it-IT" sz="2800" b="1" i="0" u="sng" strike="noStrike" kern="1200" cap="none" spc="0" normalizeH="0" baseline="0" noProof="0" dirty="0">
              <a:ln>
                <a:noFill/>
              </a:ln>
              <a:solidFill>
                <a:srgbClr val="00294E"/>
              </a:solidFill>
              <a:effectLst/>
              <a:uLnTx/>
              <a:uFillTx/>
              <a:latin typeface="Calibri" panose="020F0502020204030204"/>
            </a:endParaRPr>
          </a:p>
        </p:txBody>
      </p:sp>
      <p:pic>
        <p:nvPicPr>
          <p:cNvPr id="2051" name="Picture 3" descr="Saker_window-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9268" y="2499954"/>
            <a:ext cx="3179012" cy="229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3906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S_UNIQUEID" val="9667"/>
</p:tagLst>
</file>

<file path=ppt/tags/tag11.xml><?xml version="1.0" encoding="utf-8"?>
<p:tagLst xmlns:a="http://schemas.openxmlformats.org/drawingml/2006/main" xmlns:r="http://schemas.openxmlformats.org/officeDocument/2006/relationships" xmlns:p="http://schemas.openxmlformats.org/presentationml/2006/main">
  <p:tag name="AS_UNIQUEID" val="9667"/>
</p:tagLst>
</file>

<file path=ppt/tags/tag12.xml><?xml version="1.0" encoding="utf-8"?>
<p:tagLst xmlns:a="http://schemas.openxmlformats.org/drawingml/2006/main" xmlns:r="http://schemas.openxmlformats.org/officeDocument/2006/relationships" xmlns:p="http://schemas.openxmlformats.org/presentationml/2006/main">
  <p:tag name="AS_UNIQUEID" val="9667"/>
</p:tagLst>
</file>

<file path=ppt/tags/tag13.xml><?xml version="1.0" encoding="utf-8"?>
<p:tagLst xmlns:a="http://schemas.openxmlformats.org/drawingml/2006/main" xmlns:r="http://schemas.openxmlformats.org/officeDocument/2006/relationships" xmlns:p="http://schemas.openxmlformats.org/presentationml/2006/main">
  <p:tag name="AS_UNIQUEID" val="9667"/>
</p:tagLst>
</file>

<file path=ppt/tags/tag14.xml><?xml version="1.0" encoding="utf-8"?>
<p:tagLst xmlns:a="http://schemas.openxmlformats.org/drawingml/2006/main" xmlns:r="http://schemas.openxmlformats.org/officeDocument/2006/relationships" xmlns:p="http://schemas.openxmlformats.org/presentationml/2006/main">
  <p:tag name="AS_UNIQUEID" val="9667"/>
</p:tagLst>
</file>

<file path=ppt/tags/tag15.xml><?xml version="1.0" encoding="utf-8"?>
<p:tagLst xmlns:a="http://schemas.openxmlformats.org/drawingml/2006/main" xmlns:r="http://schemas.openxmlformats.org/officeDocument/2006/relationships" xmlns:p="http://schemas.openxmlformats.org/presentationml/2006/main">
  <p:tag name="AS_UNIQUEID" val="9667"/>
</p:tagLst>
</file>

<file path=ppt/tags/tag16.xml><?xml version="1.0" encoding="utf-8"?>
<p:tagLst xmlns:a="http://schemas.openxmlformats.org/drawingml/2006/main" xmlns:r="http://schemas.openxmlformats.org/officeDocument/2006/relationships" xmlns:p="http://schemas.openxmlformats.org/presentationml/2006/main">
  <p:tag name="AS_UNIQUEID" val="9667"/>
</p:tagLst>
</file>

<file path=ppt/tags/tag17.xml><?xml version="1.0" encoding="utf-8"?>
<p:tagLst xmlns:a="http://schemas.openxmlformats.org/drawingml/2006/main" xmlns:r="http://schemas.openxmlformats.org/officeDocument/2006/relationships" xmlns:p="http://schemas.openxmlformats.org/presentationml/2006/main">
  <p:tag name="AS_UNIQUEID" val="9667"/>
</p:tagLst>
</file>

<file path=ppt/tags/tag18.xml><?xml version="1.0" encoding="utf-8"?>
<p:tagLst xmlns:a="http://schemas.openxmlformats.org/drawingml/2006/main" xmlns:r="http://schemas.openxmlformats.org/officeDocument/2006/relationships" xmlns:p="http://schemas.openxmlformats.org/presentationml/2006/main">
  <p:tag name="AS_UNIQUEID" val="9667"/>
</p:tagLst>
</file>

<file path=ppt/tags/tag19.xml><?xml version="1.0" encoding="utf-8"?>
<p:tagLst xmlns:a="http://schemas.openxmlformats.org/drawingml/2006/main" xmlns:r="http://schemas.openxmlformats.org/officeDocument/2006/relationships" xmlns:p="http://schemas.openxmlformats.org/presentationml/2006/main">
  <p:tag name="AS_UNIQUEID" val="966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_IAHnVifFyIwHSlvtJrJw"/>
</p:tagLst>
</file>

<file path=ppt/tags/tag20.xml><?xml version="1.0" encoding="utf-8"?>
<p:tagLst xmlns:a="http://schemas.openxmlformats.org/drawingml/2006/main" xmlns:r="http://schemas.openxmlformats.org/officeDocument/2006/relationships" xmlns:p="http://schemas.openxmlformats.org/presentationml/2006/main">
  <p:tag name="AS_UNIQUEID" val="9667"/>
</p:tagLst>
</file>

<file path=ppt/tags/tag21.xml><?xml version="1.0" encoding="utf-8"?>
<p:tagLst xmlns:a="http://schemas.openxmlformats.org/drawingml/2006/main" xmlns:r="http://schemas.openxmlformats.org/officeDocument/2006/relationships" xmlns:p="http://schemas.openxmlformats.org/presentationml/2006/main">
  <p:tag name="AS_UNIQUEID" val="9667"/>
</p:tagLst>
</file>

<file path=ppt/tags/tag22.xml><?xml version="1.0" encoding="utf-8"?>
<p:tagLst xmlns:a="http://schemas.openxmlformats.org/drawingml/2006/main" xmlns:r="http://schemas.openxmlformats.org/officeDocument/2006/relationships" xmlns:p="http://schemas.openxmlformats.org/presentationml/2006/main">
  <p:tag name="AS_UNIQUEID" val="9667"/>
</p:tagLst>
</file>

<file path=ppt/tags/tag23.xml><?xml version="1.0" encoding="utf-8"?>
<p:tagLst xmlns:a="http://schemas.openxmlformats.org/drawingml/2006/main" xmlns:r="http://schemas.openxmlformats.org/officeDocument/2006/relationships" xmlns:p="http://schemas.openxmlformats.org/presentationml/2006/main">
  <p:tag name="AS_UNIQUEID" val="9667"/>
</p:tagLst>
</file>

<file path=ppt/tags/tag24.xml><?xml version="1.0" encoding="utf-8"?>
<p:tagLst xmlns:a="http://schemas.openxmlformats.org/drawingml/2006/main" xmlns:r="http://schemas.openxmlformats.org/officeDocument/2006/relationships" xmlns:p="http://schemas.openxmlformats.org/presentationml/2006/main">
  <p:tag name="AS_UNIQUEID" val="9667"/>
</p:tagLst>
</file>

<file path=ppt/tags/tag25.xml><?xml version="1.0" encoding="utf-8"?>
<p:tagLst xmlns:a="http://schemas.openxmlformats.org/drawingml/2006/main" xmlns:r="http://schemas.openxmlformats.org/officeDocument/2006/relationships" xmlns:p="http://schemas.openxmlformats.org/presentationml/2006/main">
  <p:tag name="AS_UNIQUEID" val="9667"/>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aF7mEhUC4nTc8Jc1X2HHQ"/>
</p:tagLst>
</file>

<file path=ppt/tags/tag28.xml><?xml version="1.0" encoding="utf-8"?>
<p:tagLst xmlns:a="http://schemas.openxmlformats.org/drawingml/2006/main" xmlns:r="http://schemas.openxmlformats.org/officeDocument/2006/relationships" xmlns:p="http://schemas.openxmlformats.org/presentationml/2006/main">
  <p:tag name="AS_UNIQUEID" val="9664"/>
</p:tagLst>
</file>

<file path=ppt/tags/tag29.xml><?xml version="1.0" encoding="utf-8"?>
<p:tagLst xmlns:a="http://schemas.openxmlformats.org/drawingml/2006/main" xmlns:r="http://schemas.openxmlformats.org/officeDocument/2006/relationships" xmlns:p="http://schemas.openxmlformats.org/presentationml/2006/main">
  <p:tag name="AS_UNIQUEID" val="966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S_UNIQUEID" val="9666"/>
</p:tagLst>
</file>

<file path=ppt/tags/tag31.xml><?xml version="1.0" encoding="utf-8"?>
<p:tagLst xmlns:a="http://schemas.openxmlformats.org/drawingml/2006/main" xmlns:r="http://schemas.openxmlformats.org/officeDocument/2006/relationships" xmlns:p="http://schemas.openxmlformats.org/presentationml/2006/main">
  <p:tag name="AS_UNIQUEID" val="9667"/>
</p:tagLst>
</file>

<file path=ppt/tags/tag32.xml><?xml version="1.0" encoding="utf-8"?>
<p:tagLst xmlns:a="http://schemas.openxmlformats.org/drawingml/2006/main" xmlns:r="http://schemas.openxmlformats.org/officeDocument/2006/relationships" xmlns:p="http://schemas.openxmlformats.org/presentationml/2006/main">
  <p:tag name="AS_UNIQUEID" val="9668"/>
</p:tagLst>
</file>

<file path=ppt/tags/tag33.xml><?xml version="1.0" encoding="utf-8"?>
<p:tagLst xmlns:a="http://schemas.openxmlformats.org/drawingml/2006/main" xmlns:r="http://schemas.openxmlformats.org/officeDocument/2006/relationships" xmlns:p="http://schemas.openxmlformats.org/presentationml/2006/main">
  <p:tag name="AS_UNIQUEID" val="9669"/>
</p:tagLst>
</file>

<file path=ppt/tags/tag34.xml><?xml version="1.0" encoding="utf-8"?>
<p:tagLst xmlns:a="http://schemas.openxmlformats.org/drawingml/2006/main" xmlns:r="http://schemas.openxmlformats.org/officeDocument/2006/relationships" xmlns:p="http://schemas.openxmlformats.org/presentationml/2006/main">
  <p:tag name="AS_UNIQUEID" val="9666"/>
</p:tagLst>
</file>

<file path=ppt/tags/tag35.xml><?xml version="1.0" encoding="utf-8"?>
<p:tagLst xmlns:a="http://schemas.openxmlformats.org/drawingml/2006/main" xmlns:r="http://schemas.openxmlformats.org/officeDocument/2006/relationships" xmlns:p="http://schemas.openxmlformats.org/presentationml/2006/main">
  <p:tag name="AS_UNIQUEID" val="9667"/>
</p:tagLst>
</file>

<file path=ppt/tags/tag36.xml><?xml version="1.0" encoding="utf-8"?>
<p:tagLst xmlns:a="http://schemas.openxmlformats.org/drawingml/2006/main" xmlns:r="http://schemas.openxmlformats.org/officeDocument/2006/relationships" xmlns:p="http://schemas.openxmlformats.org/presentationml/2006/main">
  <p:tag name="AS_UNIQUEID" val="9668"/>
</p:tagLst>
</file>

<file path=ppt/tags/tag37.xml><?xml version="1.0" encoding="utf-8"?>
<p:tagLst xmlns:a="http://schemas.openxmlformats.org/drawingml/2006/main" xmlns:r="http://schemas.openxmlformats.org/officeDocument/2006/relationships" xmlns:p="http://schemas.openxmlformats.org/presentationml/2006/main">
  <p:tag name="AS_UNIQUEID" val="9669"/>
</p:tagLst>
</file>

<file path=ppt/tags/tag38.xml><?xml version="1.0" encoding="utf-8"?>
<p:tagLst xmlns:a="http://schemas.openxmlformats.org/drawingml/2006/main" xmlns:r="http://schemas.openxmlformats.org/officeDocument/2006/relationships" xmlns:p="http://schemas.openxmlformats.org/presentationml/2006/main">
  <p:tag name="AS_UNIQUEID" val="9665"/>
</p:tagLst>
</file>

<file path=ppt/tags/tag39.xml><?xml version="1.0" encoding="utf-8"?>
<p:tagLst xmlns:a="http://schemas.openxmlformats.org/drawingml/2006/main" xmlns:r="http://schemas.openxmlformats.org/officeDocument/2006/relationships" xmlns:p="http://schemas.openxmlformats.org/presentationml/2006/main">
  <p:tag name="AS_UNIQUEID" val="966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aF7mEhUC4nTc8Jc1X2HHQ"/>
</p:tagLst>
</file>

<file path=ppt/tags/tag40.xml><?xml version="1.0" encoding="utf-8"?>
<p:tagLst xmlns:a="http://schemas.openxmlformats.org/drawingml/2006/main" xmlns:r="http://schemas.openxmlformats.org/officeDocument/2006/relationships" xmlns:p="http://schemas.openxmlformats.org/presentationml/2006/main">
  <p:tag name="AS_UNIQUEID" val="9669"/>
</p:tagLst>
</file>

<file path=ppt/tags/tag41.xml><?xml version="1.0" encoding="utf-8"?>
<p:tagLst xmlns:a="http://schemas.openxmlformats.org/drawingml/2006/main" xmlns:r="http://schemas.openxmlformats.org/officeDocument/2006/relationships" xmlns:p="http://schemas.openxmlformats.org/presentationml/2006/main">
  <p:tag name="AS_UNIQUEID" val="9667"/>
</p:tagLst>
</file>

<file path=ppt/tags/tag42.xml><?xml version="1.0" encoding="utf-8"?>
<p:tagLst xmlns:a="http://schemas.openxmlformats.org/drawingml/2006/main" xmlns:r="http://schemas.openxmlformats.org/officeDocument/2006/relationships" xmlns:p="http://schemas.openxmlformats.org/presentationml/2006/main">
  <p:tag name="AS_UNIQUEID" val="9669"/>
</p:tagLst>
</file>

<file path=ppt/tags/tag5.xml><?xml version="1.0" encoding="utf-8"?>
<p:tagLst xmlns:a="http://schemas.openxmlformats.org/drawingml/2006/main" xmlns:r="http://schemas.openxmlformats.org/officeDocument/2006/relationships" xmlns:p="http://schemas.openxmlformats.org/presentationml/2006/main">
  <p:tag name="AS_UNIQUEID" val="9667"/>
</p:tagLst>
</file>

<file path=ppt/tags/tag6.xml><?xml version="1.0" encoding="utf-8"?>
<p:tagLst xmlns:a="http://schemas.openxmlformats.org/drawingml/2006/main" xmlns:r="http://schemas.openxmlformats.org/officeDocument/2006/relationships" xmlns:p="http://schemas.openxmlformats.org/presentationml/2006/main">
  <p:tag name="AS_UNIQUEID" val="9667"/>
</p:tagLst>
</file>

<file path=ppt/tags/tag7.xml><?xml version="1.0" encoding="utf-8"?>
<p:tagLst xmlns:a="http://schemas.openxmlformats.org/drawingml/2006/main" xmlns:r="http://schemas.openxmlformats.org/officeDocument/2006/relationships" xmlns:p="http://schemas.openxmlformats.org/presentationml/2006/main">
  <p:tag name="AS_UNIQUEID" val="9667"/>
</p:tagLst>
</file>

<file path=ppt/tags/tag8.xml><?xml version="1.0" encoding="utf-8"?>
<p:tagLst xmlns:a="http://schemas.openxmlformats.org/drawingml/2006/main" xmlns:r="http://schemas.openxmlformats.org/officeDocument/2006/relationships" xmlns:p="http://schemas.openxmlformats.org/presentationml/2006/main">
  <p:tag name="AS_UNIQUEID" val="9667"/>
</p:tagLst>
</file>

<file path=ppt/tags/tag9.xml><?xml version="1.0" encoding="utf-8"?>
<p:tagLst xmlns:a="http://schemas.openxmlformats.org/drawingml/2006/main" xmlns:r="http://schemas.openxmlformats.org/officeDocument/2006/relationships" xmlns:p="http://schemas.openxmlformats.org/presentationml/2006/main">
  <p:tag name="AS_UNIQUEID" val="9667"/>
</p:tagLst>
</file>

<file path=ppt/theme/theme1.xml><?xml version="1.0" encoding="utf-8"?>
<a:theme xmlns:a="http://schemas.openxmlformats.org/drawingml/2006/main" name="Bank LINKS Template">
  <a:themeElements>
    <a:clrScheme name="Bank Blue">
      <a:dk1>
        <a:srgbClr val="00294E"/>
      </a:dk1>
      <a:lt1>
        <a:srgbClr val="FFFFFF"/>
      </a:lt1>
      <a:dk2>
        <a:srgbClr val="00294E"/>
      </a:dk2>
      <a:lt2>
        <a:srgbClr val="E7E6E6"/>
      </a:lt2>
      <a:accent1>
        <a:srgbClr val="00294E"/>
      </a:accent1>
      <a:accent2>
        <a:srgbClr val="1488CA"/>
      </a:accent2>
      <a:accent3>
        <a:srgbClr val="85C9F0"/>
      </a:accent3>
      <a:accent4>
        <a:srgbClr val="6B7E87"/>
      </a:accent4>
      <a:accent5>
        <a:srgbClr val="C8CCCF"/>
      </a:accent5>
      <a:accent6>
        <a:srgbClr val="EBEBEB"/>
      </a:accent6>
      <a:hlink>
        <a:srgbClr val="1488CA"/>
      </a:hlink>
      <a:folHlink>
        <a:srgbClr val="85C9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Bank_Std_Template_01_Bank_Blue" id="{04E847D1-73D6-4C82-BBD0-F5B77AED8D1C}" vid="{46FC740A-607E-43EE-8811-3D0573B1FE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HSBC Red">
      <a:srgbClr val="DB0011"/>
    </a:custClr>
    <a:custClr name="Black">
      <a:srgbClr val="000000"/>
    </a:custClr>
    <a:custClr name="Light Grey">
      <a:srgbClr val="D7D8D6"/>
    </a:custClr>
    <a:custClr name="Dark Grey">
      <a:srgbClr val="767676"/>
    </a:custClr>
    <a:custClr name="Violet 1">
      <a:srgbClr val="9451E0"/>
    </a:custClr>
    <a:custClr name="Amber 1">
      <a:srgbClr val="E66B00"/>
    </a:custClr>
    <a:custClr name="Indigo 1">
      <a:srgbClr val="5851E0"/>
    </a:custClr>
    <a:custClr name="Emerald 1">
      <a:srgbClr val="4E9C2D"/>
    </a:custClr>
    <a:custClr name="Aquamarine 1">
      <a:srgbClr val="1087EF"/>
    </a:custClr>
    <a:custClr name="Teal 1">
      <a:srgbClr val="00A69D"/>
    </a:custClr>
    <a:custClr name="Violet 2">
      <a:srgbClr val="563594"/>
    </a:custClr>
    <a:custClr name="Amber 2">
      <a:srgbClr val="BF5900"/>
    </a:custClr>
    <a:custClr name="Indigo 2">
      <a:srgbClr val="3A3594"/>
    </a:custClr>
    <a:custClr name="Emerald 2">
      <a:srgbClr val="3B7522"/>
    </a:custClr>
    <a:custClr name="Aquamarine 2">
      <a:srgbClr val="0D6BBD"/>
    </a:custClr>
    <a:custClr name="Teal 2">
      <a:srgbClr val="008580"/>
    </a:custClr>
    <a:custClr name="Blank_01">
      <a:srgbClr val="FFFFFF"/>
    </a:custClr>
    <a:custClr name="Blank_02">
      <a:srgbClr val="FFFFFF"/>
    </a:custClr>
    <a:custClr name="Blank_03">
      <a:srgbClr val="FFFFFF"/>
    </a:custClr>
    <a:custClr name="Blank_04">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Widescreen (16 by 9) 2018.potx" id="{86C37F1F-F219-4789-9E41-B6574C10B376}" vid="{9421259E-4E07-474C-95C8-C1F8E093078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Bank_Std_Template_01_Bank_Blue</Template>
  <TotalTime>64</TotalTime>
  <Words>1874</Words>
  <Application>Microsoft Office PowerPoint</Application>
  <PresentationFormat>Widescreen</PresentationFormat>
  <Paragraphs>115</Paragraphs>
  <Slides>11</Slides>
  <Notes>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4" baseType="lpstr">
      <vt:lpstr>Arial</vt:lpstr>
      <vt:lpstr>Calibri</vt:lpstr>
      <vt:lpstr>Calibri Light</vt:lpstr>
      <vt:lpstr>Helvetica Neue for HSBC Lt</vt:lpstr>
      <vt:lpstr>SimHei</vt:lpstr>
      <vt:lpstr>Source Sans Pro Light (Body)</vt:lpstr>
      <vt:lpstr>Symbol</vt:lpstr>
      <vt:lpstr>Times New Roman</vt:lpstr>
      <vt:lpstr>Wingdings 2</vt:lpstr>
      <vt:lpstr>Bank LINKS Template</vt:lpstr>
      <vt:lpstr>Office Theme</vt:lpstr>
      <vt:lpstr>Non-Message Driven</vt:lpstr>
      <vt:lpstr>think-cell Slide</vt:lpstr>
      <vt:lpstr>PowerPoint Presentation</vt:lpstr>
      <vt:lpstr>PowerPoint Presentation</vt:lpstr>
      <vt:lpstr>PowerPoint Presentation</vt:lpstr>
      <vt:lpstr>PowerPoint Presentation</vt:lpstr>
      <vt:lpstr>PowerPoint Presentation</vt:lpstr>
      <vt:lpstr>PowerPoint Presentation</vt:lpstr>
      <vt:lpstr>Building blocks of climate risk management</vt:lpstr>
      <vt:lpstr>Climate risk management – Lessons learned</vt:lpstr>
      <vt:lpstr>PowerPoint Presentation</vt:lpstr>
      <vt:lpstr>PowerPoint Presentation</vt:lpstr>
      <vt:lpstr>Questions</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Michelle</dc:creator>
  <cp:lastModifiedBy>Wells, Lauren</cp:lastModifiedBy>
  <cp:revision>5</cp:revision>
  <dcterms:created xsi:type="dcterms:W3CDTF">2020-06-29T07:27:19Z</dcterms:created>
  <dcterms:modified xsi:type="dcterms:W3CDTF">2020-06-29T15:56:34Z</dcterms:modified>
</cp:coreProperties>
</file>