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1"/>
    <p:sldMasterId id="2147483734" r:id="rId2"/>
    <p:sldMasterId id="2147483746" r:id="rId3"/>
  </p:sldMasterIdLst>
  <p:notesMasterIdLst>
    <p:notesMasterId r:id="rId15"/>
  </p:notesMasterIdLst>
  <p:sldIdLst>
    <p:sldId id="321" r:id="rId4"/>
    <p:sldId id="365" r:id="rId5"/>
    <p:sldId id="305" r:id="rId6"/>
    <p:sldId id="358" r:id="rId7"/>
    <p:sldId id="359" r:id="rId8"/>
    <p:sldId id="360" r:id="rId9"/>
    <p:sldId id="361" r:id="rId10"/>
    <p:sldId id="362" r:id="rId11"/>
    <p:sldId id="363" r:id="rId12"/>
    <p:sldId id="364" r:id="rId13"/>
    <p:sldId id="35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5" autoAdjust="0"/>
    <p:restoredTop sz="94660"/>
  </p:normalViewPr>
  <p:slideViewPr>
    <p:cSldViewPr snapToGrid="0" showGuides="1">
      <p:cViewPr varScale="1">
        <p:scale>
          <a:sx n="109" d="100"/>
          <a:sy n="109" d="100"/>
        </p:scale>
        <p:origin x="558" y="102"/>
      </p:cViewPr>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40E002-B88B-4BB0-BA5A-919501F4FBF2}" type="datetimeFigureOut">
              <a:rPr lang="en-GB" smtClean="0"/>
              <a:t>29/06/2020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5E53B0-EFB7-4B0E-B012-E676534541B5}" type="slidenum">
              <a:rPr lang="en-GB" smtClean="0"/>
              <a:t>‹#›</a:t>
            </a:fld>
            <a:endParaRPr lang="en-GB"/>
          </a:p>
        </p:txBody>
      </p:sp>
    </p:spTree>
    <p:extLst>
      <p:ext uri="{BB962C8B-B14F-4D97-AF65-F5344CB8AC3E}">
        <p14:creationId xmlns:p14="http://schemas.microsoft.com/office/powerpoint/2010/main" val="283066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spcAft>
                <a:spcPts val="0"/>
              </a:spcAft>
              <a:buFont typeface="Arial" panose="020B0604020202020204" pitchFamily="34" charset="0"/>
              <a:buChar char="•"/>
            </a:pPr>
            <a:r>
              <a:rPr lang="en-GB" dirty="0">
                <a:latin typeface="Source Sans Pro Light (Body)"/>
              </a:rPr>
              <a:t>“The whole Financial Services Industry needs to step up. We all have a huge responsibility to support the transition to a low carbon economy and the Paris Agreement goals.”</a:t>
            </a:r>
          </a:p>
          <a:p>
            <a:pPr marL="285750" indent="-285750">
              <a:spcAft>
                <a:spcPts val="0"/>
              </a:spcAft>
              <a:buFont typeface="Arial" panose="020B0604020202020204" pitchFamily="34" charset="0"/>
              <a:buChar char="•"/>
            </a:pPr>
            <a:r>
              <a:rPr lang="en-GB" dirty="0">
                <a:latin typeface="Source Sans Pro Light (Body)"/>
              </a:rPr>
              <a:t>“Scenario analysis can not only help firms to understand their vulnerabilities to climate change but also the strategic and business opportunities.”</a:t>
            </a:r>
          </a:p>
          <a:p>
            <a:pPr marL="285750" indent="-285750">
              <a:spcAft>
                <a:spcPts val="0"/>
              </a:spcAft>
              <a:buFont typeface="Arial" panose="020B0604020202020204" pitchFamily="34" charset="0"/>
              <a:buChar char="•"/>
            </a:pPr>
            <a:r>
              <a:rPr lang="en-GB" dirty="0">
                <a:latin typeface="Source Sans Pro Light (Body)"/>
              </a:rPr>
              <a:t>“Making a start with climate change scenario analysis can be daunting. We hope this practical guidance will motivate firms, if they haven’t done so already, to take the plunge and get started.”</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6FE9AB-A35F-40F9-920B-860263ADC43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56395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6FE9AB-A35F-40F9-920B-860263ADC43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92050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marL="0" marR="0" lvl="0" indent="0" algn="l" defTabSz="933408" rtl="0" eaLnBrk="0" fontAlgn="base" latinLnBrk="0" hangingPunct="0">
              <a:lnSpc>
                <a:spcPct val="100000"/>
              </a:lnSpc>
              <a:spcBef>
                <a:spcPct val="0"/>
              </a:spcBef>
              <a:spcAft>
                <a:spcPct val="0"/>
              </a:spcAft>
              <a:buClrTx/>
              <a:buSzTx/>
              <a:buFontTx/>
              <a:buNone/>
              <a:tabLst/>
              <a:defRPr/>
            </a:pPr>
            <a:endParaRPr kumimoji="0" lang="en-GB" sz="1000" b="0" i="1" u="none" strike="noStrike" kern="1200" cap="none" spc="0" normalizeH="0" baseline="0" noProof="0" dirty="0">
              <a:ln>
                <a:noFill/>
              </a:ln>
              <a:solidFill>
                <a:prstClr val="black"/>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33589514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Narrow Cover 1">
    <p:spTree>
      <p:nvGrpSpPr>
        <p:cNvPr id="1" name=""/>
        <p:cNvGrpSpPr/>
        <p:nvPr/>
      </p:nvGrpSpPr>
      <p:grpSpPr>
        <a:xfrm>
          <a:off x="0" y="0"/>
          <a:ext cx="0" cy="0"/>
          <a:chOff x="0" y="0"/>
          <a:chExt cx="0" cy="0"/>
        </a:xfrm>
      </p:grpSpPr>
      <p:sp>
        <p:nvSpPr>
          <p:cNvPr id="15" name="Rectangle 14"/>
          <p:cNvSpPr/>
          <p:nvPr userDrawn="1"/>
        </p:nvSpPr>
        <p:spPr>
          <a:xfrm>
            <a:off x="7623174" y="1371599"/>
            <a:ext cx="2286001" cy="13731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p:cNvSpPr/>
          <p:nvPr userDrawn="1"/>
        </p:nvSpPr>
        <p:spPr>
          <a:xfrm>
            <a:off x="9909175" y="2744788"/>
            <a:ext cx="2286001" cy="41132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p:cNvSpPr/>
          <p:nvPr userDrawn="1"/>
        </p:nvSpPr>
        <p:spPr>
          <a:xfrm>
            <a:off x="7624364" y="2744788"/>
            <a:ext cx="2284810" cy="41132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p:cNvSpPr/>
          <p:nvPr userDrawn="1"/>
        </p:nvSpPr>
        <p:spPr>
          <a:xfrm>
            <a:off x="9909175" y="1371599"/>
            <a:ext cx="2286001" cy="1373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userDrawn="1"/>
        </p:nvSpPr>
        <p:spPr>
          <a:xfrm>
            <a:off x="10669588" y="0"/>
            <a:ext cx="1522412" cy="137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9" name="Text Placeholder 278"/>
          <p:cNvSpPr>
            <a:spLocks noGrp="1"/>
          </p:cNvSpPr>
          <p:nvPr userDrawn="1">
            <p:ph type="body" sz="quarter" idx="11" hasCustomPrompt="1"/>
          </p:nvPr>
        </p:nvSpPr>
        <p:spPr>
          <a:xfrm>
            <a:off x="5618888" y="501480"/>
            <a:ext cx="4795111" cy="367200"/>
          </a:xfrm>
          <a:prstGeom prst="rect">
            <a:avLst/>
          </a:prstGeom>
          <a:noFill/>
        </p:spPr>
        <p:txBody>
          <a:bodyPr wrap="square" lIns="0" tIns="0" rIns="0" bIns="0" rtlCol="0" anchor="ctr" anchorCtr="0">
            <a:noAutofit/>
          </a:bodyPr>
          <a:lstStyle>
            <a:lvl1pPr marL="0" indent="0" algn="r">
              <a:spcAft>
                <a:spcPts val="0"/>
              </a:spcAft>
              <a:buNone/>
              <a:defRPr lang="en-US" sz="2400" dirty="0" smtClean="0">
                <a:solidFill>
                  <a:srgbClr val="002B4C"/>
                </a:solidFill>
              </a:defRPr>
            </a:lvl1pPr>
            <a:lvl2pPr>
              <a:defRPr lang="en-US" sz="1800" dirty="0" smtClean="0"/>
            </a:lvl2pPr>
            <a:lvl3pPr>
              <a:defRPr lang="en-US" sz="1800" dirty="0" smtClean="0"/>
            </a:lvl3pPr>
            <a:lvl4pPr>
              <a:defRPr lang="en-US" sz="1800" dirty="0" smtClean="0"/>
            </a:lvl4pPr>
            <a:lvl5pPr>
              <a:defRPr lang="en-GB" sz="1800" dirty="0"/>
            </a:lvl5pPr>
          </a:lstStyle>
          <a:p>
            <a:pPr marL="0" lvl="0" algn="r"/>
            <a:r>
              <a:rPr lang="en-US" sz="2400" dirty="0" smtClean="0">
                <a:solidFill>
                  <a:srgbClr val="002B4C"/>
                </a:solidFill>
              </a:rPr>
              <a:t>Click to add Presentation title signpost </a:t>
            </a:r>
            <a:endParaRPr lang="en-US" dirty="0" smtClean="0"/>
          </a:p>
        </p:txBody>
      </p:sp>
      <p:pic>
        <p:nvPicPr>
          <p:cNvPr id="280" name="Picture 2" descr="BoE logo_A4 master"/>
          <p:cNvPicPr>
            <a:picLocks noChangeAspect="1" noChangeArrowheads="1"/>
          </p:cNvPicPr>
          <p:nvPr userDrawn="1"/>
        </p:nvPicPr>
        <p:blipFill>
          <a:blip r:embed="rId2" cstate="print"/>
          <a:srcRect/>
          <a:stretch>
            <a:fillRect/>
          </a:stretch>
        </p:blipFill>
        <p:spPr bwMode="auto">
          <a:xfrm>
            <a:off x="457200" y="456300"/>
            <a:ext cx="2995962" cy="572400"/>
          </a:xfrm>
          <a:prstGeom prst="rect">
            <a:avLst/>
          </a:prstGeom>
          <a:noFill/>
          <a:ln w="9525">
            <a:noFill/>
            <a:miter lim="800000"/>
            <a:headEnd/>
            <a:tailEnd/>
          </a:ln>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chemeClr val="accent4"/>
                </a:solidFill>
              </a:defRPr>
            </a:lvl1pPr>
            <a:lvl2pPr marL="0" indent="0">
              <a:spcAft>
                <a:spcPts val="0"/>
              </a:spcAft>
              <a:buFont typeface="Arial" panose="020B0604020202020204" pitchFamily="34" charset="0"/>
              <a:buNone/>
              <a:defRPr sz="2000" b="0">
                <a:solidFill>
                  <a:schemeClr val="accent4"/>
                </a:solidFill>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smtClean="0"/>
              <a:t>Click to add Name Surname</a:t>
            </a:r>
          </a:p>
          <a:p>
            <a:pPr lvl="1"/>
            <a:r>
              <a:rPr lang="en-US" dirty="0" smtClean="0"/>
              <a:t>Title/Date</a:t>
            </a:r>
            <a:endParaRPr lang="en-GB" dirty="0"/>
          </a:p>
        </p:txBody>
      </p:sp>
      <p:sp>
        <p:nvSpPr>
          <p:cNvPr id="290" name="Picture Placeholder 289"/>
          <p:cNvSpPr>
            <a:spLocks noGrp="1" noChangeAspect="1"/>
          </p:cNvSpPr>
          <p:nvPr userDrawn="1">
            <p:ph type="pic" sz="quarter" idx="14"/>
          </p:nvPr>
        </p:nvSpPr>
        <p:spPr>
          <a:xfrm>
            <a:off x="10961688" y="190785"/>
            <a:ext cx="964800" cy="964800"/>
          </a:xfrm>
          <a:prstGeom prst="rect">
            <a:avLst/>
          </a:prstGeom>
        </p:spPr>
        <p:txBody>
          <a:bodyPr/>
          <a:lstStyle>
            <a:lvl1pPr marL="0" indent="0">
              <a:buNone/>
              <a:defRPr sz="1800">
                <a:solidFill>
                  <a:schemeClr val="bg1"/>
                </a:solidFill>
              </a:defRPr>
            </a:lvl1pPr>
          </a:lstStyle>
          <a:p>
            <a:r>
              <a:rPr lang="en-US" smtClean="0"/>
              <a:t>Click icon to add picture</a:t>
            </a:r>
            <a:endParaRPr lang="en-GB" dirty="0"/>
          </a:p>
        </p:txBody>
      </p:sp>
      <p:sp>
        <p:nvSpPr>
          <p:cNvPr id="83" name="Picture Placeholder 276"/>
          <p:cNvSpPr>
            <a:spLocks noGrp="1"/>
          </p:cNvSpPr>
          <p:nvPr userDrawn="1">
            <p:ph type="pic" sz="quarter" idx="10"/>
          </p:nvPr>
        </p:nvSpPr>
        <p:spPr>
          <a:xfrm>
            <a:off x="7624364" y="2741613"/>
            <a:ext cx="2286000" cy="4114799"/>
          </a:xfrm>
          <a:prstGeom prst="rect">
            <a:avLst/>
          </a:prstGeom>
          <a:noFill/>
        </p:spPr>
        <p:txBody>
          <a:bodyPr/>
          <a:lstStyle/>
          <a:p>
            <a:r>
              <a:rPr lang="en-US" smtClean="0"/>
              <a:t>Click icon to add picture</a:t>
            </a:r>
            <a:endParaRPr lang="en-GB" dirty="0"/>
          </a:p>
        </p:txBody>
      </p:sp>
      <p:sp>
        <p:nvSpPr>
          <p:cNvPr id="37" name="Picture Placeholder 276"/>
          <p:cNvSpPr>
            <a:spLocks noGrp="1"/>
          </p:cNvSpPr>
          <p:nvPr userDrawn="1">
            <p:ph type="pic" sz="quarter" idx="15"/>
          </p:nvPr>
        </p:nvSpPr>
        <p:spPr>
          <a:xfrm>
            <a:off x="9909176" y="1371599"/>
            <a:ext cx="2286000" cy="1371602"/>
          </a:xfrm>
          <a:prstGeom prst="rect">
            <a:avLst/>
          </a:prstGeom>
          <a:noFill/>
        </p:spPr>
        <p:txBody>
          <a:bodyPr/>
          <a:lstStyle/>
          <a:p>
            <a:r>
              <a:rPr lang="en-US" smtClean="0"/>
              <a:t>Click icon to add picture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800"/>
            </a:lvl1pPr>
            <a:lvl2pPr marL="0" indent="0">
              <a:buFont typeface="Arial" panose="020B0604020202020204" pitchFamily="34" charset="0"/>
              <a:buNone/>
              <a:defRPr sz="3200"/>
            </a:lvl2pPr>
            <a:lvl3pPr marL="0" indent="0">
              <a:buNone/>
              <a:defRPr/>
            </a:lvl3pPr>
            <a:lvl4pPr marL="0" indent="0">
              <a:buFont typeface="Arial" panose="020B0604020202020204" pitchFamily="34" charset="0"/>
              <a:buNone/>
              <a:defRPr/>
            </a:lvl4pPr>
            <a:lvl5pPr marL="0" indent="0">
              <a:buNone/>
              <a:defRPr/>
            </a:lvl5pPr>
          </a:lstStyle>
          <a:p>
            <a:pPr lvl="0"/>
            <a:r>
              <a:rPr lang="en-GB" dirty="0" smtClean="0"/>
              <a:t>Click to edit title </a:t>
            </a:r>
            <a:br>
              <a:rPr lang="en-GB" dirty="0" smtClean="0"/>
            </a:br>
            <a:r>
              <a:rPr lang="en-GB" dirty="0" smtClean="0"/>
              <a:t>(Calibri 48pt)</a:t>
            </a:r>
          </a:p>
          <a:p>
            <a:pPr lvl="1"/>
            <a:r>
              <a:rPr lang="en-US" dirty="0" smtClean="0"/>
              <a:t>Presentation subtitle </a:t>
            </a:r>
            <a:br>
              <a:rPr lang="en-US" dirty="0" smtClean="0"/>
            </a:br>
            <a:r>
              <a:rPr lang="en-US" dirty="0" smtClean="0"/>
              <a:t>(Calibri 32pt)</a:t>
            </a:r>
          </a:p>
          <a:p>
            <a:pPr lvl="1"/>
            <a:endParaRPr lang="en-US" dirty="0" smtClean="0"/>
          </a:p>
        </p:txBody>
      </p:sp>
      <p:grpSp>
        <p:nvGrpSpPr>
          <p:cNvPr id="325" name="Group 324"/>
          <p:cNvGrpSpPr>
            <a:grpSpLocks noChangeAspect="1"/>
          </p:cNvGrpSpPr>
          <p:nvPr userDrawn="1"/>
        </p:nvGrpSpPr>
        <p:grpSpPr>
          <a:xfrm>
            <a:off x="7643215" y="1430000"/>
            <a:ext cx="4424850" cy="5290581"/>
            <a:chOff x="2603500" y="336550"/>
            <a:chExt cx="2044701" cy="2444751"/>
          </a:xfrm>
          <a:solidFill>
            <a:srgbClr val="FFFFFF">
              <a:alpha val="20000"/>
            </a:srgbClr>
          </a:solidFill>
        </p:grpSpPr>
        <p:sp>
          <p:nvSpPr>
            <p:cNvPr id="328" name="Freeform 13"/>
            <p:cNvSpPr>
              <a:spLocks/>
            </p:cNvSpPr>
            <p:nvPr/>
          </p:nvSpPr>
          <p:spPr bwMode="auto">
            <a:xfrm>
              <a:off x="2603500" y="336550"/>
              <a:ext cx="46038" cy="46038"/>
            </a:xfrm>
            <a:custGeom>
              <a:avLst/>
              <a:gdLst>
                <a:gd name="T0" fmla="*/ 57 w 57"/>
                <a:gd name="T1" fmla="*/ 28 h 57"/>
                <a:gd name="T2" fmla="*/ 49 w 57"/>
                <a:gd name="T3" fmla="*/ 20 h 57"/>
                <a:gd name="T4" fmla="*/ 49 w 57"/>
                <a:gd name="T5" fmla="*/ 20 h 57"/>
                <a:gd name="T6" fmla="*/ 41 w 57"/>
                <a:gd name="T7" fmla="*/ 25 h 57"/>
                <a:gd name="T8" fmla="*/ 32 w 57"/>
                <a:gd name="T9" fmla="*/ 25 h 57"/>
                <a:gd name="T10" fmla="*/ 32 w 57"/>
                <a:gd name="T11" fmla="*/ 16 h 57"/>
                <a:gd name="T12" fmla="*/ 37 w 57"/>
                <a:gd name="T13" fmla="*/ 8 h 57"/>
                <a:gd name="T14" fmla="*/ 37 w 57"/>
                <a:gd name="T15" fmla="*/ 8 h 57"/>
                <a:gd name="T16" fmla="*/ 29 w 57"/>
                <a:gd name="T17" fmla="*/ 0 h 57"/>
                <a:gd name="T18" fmla="*/ 20 w 57"/>
                <a:gd name="T19" fmla="*/ 8 h 57"/>
                <a:gd name="T20" fmla="*/ 20 w 57"/>
                <a:gd name="T21" fmla="*/ 8 h 57"/>
                <a:gd name="T22" fmla="*/ 26 w 57"/>
                <a:gd name="T23" fmla="*/ 16 h 57"/>
                <a:gd name="T24" fmla="*/ 26 w 57"/>
                <a:gd name="T25" fmla="*/ 25 h 57"/>
                <a:gd name="T26" fmla="*/ 17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7 w 57"/>
                <a:gd name="T39" fmla="*/ 32 h 57"/>
                <a:gd name="T40" fmla="*/ 26 w 57"/>
                <a:gd name="T41" fmla="*/ 32 h 57"/>
                <a:gd name="T42" fmla="*/ 26 w 57"/>
                <a:gd name="T43" fmla="*/ 40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0 h 57"/>
                <a:gd name="T56" fmla="*/ 32 w 57"/>
                <a:gd name="T57" fmla="*/ 32 h 57"/>
                <a:gd name="T58" fmla="*/ 41 w 57"/>
                <a:gd name="T59" fmla="*/ 32 h 57"/>
                <a:gd name="T60" fmla="*/ 49 w 57"/>
                <a:gd name="T61" fmla="*/ 37 h 57"/>
                <a:gd name="T62" fmla="*/ 49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9" y="20"/>
                  </a:cubicBezTo>
                  <a:cubicBezTo>
                    <a:pt x="49" y="20"/>
                    <a:pt x="49" y="20"/>
                    <a:pt x="49"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9" y="0"/>
                  </a:cubicBezTo>
                  <a:cubicBezTo>
                    <a:pt x="24" y="0"/>
                    <a:pt x="20" y="4"/>
                    <a:pt x="20" y="8"/>
                  </a:cubicBezTo>
                  <a:cubicBezTo>
                    <a:pt x="20" y="8"/>
                    <a:pt x="20" y="8"/>
                    <a:pt x="20" y="8"/>
                  </a:cubicBezTo>
                  <a:cubicBezTo>
                    <a:pt x="20" y="12"/>
                    <a:pt x="22" y="15"/>
                    <a:pt x="26" y="16"/>
                  </a:cubicBezTo>
                  <a:cubicBezTo>
                    <a:pt x="26" y="25"/>
                    <a:pt x="26" y="25"/>
                    <a:pt x="26" y="25"/>
                  </a:cubicBezTo>
                  <a:cubicBezTo>
                    <a:pt x="17" y="25"/>
                    <a:pt x="17" y="25"/>
                    <a:pt x="17"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5"/>
                    <a:pt x="17" y="32"/>
                  </a:cubicBezTo>
                  <a:cubicBezTo>
                    <a:pt x="26" y="32"/>
                    <a:pt x="26" y="32"/>
                    <a:pt x="26" y="32"/>
                  </a:cubicBezTo>
                  <a:cubicBezTo>
                    <a:pt x="26" y="40"/>
                    <a:pt x="26" y="40"/>
                    <a:pt x="26" y="40"/>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0"/>
                  </a:cubicBezTo>
                  <a:cubicBezTo>
                    <a:pt x="32" y="32"/>
                    <a:pt x="32" y="32"/>
                    <a:pt x="32" y="32"/>
                  </a:cubicBezTo>
                  <a:cubicBezTo>
                    <a:pt x="41" y="32"/>
                    <a:pt x="41" y="32"/>
                    <a:pt x="41" y="32"/>
                  </a:cubicBezTo>
                  <a:cubicBezTo>
                    <a:pt x="42" y="35"/>
                    <a:pt x="45" y="37"/>
                    <a:pt x="49" y="37"/>
                  </a:cubicBezTo>
                  <a:cubicBezTo>
                    <a:pt x="49" y="37"/>
                    <a:pt x="49" y="37"/>
                    <a:pt x="49"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9" name="Freeform 14"/>
            <p:cNvSpPr>
              <a:spLocks/>
            </p:cNvSpPr>
            <p:nvPr/>
          </p:nvSpPr>
          <p:spPr bwMode="auto">
            <a:xfrm>
              <a:off x="2693988" y="336550"/>
              <a:ext cx="46038"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6 w 56"/>
                <a:gd name="T13" fmla="*/ 8 h 57"/>
                <a:gd name="T14" fmla="*/ 36 w 56"/>
                <a:gd name="T15" fmla="*/ 8 h 57"/>
                <a:gd name="T16" fmla="*/ 28 w 56"/>
                <a:gd name="T17" fmla="*/ 0 h 57"/>
                <a:gd name="T18" fmla="*/ 19 w 56"/>
                <a:gd name="T19" fmla="*/ 8 h 57"/>
                <a:gd name="T20" fmla="*/ 19 w 56"/>
                <a:gd name="T21" fmla="*/ 8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2 h 57"/>
                <a:gd name="T40" fmla="*/ 25 w 56"/>
                <a:gd name="T41" fmla="*/ 32 h 57"/>
                <a:gd name="T42" fmla="*/ 25 w 56"/>
                <a:gd name="T43" fmla="*/ 40 h 57"/>
                <a:gd name="T44" fmla="*/ 19 w 56"/>
                <a:gd name="T45" fmla="*/ 48 h 57"/>
                <a:gd name="T46" fmla="*/ 19 w 56"/>
                <a:gd name="T47" fmla="*/ 48 h 57"/>
                <a:gd name="T48" fmla="*/ 28 w 56"/>
                <a:gd name="T49" fmla="*/ 57 h 57"/>
                <a:gd name="T50" fmla="*/ 36 w 56"/>
                <a:gd name="T51" fmla="*/ 48 h 57"/>
                <a:gd name="T52" fmla="*/ 36 w 56"/>
                <a:gd name="T53" fmla="*/ 48 h 57"/>
                <a:gd name="T54" fmla="*/ 31 w 56"/>
                <a:gd name="T55" fmla="*/ 40 h 57"/>
                <a:gd name="T56" fmla="*/ 31 w 56"/>
                <a:gd name="T57" fmla="*/ 32 h 57"/>
                <a:gd name="T58" fmla="*/ 40 w 56"/>
                <a:gd name="T59" fmla="*/ 32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2"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6" y="12"/>
                    <a:pt x="36" y="8"/>
                  </a:cubicBezTo>
                  <a:cubicBezTo>
                    <a:pt x="36" y="8"/>
                    <a:pt x="36" y="8"/>
                    <a:pt x="36" y="8"/>
                  </a:cubicBezTo>
                  <a:cubicBezTo>
                    <a:pt x="36" y="4"/>
                    <a:pt x="33" y="0"/>
                    <a:pt x="28" y="0"/>
                  </a:cubicBezTo>
                  <a:cubicBezTo>
                    <a:pt x="23" y="0"/>
                    <a:pt x="19" y="4"/>
                    <a:pt x="19" y="8"/>
                  </a:cubicBezTo>
                  <a:cubicBezTo>
                    <a:pt x="19" y="8"/>
                    <a:pt x="19" y="8"/>
                    <a:pt x="19" y="8"/>
                  </a:cubicBezTo>
                  <a:cubicBezTo>
                    <a:pt x="19"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3" y="20"/>
                    <a:pt x="0" y="24"/>
                    <a:pt x="0" y="28"/>
                  </a:cubicBezTo>
                  <a:cubicBezTo>
                    <a:pt x="0" y="33"/>
                    <a:pt x="3" y="37"/>
                    <a:pt x="8" y="37"/>
                  </a:cubicBezTo>
                  <a:cubicBezTo>
                    <a:pt x="8" y="37"/>
                    <a:pt x="8" y="37"/>
                    <a:pt x="8" y="37"/>
                  </a:cubicBezTo>
                  <a:cubicBezTo>
                    <a:pt x="12" y="37"/>
                    <a:pt x="15" y="35"/>
                    <a:pt x="16" y="32"/>
                  </a:cubicBezTo>
                  <a:cubicBezTo>
                    <a:pt x="25" y="32"/>
                    <a:pt x="25" y="32"/>
                    <a:pt x="25" y="32"/>
                  </a:cubicBezTo>
                  <a:cubicBezTo>
                    <a:pt x="25" y="40"/>
                    <a:pt x="25" y="40"/>
                    <a:pt x="25" y="40"/>
                  </a:cubicBezTo>
                  <a:cubicBezTo>
                    <a:pt x="22" y="42"/>
                    <a:pt x="19" y="45"/>
                    <a:pt x="19" y="48"/>
                  </a:cubicBezTo>
                  <a:cubicBezTo>
                    <a:pt x="19" y="48"/>
                    <a:pt x="19" y="48"/>
                    <a:pt x="19" y="48"/>
                  </a:cubicBezTo>
                  <a:cubicBezTo>
                    <a:pt x="19" y="53"/>
                    <a:pt x="23" y="57"/>
                    <a:pt x="28" y="57"/>
                  </a:cubicBezTo>
                  <a:cubicBezTo>
                    <a:pt x="33" y="57"/>
                    <a:pt x="36" y="53"/>
                    <a:pt x="36" y="48"/>
                  </a:cubicBezTo>
                  <a:cubicBezTo>
                    <a:pt x="36" y="48"/>
                    <a:pt x="36" y="48"/>
                    <a:pt x="36" y="48"/>
                  </a:cubicBezTo>
                  <a:cubicBezTo>
                    <a:pt x="36" y="45"/>
                    <a:pt x="34" y="42"/>
                    <a:pt x="31" y="40"/>
                  </a:cubicBezTo>
                  <a:cubicBezTo>
                    <a:pt x="31" y="32"/>
                    <a:pt x="31" y="32"/>
                    <a:pt x="31" y="32"/>
                  </a:cubicBezTo>
                  <a:cubicBezTo>
                    <a:pt x="40" y="32"/>
                    <a:pt x="40" y="32"/>
                    <a:pt x="40" y="32"/>
                  </a:cubicBezTo>
                  <a:cubicBezTo>
                    <a:pt x="41" y="35"/>
                    <a:pt x="44" y="37"/>
                    <a:pt x="48" y="37"/>
                  </a:cubicBezTo>
                  <a:cubicBezTo>
                    <a:pt x="48" y="37"/>
                    <a:pt x="48" y="37"/>
                    <a:pt x="48" y="37"/>
                  </a:cubicBezTo>
                  <a:cubicBezTo>
                    <a:pt x="52"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0" name="Freeform 15"/>
            <p:cNvSpPr>
              <a:spLocks/>
            </p:cNvSpPr>
            <p:nvPr/>
          </p:nvSpPr>
          <p:spPr bwMode="auto">
            <a:xfrm>
              <a:off x="2784475" y="336550"/>
              <a:ext cx="44450"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7 w 56"/>
                <a:gd name="T13" fmla="*/ 8 h 57"/>
                <a:gd name="T14" fmla="*/ 37 w 56"/>
                <a:gd name="T15" fmla="*/ 8 h 57"/>
                <a:gd name="T16" fmla="*/ 28 w 56"/>
                <a:gd name="T17" fmla="*/ 0 h 57"/>
                <a:gd name="T18" fmla="*/ 20 w 56"/>
                <a:gd name="T19" fmla="*/ 8 h 57"/>
                <a:gd name="T20" fmla="*/ 20 w 56"/>
                <a:gd name="T21" fmla="*/ 8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2 h 57"/>
                <a:gd name="T40" fmla="*/ 25 w 56"/>
                <a:gd name="T41" fmla="*/ 32 h 57"/>
                <a:gd name="T42" fmla="*/ 25 w 56"/>
                <a:gd name="T43" fmla="*/ 40 h 57"/>
                <a:gd name="T44" fmla="*/ 20 w 56"/>
                <a:gd name="T45" fmla="*/ 48 h 57"/>
                <a:gd name="T46" fmla="*/ 20 w 56"/>
                <a:gd name="T47" fmla="*/ 48 h 57"/>
                <a:gd name="T48" fmla="*/ 28 w 56"/>
                <a:gd name="T49" fmla="*/ 57 h 57"/>
                <a:gd name="T50" fmla="*/ 37 w 56"/>
                <a:gd name="T51" fmla="*/ 48 h 57"/>
                <a:gd name="T52" fmla="*/ 37 w 56"/>
                <a:gd name="T53" fmla="*/ 48 h 57"/>
                <a:gd name="T54" fmla="*/ 31 w 56"/>
                <a:gd name="T55" fmla="*/ 40 h 57"/>
                <a:gd name="T56" fmla="*/ 31 w 56"/>
                <a:gd name="T57" fmla="*/ 32 h 57"/>
                <a:gd name="T58" fmla="*/ 40 w 56"/>
                <a:gd name="T59" fmla="*/ 32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3"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7" y="12"/>
                    <a:pt x="37" y="8"/>
                  </a:cubicBezTo>
                  <a:cubicBezTo>
                    <a:pt x="37" y="8"/>
                    <a:pt x="37" y="8"/>
                    <a:pt x="37" y="8"/>
                  </a:cubicBezTo>
                  <a:cubicBezTo>
                    <a:pt x="37" y="4"/>
                    <a:pt x="33" y="0"/>
                    <a:pt x="28" y="0"/>
                  </a:cubicBezTo>
                  <a:cubicBezTo>
                    <a:pt x="23"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5"/>
                    <a:pt x="16" y="32"/>
                  </a:cubicBezTo>
                  <a:cubicBezTo>
                    <a:pt x="25" y="32"/>
                    <a:pt x="25" y="32"/>
                    <a:pt x="25" y="32"/>
                  </a:cubicBezTo>
                  <a:cubicBezTo>
                    <a:pt x="25" y="40"/>
                    <a:pt x="25" y="40"/>
                    <a:pt x="25" y="40"/>
                  </a:cubicBezTo>
                  <a:cubicBezTo>
                    <a:pt x="22" y="42"/>
                    <a:pt x="20" y="45"/>
                    <a:pt x="20" y="48"/>
                  </a:cubicBezTo>
                  <a:cubicBezTo>
                    <a:pt x="20" y="48"/>
                    <a:pt x="20" y="48"/>
                    <a:pt x="20" y="48"/>
                  </a:cubicBezTo>
                  <a:cubicBezTo>
                    <a:pt x="20" y="53"/>
                    <a:pt x="23" y="57"/>
                    <a:pt x="28" y="57"/>
                  </a:cubicBezTo>
                  <a:cubicBezTo>
                    <a:pt x="33" y="57"/>
                    <a:pt x="37" y="53"/>
                    <a:pt x="37" y="48"/>
                  </a:cubicBezTo>
                  <a:cubicBezTo>
                    <a:pt x="37" y="48"/>
                    <a:pt x="37" y="48"/>
                    <a:pt x="37" y="48"/>
                  </a:cubicBezTo>
                  <a:cubicBezTo>
                    <a:pt x="37" y="45"/>
                    <a:pt x="34" y="42"/>
                    <a:pt x="31" y="40"/>
                  </a:cubicBezTo>
                  <a:cubicBezTo>
                    <a:pt x="31" y="32"/>
                    <a:pt x="31" y="32"/>
                    <a:pt x="31" y="32"/>
                  </a:cubicBezTo>
                  <a:cubicBezTo>
                    <a:pt x="40" y="32"/>
                    <a:pt x="40" y="32"/>
                    <a:pt x="40" y="32"/>
                  </a:cubicBezTo>
                  <a:cubicBezTo>
                    <a:pt x="41" y="35"/>
                    <a:pt x="44" y="37"/>
                    <a:pt x="48" y="37"/>
                  </a:cubicBezTo>
                  <a:cubicBezTo>
                    <a:pt x="48" y="37"/>
                    <a:pt x="48" y="37"/>
                    <a:pt x="48" y="37"/>
                  </a:cubicBezTo>
                  <a:cubicBezTo>
                    <a:pt x="53"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1" name="Freeform 16"/>
            <p:cNvSpPr>
              <a:spLocks/>
            </p:cNvSpPr>
            <p:nvPr/>
          </p:nvSpPr>
          <p:spPr bwMode="auto">
            <a:xfrm>
              <a:off x="2873375" y="336550"/>
              <a:ext cx="46038" cy="46038"/>
            </a:xfrm>
            <a:custGeom>
              <a:avLst/>
              <a:gdLst>
                <a:gd name="T0" fmla="*/ 57 w 57"/>
                <a:gd name="T1" fmla="*/ 28 h 57"/>
                <a:gd name="T2" fmla="*/ 48 w 57"/>
                <a:gd name="T3" fmla="*/ 20 h 57"/>
                <a:gd name="T4" fmla="*/ 48 w 57"/>
                <a:gd name="T5" fmla="*/ 20 h 57"/>
                <a:gd name="T6" fmla="*/ 40 w 57"/>
                <a:gd name="T7" fmla="*/ 25 h 57"/>
                <a:gd name="T8" fmla="*/ 31 w 57"/>
                <a:gd name="T9" fmla="*/ 25 h 57"/>
                <a:gd name="T10" fmla="*/ 31 w 57"/>
                <a:gd name="T11" fmla="*/ 16 h 57"/>
                <a:gd name="T12" fmla="*/ 37 w 57"/>
                <a:gd name="T13" fmla="*/ 8 h 57"/>
                <a:gd name="T14" fmla="*/ 37 w 57"/>
                <a:gd name="T15" fmla="*/ 8 h 57"/>
                <a:gd name="T16" fmla="*/ 28 w 57"/>
                <a:gd name="T17" fmla="*/ 0 h 57"/>
                <a:gd name="T18" fmla="*/ 20 w 57"/>
                <a:gd name="T19" fmla="*/ 8 h 57"/>
                <a:gd name="T20" fmla="*/ 20 w 57"/>
                <a:gd name="T21" fmla="*/ 8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8 h 57"/>
                <a:gd name="T34" fmla="*/ 8 w 57"/>
                <a:gd name="T35" fmla="*/ 37 h 57"/>
                <a:gd name="T36" fmla="*/ 8 w 57"/>
                <a:gd name="T37" fmla="*/ 37 h 57"/>
                <a:gd name="T38" fmla="*/ 16 w 57"/>
                <a:gd name="T39" fmla="*/ 32 h 57"/>
                <a:gd name="T40" fmla="*/ 25 w 57"/>
                <a:gd name="T41" fmla="*/ 32 h 57"/>
                <a:gd name="T42" fmla="*/ 25 w 57"/>
                <a:gd name="T43" fmla="*/ 40 h 57"/>
                <a:gd name="T44" fmla="*/ 20 w 57"/>
                <a:gd name="T45" fmla="*/ 48 h 57"/>
                <a:gd name="T46" fmla="*/ 20 w 57"/>
                <a:gd name="T47" fmla="*/ 48 h 57"/>
                <a:gd name="T48" fmla="*/ 28 w 57"/>
                <a:gd name="T49" fmla="*/ 57 h 57"/>
                <a:gd name="T50" fmla="*/ 37 w 57"/>
                <a:gd name="T51" fmla="*/ 48 h 57"/>
                <a:gd name="T52" fmla="*/ 37 w 57"/>
                <a:gd name="T53" fmla="*/ 48 h 57"/>
                <a:gd name="T54" fmla="*/ 31 w 57"/>
                <a:gd name="T55" fmla="*/ 40 h 57"/>
                <a:gd name="T56" fmla="*/ 31 w 57"/>
                <a:gd name="T57" fmla="*/ 32 h 57"/>
                <a:gd name="T58" fmla="*/ 40 w 57"/>
                <a:gd name="T59" fmla="*/ 32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0" y="25"/>
                  </a:cubicBezTo>
                  <a:cubicBezTo>
                    <a:pt x="31" y="25"/>
                    <a:pt x="31" y="25"/>
                    <a:pt x="31" y="25"/>
                  </a:cubicBezTo>
                  <a:cubicBezTo>
                    <a:pt x="31" y="16"/>
                    <a:pt x="31" y="16"/>
                    <a:pt x="31" y="16"/>
                  </a:cubicBezTo>
                  <a:cubicBezTo>
                    <a:pt x="35" y="15"/>
                    <a:pt x="37" y="12"/>
                    <a:pt x="37" y="8"/>
                  </a:cubicBezTo>
                  <a:cubicBezTo>
                    <a:pt x="37" y="8"/>
                    <a:pt x="37" y="8"/>
                    <a:pt x="37" y="8"/>
                  </a:cubicBezTo>
                  <a:cubicBezTo>
                    <a:pt x="37" y="4"/>
                    <a:pt x="33" y="0"/>
                    <a:pt x="28"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5"/>
                    <a:pt x="16" y="32"/>
                  </a:cubicBezTo>
                  <a:cubicBezTo>
                    <a:pt x="25" y="32"/>
                    <a:pt x="25" y="32"/>
                    <a:pt x="25" y="32"/>
                  </a:cubicBezTo>
                  <a:cubicBezTo>
                    <a:pt x="25" y="40"/>
                    <a:pt x="25" y="40"/>
                    <a:pt x="25" y="40"/>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1" y="40"/>
                  </a:cubicBezTo>
                  <a:cubicBezTo>
                    <a:pt x="31" y="32"/>
                    <a:pt x="31" y="32"/>
                    <a:pt x="31" y="32"/>
                  </a:cubicBezTo>
                  <a:cubicBezTo>
                    <a:pt x="40" y="32"/>
                    <a:pt x="40" y="32"/>
                    <a:pt x="40" y="32"/>
                  </a:cubicBezTo>
                  <a:cubicBezTo>
                    <a:pt x="42" y="35"/>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2" name="Freeform 17"/>
            <p:cNvSpPr>
              <a:spLocks/>
            </p:cNvSpPr>
            <p:nvPr/>
          </p:nvSpPr>
          <p:spPr bwMode="auto">
            <a:xfrm>
              <a:off x="2963863" y="336550"/>
              <a:ext cx="46038" cy="46038"/>
            </a:xfrm>
            <a:custGeom>
              <a:avLst/>
              <a:gdLst>
                <a:gd name="T0" fmla="*/ 57 w 57"/>
                <a:gd name="T1" fmla="*/ 28 h 57"/>
                <a:gd name="T2" fmla="*/ 48 w 57"/>
                <a:gd name="T3" fmla="*/ 20 h 57"/>
                <a:gd name="T4" fmla="*/ 48 w 57"/>
                <a:gd name="T5" fmla="*/ 20 h 57"/>
                <a:gd name="T6" fmla="*/ 41 w 57"/>
                <a:gd name="T7" fmla="*/ 25 h 57"/>
                <a:gd name="T8" fmla="*/ 32 w 57"/>
                <a:gd name="T9" fmla="*/ 25 h 57"/>
                <a:gd name="T10" fmla="*/ 32 w 57"/>
                <a:gd name="T11" fmla="*/ 16 h 57"/>
                <a:gd name="T12" fmla="*/ 37 w 57"/>
                <a:gd name="T13" fmla="*/ 8 h 57"/>
                <a:gd name="T14" fmla="*/ 37 w 57"/>
                <a:gd name="T15" fmla="*/ 8 h 57"/>
                <a:gd name="T16" fmla="*/ 28 w 57"/>
                <a:gd name="T17" fmla="*/ 0 h 57"/>
                <a:gd name="T18" fmla="*/ 20 w 57"/>
                <a:gd name="T19" fmla="*/ 8 h 57"/>
                <a:gd name="T20" fmla="*/ 20 w 57"/>
                <a:gd name="T21" fmla="*/ 8 h 57"/>
                <a:gd name="T22" fmla="*/ 25 w 57"/>
                <a:gd name="T23" fmla="*/ 16 h 57"/>
                <a:gd name="T24" fmla="*/ 25 w 57"/>
                <a:gd name="T25" fmla="*/ 25 h 57"/>
                <a:gd name="T26" fmla="*/ 16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6 w 57"/>
                <a:gd name="T39" fmla="*/ 32 h 57"/>
                <a:gd name="T40" fmla="*/ 25 w 57"/>
                <a:gd name="T41" fmla="*/ 32 h 57"/>
                <a:gd name="T42" fmla="*/ 25 w 57"/>
                <a:gd name="T43" fmla="*/ 40 h 57"/>
                <a:gd name="T44" fmla="*/ 20 w 57"/>
                <a:gd name="T45" fmla="*/ 48 h 57"/>
                <a:gd name="T46" fmla="*/ 20 w 57"/>
                <a:gd name="T47" fmla="*/ 48 h 57"/>
                <a:gd name="T48" fmla="*/ 28 w 57"/>
                <a:gd name="T49" fmla="*/ 57 h 57"/>
                <a:gd name="T50" fmla="*/ 37 w 57"/>
                <a:gd name="T51" fmla="*/ 48 h 57"/>
                <a:gd name="T52" fmla="*/ 37 w 57"/>
                <a:gd name="T53" fmla="*/ 48 h 57"/>
                <a:gd name="T54" fmla="*/ 32 w 57"/>
                <a:gd name="T55" fmla="*/ 40 h 57"/>
                <a:gd name="T56" fmla="*/ 32 w 57"/>
                <a:gd name="T57" fmla="*/ 32 h 57"/>
                <a:gd name="T58" fmla="*/ 41 w 57"/>
                <a:gd name="T59" fmla="*/ 32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8"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5"/>
                    <a:pt x="16" y="32"/>
                  </a:cubicBezTo>
                  <a:cubicBezTo>
                    <a:pt x="25" y="32"/>
                    <a:pt x="25" y="32"/>
                    <a:pt x="25" y="32"/>
                  </a:cubicBezTo>
                  <a:cubicBezTo>
                    <a:pt x="25" y="40"/>
                    <a:pt x="25" y="40"/>
                    <a:pt x="25" y="40"/>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2" y="40"/>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3" name="Freeform 18"/>
            <p:cNvSpPr>
              <a:spLocks/>
            </p:cNvSpPr>
            <p:nvPr/>
          </p:nvSpPr>
          <p:spPr bwMode="auto">
            <a:xfrm>
              <a:off x="3052763" y="336550"/>
              <a:ext cx="46038" cy="46038"/>
            </a:xfrm>
            <a:custGeom>
              <a:avLst/>
              <a:gdLst>
                <a:gd name="T0" fmla="*/ 57 w 57"/>
                <a:gd name="T1" fmla="*/ 28 h 57"/>
                <a:gd name="T2" fmla="*/ 48 w 57"/>
                <a:gd name="T3" fmla="*/ 20 h 57"/>
                <a:gd name="T4" fmla="*/ 48 w 57"/>
                <a:gd name="T5" fmla="*/ 20 h 57"/>
                <a:gd name="T6" fmla="*/ 41 w 57"/>
                <a:gd name="T7" fmla="*/ 25 h 57"/>
                <a:gd name="T8" fmla="*/ 32 w 57"/>
                <a:gd name="T9" fmla="*/ 25 h 57"/>
                <a:gd name="T10" fmla="*/ 32 w 57"/>
                <a:gd name="T11" fmla="*/ 16 h 57"/>
                <a:gd name="T12" fmla="*/ 37 w 57"/>
                <a:gd name="T13" fmla="*/ 8 h 57"/>
                <a:gd name="T14" fmla="*/ 37 w 57"/>
                <a:gd name="T15" fmla="*/ 8 h 57"/>
                <a:gd name="T16" fmla="*/ 29 w 57"/>
                <a:gd name="T17" fmla="*/ 0 h 57"/>
                <a:gd name="T18" fmla="*/ 20 w 57"/>
                <a:gd name="T19" fmla="*/ 8 h 57"/>
                <a:gd name="T20" fmla="*/ 20 w 57"/>
                <a:gd name="T21" fmla="*/ 8 h 57"/>
                <a:gd name="T22" fmla="*/ 25 w 57"/>
                <a:gd name="T23" fmla="*/ 16 h 57"/>
                <a:gd name="T24" fmla="*/ 25 w 57"/>
                <a:gd name="T25" fmla="*/ 25 h 57"/>
                <a:gd name="T26" fmla="*/ 16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6 w 57"/>
                <a:gd name="T39" fmla="*/ 32 h 57"/>
                <a:gd name="T40" fmla="*/ 25 w 57"/>
                <a:gd name="T41" fmla="*/ 32 h 57"/>
                <a:gd name="T42" fmla="*/ 25 w 57"/>
                <a:gd name="T43" fmla="*/ 40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0 h 57"/>
                <a:gd name="T56" fmla="*/ 32 w 57"/>
                <a:gd name="T57" fmla="*/ 32 h 57"/>
                <a:gd name="T58" fmla="*/ 41 w 57"/>
                <a:gd name="T59" fmla="*/ 32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9"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5"/>
                    <a:pt x="16" y="32"/>
                  </a:cubicBezTo>
                  <a:cubicBezTo>
                    <a:pt x="25" y="32"/>
                    <a:pt x="25" y="32"/>
                    <a:pt x="25" y="32"/>
                  </a:cubicBezTo>
                  <a:cubicBezTo>
                    <a:pt x="25" y="40"/>
                    <a:pt x="25" y="40"/>
                    <a:pt x="25" y="40"/>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0"/>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4" name="Freeform 19"/>
            <p:cNvSpPr>
              <a:spLocks/>
            </p:cNvSpPr>
            <p:nvPr/>
          </p:nvSpPr>
          <p:spPr bwMode="auto">
            <a:xfrm>
              <a:off x="3141663" y="336550"/>
              <a:ext cx="46038" cy="46038"/>
            </a:xfrm>
            <a:custGeom>
              <a:avLst/>
              <a:gdLst>
                <a:gd name="T0" fmla="*/ 57 w 57"/>
                <a:gd name="T1" fmla="*/ 28 h 57"/>
                <a:gd name="T2" fmla="*/ 49 w 57"/>
                <a:gd name="T3" fmla="*/ 20 h 57"/>
                <a:gd name="T4" fmla="*/ 49 w 57"/>
                <a:gd name="T5" fmla="*/ 20 h 57"/>
                <a:gd name="T6" fmla="*/ 41 w 57"/>
                <a:gd name="T7" fmla="*/ 25 h 57"/>
                <a:gd name="T8" fmla="*/ 32 w 57"/>
                <a:gd name="T9" fmla="*/ 25 h 57"/>
                <a:gd name="T10" fmla="*/ 32 w 57"/>
                <a:gd name="T11" fmla="*/ 16 h 57"/>
                <a:gd name="T12" fmla="*/ 37 w 57"/>
                <a:gd name="T13" fmla="*/ 8 h 57"/>
                <a:gd name="T14" fmla="*/ 37 w 57"/>
                <a:gd name="T15" fmla="*/ 8 h 57"/>
                <a:gd name="T16" fmla="*/ 29 w 57"/>
                <a:gd name="T17" fmla="*/ 0 h 57"/>
                <a:gd name="T18" fmla="*/ 20 w 57"/>
                <a:gd name="T19" fmla="*/ 8 h 57"/>
                <a:gd name="T20" fmla="*/ 20 w 57"/>
                <a:gd name="T21" fmla="*/ 8 h 57"/>
                <a:gd name="T22" fmla="*/ 26 w 57"/>
                <a:gd name="T23" fmla="*/ 16 h 57"/>
                <a:gd name="T24" fmla="*/ 26 w 57"/>
                <a:gd name="T25" fmla="*/ 25 h 57"/>
                <a:gd name="T26" fmla="*/ 17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7 w 57"/>
                <a:gd name="T39" fmla="*/ 32 h 57"/>
                <a:gd name="T40" fmla="*/ 26 w 57"/>
                <a:gd name="T41" fmla="*/ 32 h 57"/>
                <a:gd name="T42" fmla="*/ 26 w 57"/>
                <a:gd name="T43" fmla="*/ 40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0 h 57"/>
                <a:gd name="T56" fmla="*/ 32 w 57"/>
                <a:gd name="T57" fmla="*/ 32 h 57"/>
                <a:gd name="T58" fmla="*/ 41 w 57"/>
                <a:gd name="T59" fmla="*/ 32 h 57"/>
                <a:gd name="T60" fmla="*/ 49 w 57"/>
                <a:gd name="T61" fmla="*/ 37 h 57"/>
                <a:gd name="T62" fmla="*/ 49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9" y="20"/>
                  </a:cubicBezTo>
                  <a:cubicBezTo>
                    <a:pt x="49" y="20"/>
                    <a:pt x="49" y="20"/>
                    <a:pt x="49"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9" y="0"/>
                  </a:cubicBezTo>
                  <a:cubicBezTo>
                    <a:pt x="24" y="0"/>
                    <a:pt x="20" y="4"/>
                    <a:pt x="20" y="8"/>
                  </a:cubicBezTo>
                  <a:cubicBezTo>
                    <a:pt x="20" y="8"/>
                    <a:pt x="20" y="8"/>
                    <a:pt x="20" y="8"/>
                  </a:cubicBezTo>
                  <a:cubicBezTo>
                    <a:pt x="20" y="12"/>
                    <a:pt x="22" y="15"/>
                    <a:pt x="26" y="16"/>
                  </a:cubicBezTo>
                  <a:cubicBezTo>
                    <a:pt x="26" y="25"/>
                    <a:pt x="26" y="25"/>
                    <a:pt x="26" y="25"/>
                  </a:cubicBezTo>
                  <a:cubicBezTo>
                    <a:pt x="17" y="25"/>
                    <a:pt x="17" y="25"/>
                    <a:pt x="17"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5"/>
                    <a:pt x="17" y="32"/>
                  </a:cubicBezTo>
                  <a:cubicBezTo>
                    <a:pt x="26" y="32"/>
                    <a:pt x="26" y="32"/>
                    <a:pt x="26" y="32"/>
                  </a:cubicBezTo>
                  <a:cubicBezTo>
                    <a:pt x="26" y="40"/>
                    <a:pt x="26" y="40"/>
                    <a:pt x="26" y="40"/>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0"/>
                  </a:cubicBezTo>
                  <a:cubicBezTo>
                    <a:pt x="32" y="32"/>
                    <a:pt x="32" y="32"/>
                    <a:pt x="32" y="32"/>
                  </a:cubicBezTo>
                  <a:cubicBezTo>
                    <a:pt x="41" y="32"/>
                    <a:pt x="41" y="32"/>
                    <a:pt x="41" y="32"/>
                  </a:cubicBezTo>
                  <a:cubicBezTo>
                    <a:pt x="42" y="35"/>
                    <a:pt x="45" y="37"/>
                    <a:pt x="49" y="37"/>
                  </a:cubicBezTo>
                  <a:cubicBezTo>
                    <a:pt x="49" y="37"/>
                    <a:pt x="49" y="37"/>
                    <a:pt x="49"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5" name="Freeform 20"/>
            <p:cNvSpPr>
              <a:spLocks/>
            </p:cNvSpPr>
            <p:nvPr/>
          </p:nvSpPr>
          <p:spPr bwMode="auto">
            <a:xfrm>
              <a:off x="3232150" y="336550"/>
              <a:ext cx="46038"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6 w 56"/>
                <a:gd name="T13" fmla="*/ 8 h 57"/>
                <a:gd name="T14" fmla="*/ 36 w 56"/>
                <a:gd name="T15" fmla="*/ 8 h 57"/>
                <a:gd name="T16" fmla="*/ 28 w 56"/>
                <a:gd name="T17" fmla="*/ 0 h 57"/>
                <a:gd name="T18" fmla="*/ 19 w 56"/>
                <a:gd name="T19" fmla="*/ 8 h 57"/>
                <a:gd name="T20" fmla="*/ 19 w 56"/>
                <a:gd name="T21" fmla="*/ 8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2 h 57"/>
                <a:gd name="T40" fmla="*/ 25 w 56"/>
                <a:gd name="T41" fmla="*/ 32 h 57"/>
                <a:gd name="T42" fmla="*/ 25 w 56"/>
                <a:gd name="T43" fmla="*/ 40 h 57"/>
                <a:gd name="T44" fmla="*/ 19 w 56"/>
                <a:gd name="T45" fmla="*/ 48 h 57"/>
                <a:gd name="T46" fmla="*/ 19 w 56"/>
                <a:gd name="T47" fmla="*/ 48 h 57"/>
                <a:gd name="T48" fmla="*/ 28 w 56"/>
                <a:gd name="T49" fmla="*/ 57 h 57"/>
                <a:gd name="T50" fmla="*/ 36 w 56"/>
                <a:gd name="T51" fmla="*/ 48 h 57"/>
                <a:gd name="T52" fmla="*/ 36 w 56"/>
                <a:gd name="T53" fmla="*/ 48 h 57"/>
                <a:gd name="T54" fmla="*/ 31 w 56"/>
                <a:gd name="T55" fmla="*/ 40 h 57"/>
                <a:gd name="T56" fmla="*/ 31 w 56"/>
                <a:gd name="T57" fmla="*/ 32 h 57"/>
                <a:gd name="T58" fmla="*/ 40 w 56"/>
                <a:gd name="T59" fmla="*/ 32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2"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6" y="12"/>
                    <a:pt x="36" y="8"/>
                  </a:cubicBezTo>
                  <a:cubicBezTo>
                    <a:pt x="36" y="8"/>
                    <a:pt x="36" y="8"/>
                    <a:pt x="36" y="8"/>
                  </a:cubicBezTo>
                  <a:cubicBezTo>
                    <a:pt x="36" y="4"/>
                    <a:pt x="33" y="0"/>
                    <a:pt x="28" y="0"/>
                  </a:cubicBezTo>
                  <a:cubicBezTo>
                    <a:pt x="23" y="0"/>
                    <a:pt x="19" y="4"/>
                    <a:pt x="19" y="8"/>
                  </a:cubicBezTo>
                  <a:cubicBezTo>
                    <a:pt x="19" y="8"/>
                    <a:pt x="19" y="8"/>
                    <a:pt x="19" y="8"/>
                  </a:cubicBezTo>
                  <a:cubicBezTo>
                    <a:pt x="19"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3" y="20"/>
                    <a:pt x="0" y="24"/>
                    <a:pt x="0" y="28"/>
                  </a:cubicBezTo>
                  <a:cubicBezTo>
                    <a:pt x="0" y="33"/>
                    <a:pt x="3" y="37"/>
                    <a:pt x="8" y="37"/>
                  </a:cubicBezTo>
                  <a:cubicBezTo>
                    <a:pt x="8" y="37"/>
                    <a:pt x="8" y="37"/>
                    <a:pt x="8" y="37"/>
                  </a:cubicBezTo>
                  <a:cubicBezTo>
                    <a:pt x="12" y="37"/>
                    <a:pt x="15" y="35"/>
                    <a:pt x="16" y="32"/>
                  </a:cubicBezTo>
                  <a:cubicBezTo>
                    <a:pt x="25" y="32"/>
                    <a:pt x="25" y="32"/>
                    <a:pt x="25" y="32"/>
                  </a:cubicBezTo>
                  <a:cubicBezTo>
                    <a:pt x="25" y="40"/>
                    <a:pt x="25" y="40"/>
                    <a:pt x="25" y="40"/>
                  </a:cubicBezTo>
                  <a:cubicBezTo>
                    <a:pt x="22" y="42"/>
                    <a:pt x="19" y="45"/>
                    <a:pt x="19" y="48"/>
                  </a:cubicBezTo>
                  <a:cubicBezTo>
                    <a:pt x="19" y="48"/>
                    <a:pt x="19" y="48"/>
                    <a:pt x="19" y="48"/>
                  </a:cubicBezTo>
                  <a:cubicBezTo>
                    <a:pt x="19" y="53"/>
                    <a:pt x="23" y="57"/>
                    <a:pt x="28" y="57"/>
                  </a:cubicBezTo>
                  <a:cubicBezTo>
                    <a:pt x="33" y="57"/>
                    <a:pt x="36" y="53"/>
                    <a:pt x="36" y="48"/>
                  </a:cubicBezTo>
                  <a:cubicBezTo>
                    <a:pt x="36" y="48"/>
                    <a:pt x="36" y="48"/>
                    <a:pt x="36" y="48"/>
                  </a:cubicBezTo>
                  <a:cubicBezTo>
                    <a:pt x="36" y="45"/>
                    <a:pt x="34" y="42"/>
                    <a:pt x="31" y="40"/>
                  </a:cubicBezTo>
                  <a:cubicBezTo>
                    <a:pt x="31" y="32"/>
                    <a:pt x="31" y="32"/>
                    <a:pt x="31" y="32"/>
                  </a:cubicBezTo>
                  <a:cubicBezTo>
                    <a:pt x="40" y="32"/>
                    <a:pt x="40" y="32"/>
                    <a:pt x="40" y="32"/>
                  </a:cubicBezTo>
                  <a:cubicBezTo>
                    <a:pt x="41" y="35"/>
                    <a:pt x="44" y="37"/>
                    <a:pt x="48" y="37"/>
                  </a:cubicBezTo>
                  <a:cubicBezTo>
                    <a:pt x="48" y="37"/>
                    <a:pt x="48" y="37"/>
                    <a:pt x="48" y="37"/>
                  </a:cubicBezTo>
                  <a:cubicBezTo>
                    <a:pt x="52"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6" name="Freeform 21"/>
            <p:cNvSpPr>
              <a:spLocks/>
            </p:cNvSpPr>
            <p:nvPr/>
          </p:nvSpPr>
          <p:spPr bwMode="auto">
            <a:xfrm>
              <a:off x="3322638" y="336550"/>
              <a:ext cx="44450"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7 w 56"/>
                <a:gd name="T13" fmla="*/ 8 h 57"/>
                <a:gd name="T14" fmla="*/ 37 w 56"/>
                <a:gd name="T15" fmla="*/ 8 h 57"/>
                <a:gd name="T16" fmla="*/ 28 w 56"/>
                <a:gd name="T17" fmla="*/ 0 h 57"/>
                <a:gd name="T18" fmla="*/ 20 w 56"/>
                <a:gd name="T19" fmla="*/ 8 h 57"/>
                <a:gd name="T20" fmla="*/ 20 w 56"/>
                <a:gd name="T21" fmla="*/ 8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2 h 57"/>
                <a:gd name="T40" fmla="*/ 25 w 56"/>
                <a:gd name="T41" fmla="*/ 32 h 57"/>
                <a:gd name="T42" fmla="*/ 25 w 56"/>
                <a:gd name="T43" fmla="*/ 40 h 57"/>
                <a:gd name="T44" fmla="*/ 20 w 56"/>
                <a:gd name="T45" fmla="*/ 48 h 57"/>
                <a:gd name="T46" fmla="*/ 20 w 56"/>
                <a:gd name="T47" fmla="*/ 48 h 57"/>
                <a:gd name="T48" fmla="*/ 28 w 56"/>
                <a:gd name="T49" fmla="*/ 57 h 57"/>
                <a:gd name="T50" fmla="*/ 37 w 56"/>
                <a:gd name="T51" fmla="*/ 48 h 57"/>
                <a:gd name="T52" fmla="*/ 37 w 56"/>
                <a:gd name="T53" fmla="*/ 48 h 57"/>
                <a:gd name="T54" fmla="*/ 31 w 56"/>
                <a:gd name="T55" fmla="*/ 40 h 57"/>
                <a:gd name="T56" fmla="*/ 31 w 56"/>
                <a:gd name="T57" fmla="*/ 32 h 57"/>
                <a:gd name="T58" fmla="*/ 40 w 56"/>
                <a:gd name="T59" fmla="*/ 32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3"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7" y="12"/>
                    <a:pt x="37" y="8"/>
                  </a:cubicBezTo>
                  <a:cubicBezTo>
                    <a:pt x="37" y="8"/>
                    <a:pt x="37" y="8"/>
                    <a:pt x="37" y="8"/>
                  </a:cubicBezTo>
                  <a:cubicBezTo>
                    <a:pt x="37" y="4"/>
                    <a:pt x="33" y="0"/>
                    <a:pt x="28" y="0"/>
                  </a:cubicBezTo>
                  <a:cubicBezTo>
                    <a:pt x="23"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5"/>
                    <a:pt x="16" y="32"/>
                  </a:cubicBezTo>
                  <a:cubicBezTo>
                    <a:pt x="25" y="32"/>
                    <a:pt x="25" y="32"/>
                    <a:pt x="25" y="32"/>
                  </a:cubicBezTo>
                  <a:cubicBezTo>
                    <a:pt x="25" y="40"/>
                    <a:pt x="25" y="40"/>
                    <a:pt x="25" y="40"/>
                  </a:cubicBezTo>
                  <a:cubicBezTo>
                    <a:pt x="22" y="42"/>
                    <a:pt x="20" y="45"/>
                    <a:pt x="20" y="48"/>
                  </a:cubicBezTo>
                  <a:cubicBezTo>
                    <a:pt x="20" y="48"/>
                    <a:pt x="20" y="48"/>
                    <a:pt x="20" y="48"/>
                  </a:cubicBezTo>
                  <a:cubicBezTo>
                    <a:pt x="20" y="53"/>
                    <a:pt x="23" y="57"/>
                    <a:pt x="28" y="57"/>
                  </a:cubicBezTo>
                  <a:cubicBezTo>
                    <a:pt x="33" y="57"/>
                    <a:pt x="37" y="53"/>
                    <a:pt x="37" y="48"/>
                  </a:cubicBezTo>
                  <a:cubicBezTo>
                    <a:pt x="37" y="48"/>
                    <a:pt x="37" y="48"/>
                    <a:pt x="37" y="48"/>
                  </a:cubicBezTo>
                  <a:cubicBezTo>
                    <a:pt x="37" y="45"/>
                    <a:pt x="34" y="42"/>
                    <a:pt x="31" y="40"/>
                  </a:cubicBezTo>
                  <a:cubicBezTo>
                    <a:pt x="31" y="32"/>
                    <a:pt x="31" y="32"/>
                    <a:pt x="31" y="32"/>
                  </a:cubicBezTo>
                  <a:cubicBezTo>
                    <a:pt x="40" y="32"/>
                    <a:pt x="40" y="32"/>
                    <a:pt x="40" y="32"/>
                  </a:cubicBezTo>
                  <a:cubicBezTo>
                    <a:pt x="41" y="35"/>
                    <a:pt x="44" y="37"/>
                    <a:pt x="48" y="37"/>
                  </a:cubicBezTo>
                  <a:cubicBezTo>
                    <a:pt x="48" y="37"/>
                    <a:pt x="48" y="37"/>
                    <a:pt x="48" y="37"/>
                  </a:cubicBezTo>
                  <a:cubicBezTo>
                    <a:pt x="53"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7" name="Freeform 22"/>
            <p:cNvSpPr>
              <a:spLocks/>
            </p:cNvSpPr>
            <p:nvPr/>
          </p:nvSpPr>
          <p:spPr bwMode="auto">
            <a:xfrm>
              <a:off x="3411538" y="336550"/>
              <a:ext cx="46038" cy="46038"/>
            </a:xfrm>
            <a:custGeom>
              <a:avLst/>
              <a:gdLst>
                <a:gd name="T0" fmla="*/ 57 w 57"/>
                <a:gd name="T1" fmla="*/ 28 h 57"/>
                <a:gd name="T2" fmla="*/ 48 w 57"/>
                <a:gd name="T3" fmla="*/ 20 h 57"/>
                <a:gd name="T4" fmla="*/ 48 w 57"/>
                <a:gd name="T5" fmla="*/ 20 h 57"/>
                <a:gd name="T6" fmla="*/ 40 w 57"/>
                <a:gd name="T7" fmla="*/ 25 h 57"/>
                <a:gd name="T8" fmla="*/ 31 w 57"/>
                <a:gd name="T9" fmla="*/ 25 h 57"/>
                <a:gd name="T10" fmla="*/ 31 w 57"/>
                <a:gd name="T11" fmla="*/ 16 h 57"/>
                <a:gd name="T12" fmla="*/ 37 w 57"/>
                <a:gd name="T13" fmla="*/ 8 h 57"/>
                <a:gd name="T14" fmla="*/ 37 w 57"/>
                <a:gd name="T15" fmla="*/ 8 h 57"/>
                <a:gd name="T16" fmla="*/ 28 w 57"/>
                <a:gd name="T17" fmla="*/ 0 h 57"/>
                <a:gd name="T18" fmla="*/ 20 w 57"/>
                <a:gd name="T19" fmla="*/ 8 h 57"/>
                <a:gd name="T20" fmla="*/ 20 w 57"/>
                <a:gd name="T21" fmla="*/ 8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8 h 57"/>
                <a:gd name="T34" fmla="*/ 8 w 57"/>
                <a:gd name="T35" fmla="*/ 37 h 57"/>
                <a:gd name="T36" fmla="*/ 8 w 57"/>
                <a:gd name="T37" fmla="*/ 37 h 57"/>
                <a:gd name="T38" fmla="*/ 16 w 57"/>
                <a:gd name="T39" fmla="*/ 32 h 57"/>
                <a:gd name="T40" fmla="*/ 25 w 57"/>
                <a:gd name="T41" fmla="*/ 32 h 57"/>
                <a:gd name="T42" fmla="*/ 25 w 57"/>
                <a:gd name="T43" fmla="*/ 40 h 57"/>
                <a:gd name="T44" fmla="*/ 20 w 57"/>
                <a:gd name="T45" fmla="*/ 48 h 57"/>
                <a:gd name="T46" fmla="*/ 20 w 57"/>
                <a:gd name="T47" fmla="*/ 48 h 57"/>
                <a:gd name="T48" fmla="*/ 28 w 57"/>
                <a:gd name="T49" fmla="*/ 57 h 57"/>
                <a:gd name="T50" fmla="*/ 37 w 57"/>
                <a:gd name="T51" fmla="*/ 48 h 57"/>
                <a:gd name="T52" fmla="*/ 37 w 57"/>
                <a:gd name="T53" fmla="*/ 48 h 57"/>
                <a:gd name="T54" fmla="*/ 31 w 57"/>
                <a:gd name="T55" fmla="*/ 40 h 57"/>
                <a:gd name="T56" fmla="*/ 31 w 57"/>
                <a:gd name="T57" fmla="*/ 32 h 57"/>
                <a:gd name="T58" fmla="*/ 40 w 57"/>
                <a:gd name="T59" fmla="*/ 32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0" y="25"/>
                  </a:cubicBezTo>
                  <a:cubicBezTo>
                    <a:pt x="31" y="25"/>
                    <a:pt x="31" y="25"/>
                    <a:pt x="31" y="25"/>
                  </a:cubicBezTo>
                  <a:cubicBezTo>
                    <a:pt x="31" y="16"/>
                    <a:pt x="31" y="16"/>
                    <a:pt x="31" y="16"/>
                  </a:cubicBezTo>
                  <a:cubicBezTo>
                    <a:pt x="35" y="15"/>
                    <a:pt x="37" y="12"/>
                    <a:pt x="37" y="8"/>
                  </a:cubicBezTo>
                  <a:cubicBezTo>
                    <a:pt x="37" y="8"/>
                    <a:pt x="37" y="8"/>
                    <a:pt x="37" y="8"/>
                  </a:cubicBezTo>
                  <a:cubicBezTo>
                    <a:pt x="37" y="4"/>
                    <a:pt x="33" y="0"/>
                    <a:pt x="28"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5"/>
                    <a:pt x="16" y="32"/>
                  </a:cubicBezTo>
                  <a:cubicBezTo>
                    <a:pt x="25" y="32"/>
                    <a:pt x="25" y="32"/>
                    <a:pt x="25" y="32"/>
                  </a:cubicBezTo>
                  <a:cubicBezTo>
                    <a:pt x="25" y="40"/>
                    <a:pt x="25" y="40"/>
                    <a:pt x="25" y="40"/>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1" y="40"/>
                  </a:cubicBezTo>
                  <a:cubicBezTo>
                    <a:pt x="31" y="32"/>
                    <a:pt x="31" y="32"/>
                    <a:pt x="31" y="32"/>
                  </a:cubicBezTo>
                  <a:cubicBezTo>
                    <a:pt x="40" y="32"/>
                    <a:pt x="40" y="32"/>
                    <a:pt x="40" y="32"/>
                  </a:cubicBezTo>
                  <a:cubicBezTo>
                    <a:pt x="42" y="35"/>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8" name="Freeform 23"/>
            <p:cNvSpPr>
              <a:spLocks/>
            </p:cNvSpPr>
            <p:nvPr/>
          </p:nvSpPr>
          <p:spPr bwMode="auto">
            <a:xfrm>
              <a:off x="3502025" y="336550"/>
              <a:ext cx="46038" cy="46038"/>
            </a:xfrm>
            <a:custGeom>
              <a:avLst/>
              <a:gdLst>
                <a:gd name="T0" fmla="*/ 57 w 57"/>
                <a:gd name="T1" fmla="*/ 28 h 57"/>
                <a:gd name="T2" fmla="*/ 48 w 57"/>
                <a:gd name="T3" fmla="*/ 20 h 57"/>
                <a:gd name="T4" fmla="*/ 48 w 57"/>
                <a:gd name="T5" fmla="*/ 20 h 57"/>
                <a:gd name="T6" fmla="*/ 40 w 57"/>
                <a:gd name="T7" fmla="*/ 25 h 57"/>
                <a:gd name="T8" fmla="*/ 32 w 57"/>
                <a:gd name="T9" fmla="*/ 25 h 57"/>
                <a:gd name="T10" fmla="*/ 32 w 57"/>
                <a:gd name="T11" fmla="*/ 16 h 57"/>
                <a:gd name="T12" fmla="*/ 37 w 57"/>
                <a:gd name="T13" fmla="*/ 8 h 57"/>
                <a:gd name="T14" fmla="*/ 37 w 57"/>
                <a:gd name="T15" fmla="*/ 8 h 57"/>
                <a:gd name="T16" fmla="*/ 28 w 57"/>
                <a:gd name="T17" fmla="*/ 0 h 57"/>
                <a:gd name="T18" fmla="*/ 20 w 57"/>
                <a:gd name="T19" fmla="*/ 8 h 57"/>
                <a:gd name="T20" fmla="*/ 20 w 57"/>
                <a:gd name="T21" fmla="*/ 8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8 h 57"/>
                <a:gd name="T34" fmla="*/ 8 w 57"/>
                <a:gd name="T35" fmla="*/ 37 h 57"/>
                <a:gd name="T36" fmla="*/ 8 w 57"/>
                <a:gd name="T37" fmla="*/ 37 h 57"/>
                <a:gd name="T38" fmla="*/ 16 w 57"/>
                <a:gd name="T39" fmla="*/ 32 h 57"/>
                <a:gd name="T40" fmla="*/ 25 w 57"/>
                <a:gd name="T41" fmla="*/ 32 h 57"/>
                <a:gd name="T42" fmla="*/ 25 w 57"/>
                <a:gd name="T43" fmla="*/ 40 h 57"/>
                <a:gd name="T44" fmla="*/ 20 w 57"/>
                <a:gd name="T45" fmla="*/ 48 h 57"/>
                <a:gd name="T46" fmla="*/ 20 w 57"/>
                <a:gd name="T47" fmla="*/ 48 h 57"/>
                <a:gd name="T48" fmla="*/ 28 w 57"/>
                <a:gd name="T49" fmla="*/ 57 h 57"/>
                <a:gd name="T50" fmla="*/ 37 w 57"/>
                <a:gd name="T51" fmla="*/ 48 h 57"/>
                <a:gd name="T52" fmla="*/ 37 w 57"/>
                <a:gd name="T53" fmla="*/ 48 h 57"/>
                <a:gd name="T54" fmla="*/ 32 w 57"/>
                <a:gd name="T55" fmla="*/ 40 h 57"/>
                <a:gd name="T56" fmla="*/ 32 w 57"/>
                <a:gd name="T57" fmla="*/ 32 h 57"/>
                <a:gd name="T58" fmla="*/ 40 w 57"/>
                <a:gd name="T59" fmla="*/ 32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0"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8"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5"/>
                    <a:pt x="16" y="32"/>
                  </a:cubicBezTo>
                  <a:cubicBezTo>
                    <a:pt x="25" y="32"/>
                    <a:pt x="25" y="32"/>
                    <a:pt x="25" y="32"/>
                  </a:cubicBezTo>
                  <a:cubicBezTo>
                    <a:pt x="25" y="40"/>
                    <a:pt x="25" y="40"/>
                    <a:pt x="25" y="40"/>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2" y="40"/>
                  </a:cubicBezTo>
                  <a:cubicBezTo>
                    <a:pt x="32" y="32"/>
                    <a:pt x="32" y="32"/>
                    <a:pt x="32" y="32"/>
                  </a:cubicBezTo>
                  <a:cubicBezTo>
                    <a:pt x="40" y="32"/>
                    <a:pt x="40" y="32"/>
                    <a:pt x="40" y="32"/>
                  </a:cubicBezTo>
                  <a:cubicBezTo>
                    <a:pt x="42" y="35"/>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9" name="Freeform 24"/>
            <p:cNvSpPr>
              <a:spLocks/>
            </p:cNvSpPr>
            <p:nvPr/>
          </p:nvSpPr>
          <p:spPr bwMode="auto">
            <a:xfrm>
              <a:off x="3590925" y="336550"/>
              <a:ext cx="46038" cy="46038"/>
            </a:xfrm>
            <a:custGeom>
              <a:avLst/>
              <a:gdLst>
                <a:gd name="T0" fmla="*/ 48 w 57"/>
                <a:gd name="T1" fmla="*/ 20 h 57"/>
                <a:gd name="T2" fmla="*/ 48 w 57"/>
                <a:gd name="T3" fmla="*/ 20 h 57"/>
                <a:gd name="T4" fmla="*/ 41 w 57"/>
                <a:gd name="T5" fmla="*/ 25 h 57"/>
                <a:gd name="T6" fmla="*/ 32 w 57"/>
                <a:gd name="T7" fmla="*/ 25 h 57"/>
                <a:gd name="T8" fmla="*/ 32 w 57"/>
                <a:gd name="T9" fmla="*/ 16 h 57"/>
                <a:gd name="T10" fmla="*/ 37 w 57"/>
                <a:gd name="T11" fmla="*/ 8 h 57"/>
                <a:gd name="T12" fmla="*/ 37 w 57"/>
                <a:gd name="T13" fmla="*/ 8 h 57"/>
                <a:gd name="T14" fmla="*/ 29 w 57"/>
                <a:gd name="T15" fmla="*/ 0 h 57"/>
                <a:gd name="T16" fmla="*/ 20 w 57"/>
                <a:gd name="T17" fmla="*/ 8 h 57"/>
                <a:gd name="T18" fmla="*/ 20 w 57"/>
                <a:gd name="T19" fmla="*/ 8 h 57"/>
                <a:gd name="T20" fmla="*/ 25 w 57"/>
                <a:gd name="T21" fmla="*/ 16 h 57"/>
                <a:gd name="T22" fmla="*/ 25 w 57"/>
                <a:gd name="T23" fmla="*/ 25 h 57"/>
                <a:gd name="T24" fmla="*/ 16 w 57"/>
                <a:gd name="T25" fmla="*/ 25 h 57"/>
                <a:gd name="T26" fmla="*/ 9 w 57"/>
                <a:gd name="T27" fmla="*/ 20 h 57"/>
                <a:gd name="T28" fmla="*/ 9 w 57"/>
                <a:gd name="T29" fmla="*/ 20 h 57"/>
                <a:gd name="T30" fmla="*/ 0 w 57"/>
                <a:gd name="T31" fmla="*/ 28 h 57"/>
                <a:gd name="T32" fmla="*/ 9 w 57"/>
                <a:gd name="T33" fmla="*/ 37 h 57"/>
                <a:gd name="T34" fmla="*/ 9 w 57"/>
                <a:gd name="T35" fmla="*/ 37 h 57"/>
                <a:gd name="T36" fmla="*/ 16 w 57"/>
                <a:gd name="T37" fmla="*/ 32 h 57"/>
                <a:gd name="T38" fmla="*/ 25 w 57"/>
                <a:gd name="T39" fmla="*/ 32 h 57"/>
                <a:gd name="T40" fmla="*/ 25 w 57"/>
                <a:gd name="T41" fmla="*/ 40 h 57"/>
                <a:gd name="T42" fmla="*/ 20 w 57"/>
                <a:gd name="T43" fmla="*/ 48 h 57"/>
                <a:gd name="T44" fmla="*/ 20 w 57"/>
                <a:gd name="T45" fmla="*/ 48 h 57"/>
                <a:gd name="T46" fmla="*/ 29 w 57"/>
                <a:gd name="T47" fmla="*/ 57 h 57"/>
                <a:gd name="T48" fmla="*/ 37 w 57"/>
                <a:gd name="T49" fmla="*/ 48 h 57"/>
                <a:gd name="T50" fmla="*/ 37 w 57"/>
                <a:gd name="T51" fmla="*/ 48 h 57"/>
                <a:gd name="T52" fmla="*/ 32 w 57"/>
                <a:gd name="T53" fmla="*/ 40 h 57"/>
                <a:gd name="T54" fmla="*/ 32 w 57"/>
                <a:gd name="T55" fmla="*/ 32 h 57"/>
                <a:gd name="T56" fmla="*/ 41 w 57"/>
                <a:gd name="T57" fmla="*/ 32 h 57"/>
                <a:gd name="T58" fmla="*/ 48 w 57"/>
                <a:gd name="T59" fmla="*/ 37 h 57"/>
                <a:gd name="T60" fmla="*/ 48 w 57"/>
                <a:gd name="T61" fmla="*/ 37 h 57"/>
                <a:gd name="T62" fmla="*/ 57 w 57"/>
                <a:gd name="T63" fmla="*/ 28 h 57"/>
                <a:gd name="T64" fmla="*/ 48 w 57"/>
                <a:gd name="T65" fmla="*/ 2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48" y="20"/>
                  </a:move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9"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5"/>
                    <a:pt x="16" y="32"/>
                  </a:cubicBezTo>
                  <a:cubicBezTo>
                    <a:pt x="25" y="32"/>
                    <a:pt x="25" y="32"/>
                    <a:pt x="25" y="32"/>
                  </a:cubicBezTo>
                  <a:cubicBezTo>
                    <a:pt x="25" y="40"/>
                    <a:pt x="25" y="40"/>
                    <a:pt x="25" y="40"/>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0"/>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8"/>
                  </a:cubicBezTo>
                  <a:cubicBezTo>
                    <a:pt x="57" y="24"/>
                    <a:pt x="53" y="20"/>
                    <a:pt x="48"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0" name="Freeform 25"/>
            <p:cNvSpPr>
              <a:spLocks/>
            </p:cNvSpPr>
            <p:nvPr/>
          </p:nvSpPr>
          <p:spPr bwMode="auto">
            <a:xfrm>
              <a:off x="2603500" y="425450"/>
              <a:ext cx="46038" cy="46038"/>
            </a:xfrm>
            <a:custGeom>
              <a:avLst/>
              <a:gdLst>
                <a:gd name="T0" fmla="*/ 57 w 57"/>
                <a:gd name="T1" fmla="*/ 28 h 57"/>
                <a:gd name="T2" fmla="*/ 49 w 57"/>
                <a:gd name="T3" fmla="*/ 20 h 57"/>
                <a:gd name="T4" fmla="*/ 49 w 57"/>
                <a:gd name="T5" fmla="*/ 20 h 57"/>
                <a:gd name="T6" fmla="*/ 41 w 57"/>
                <a:gd name="T7" fmla="*/ 25 h 57"/>
                <a:gd name="T8" fmla="*/ 32 w 57"/>
                <a:gd name="T9" fmla="*/ 25 h 57"/>
                <a:gd name="T10" fmla="*/ 32 w 57"/>
                <a:gd name="T11" fmla="*/ 16 h 57"/>
                <a:gd name="T12" fmla="*/ 37 w 57"/>
                <a:gd name="T13" fmla="*/ 9 h 57"/>
                <a:gd name="T14" fmla="*/ 37 w 57"/>
                <a:gd name="T15" fmla="*/ 9 h 57"/>
                <a:gd name="T16" fmla="*/ 29 w 57"/>
                <a:gd name="T17" fmla="*/ 0 h 57"/>
                <a:gd name="T18" fmla="*/ 20 w 57"/>
                <a:gd name="T19" fmla="*/ 9 h 57"/>
                <a:gd name="T20" fmla="*/ 20 w 57"/>
                <a:gd name="T21" fmla="*/ 9 h 57"/>
                <a:gd name="T22" fmla="*/ 26 w 57"/>
                <a:gd name="T23" fmla="*/ 16 h 57"/>
                <a:gd name="T24" fmla="*/ 26 w 57"/>
                <a:gd name="T25" fmla="*/ 25 h 57"/>
                <a:gd name="T26" fmla="*/ 17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7 w 57"/>
                <a:gd name="T39" fmla="*/ 32 h 57"/>
                <a:gd name="T40" fmla="*/ 26 w 57"/>
                <a:gd name="T41" fmla="*/ 32 h 57"/>
                <a:gd name="T42" fmla="*/ 26 w 57"/>
                <a:gd name="T43" fmla="*/ 41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1 h 57"/>
                <a:gd name="T56" fmla="*/ 32 w 57"/>
                <a:gd name="T57" fmla="*/ 32 h 57"/>
                <a:gd name="T58" fmla="*/ 41 w 57"/>
                <a:gd name="T59" fmla="*/ 32 h 57"/>
                <a:gd name="T60" fmla="*/ 49 w 57"/>
                <a:gd name="T61" fmla="*/ 37 h 57"/>
                <a:gd name="T62" fmla="*/ 49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9" y="20"/>
                  </a:cubicBezTo>
                  <a:cubicBezTo>
                    <a:pt x="49" y="20"/>
                    <a:pt x="49" y="20"/>
                    <a:pt x="49" y="20"/>
                  </a:cubicBezTo>
                  <a:cubicBezTo>
                    <a:pt x="45" y="20"/>
                    <a:pt x="42" y="22"/>
                    <a:pt x="41"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6" y="16"/>
                  </a:cubicBezTo>
                  <a:cubicBezTo>
                    <a:pt x="26" y="25"/>
                    <a:pt x="26" y="25"/>
                    <a:pt x="26" y="25"/>
                  </a:cubicBezTo>
                  <a:cubicBezTo>
                    <a:pt x="17" y="25"/>
                    <a:pt x="17" y="25"/>
                    <a:pt x="17"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5"/>
                    <a:pt x="17" y="32"/>
                  </a:cubicBezTo>
                  <a:cubicBezTo>
                    <a:pt x="26" y="32"/>
                    <a:pt x="26" y="32"/>
                    <a:pt x="26" y="32"/>
                  </a:cubicBezTo>
                  <a:cubicBezTo>
                    <a:pt x="26" y="41"/>
                    <a:pt x="26" y="41"/>
                    <a:pt x="26" y="41"/>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1"/>
                  </a:cubicBezTo>
                  <a:cubicBezTo>
                    <a:pt x="32" y="32"/>
                    <a:pt x="32" y="32"/>
                    <a:pt x="32" y="32"/>
                  </a:cubicBezTo>
                  <a:cubicBezTo>
                    <a:pt x="41" y="32"/>
                    <a:pt x="41" y="32"/>
                    <a:pt x="41" y="32"/>
                  </a:cubicBezTo>
                  <a:cubicBezTo>
                    <a:pt x="42" y="35"/>
                    <a:pt x="45" y="37"/>
                    <a:pt x="49" y="37"/>
                  </a:cubicBezTo>
                  <a:cubicBezTo>
                    <a:pt x="49" y="37"/>
                    <a:pt x="49" y="37"/>
                    <a:pt x="49"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1" name="Freeform 26"/>
            <p:cNvSpPr>
              <a:spLocks/>
            </p:cNvSpPr>
            <p:nvPr/>
          </p:nvSpPr>
          <p:spPr bwMode="auto">
            <a:xfrm>
              <a:off x="2693988" y="425450"/>
              <a:ext cx="46038"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6 w 56"/>
                <a:gd name="T13" fmla="*/ 9 h 57"/>
                <a:gd name="T14" fmla="*/ 36 w 56"/>
                <a:gd name="T15" fmla="*/ 9 h 57"/>
                <a:gd name="T16" fmla="*/ 28 w 56"/>
                <a:gd name="T17" fmla="*/ 0 h 57"/>
                <a:gd name="T18" fmla="*/ 19 w 56"/>
                <a:gd name="T19" fmla="*/ 9 h 57"/>
                <a:gd name="T20" fmla="*/ 19 w 56"/>
                <a:gd name="T21" fmla="*/ 9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2 h 57"/>
                <a:gd name="T40" fmla="*/ 25 w 56"/>
                <a:gd name="T41" fmla="*/ 32 h 57"/>
                <a:gd name="T42" fmla="*/ 25 w 56"/>
                <a:gd name="T43" fmla="*/ 41 h 57"/>
                <a:gd name="T44" fmla="*/ 19 w 56"/>
                <a:gd name="T45" fmla="*/ 48 h 57"/>
                <a:gd name="T46" fmla="*/ 19 w 56"/>
                <a:gd name="T47" fmla="*/ 48 h 57"/>
                <a:gd name="T48" fmla="*/ 28 w 56"/>
                <a:gd name="T49" fmla="*/ 57 h 57"/>
                <a:gd name="T50" fmla="*/ 36 w 56"/>
                <a:gd name="T51" fmla="*/ 48 h 57"/>
                <a:gd name="T52" fmla="*/ 36 w 56"/>
                <a:gd name="T53" fmla="*/ 48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2"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6" y="12"/>
                    <a:pt x="36" y="9"/>
                  </a:cubicBezTo>
                  <a:cubicBezTo>
                    <a:pt x="36" y="9"/>
                    <a:pt x="36" y="9"/>
                    <a:pt x="36" y="9"/>
                  </a:cubicBezTo>
                  <a:cubicBezTo>
                    <a:pt x="36" y="4"/>
                    <a:pt x="33" y="0"/>
                    <a:pt x="28" y="0"/>
                  </a:cubicBezTo>
                  <a:cubicBezTo>
                    <a:pt x="23" y="0"/>
                    <a:pt x="19" y="4"/>
                    <a:pt x="19" y="9"/>
                  </a:cubicBezTo>
                  <a:cubicBezTo>
                    <a:pt x="19" y="9"/>
                    <a:pt x="19" y="9"/>
                    <a:pt x="19" y="9"/>
                  </a:cubicBezTo>
                  <a:cubicBezTo>
                    <a:pt x="19"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3" y="20"/>
                    <a:pt x="0" y="24"/>
                    <a:pt x="0" y="28"/>
                  </a:cubicBezTo>
                  <a:cubicBezTo>
                    <a:pt x="0" y="33"/>
                    <a:pt x="3"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19" y="45"/>
                    <a:pt x="19" y="48"/>
                  </a:cubicBezTo>
                  <a:cubicBezTo>
                    <a:pt x="19" y="48"/>
                    <a:pt x="19" y="48"/>
                    <a:pt x="19" y="48"/>
                  </a:cubicBezTo>
                  <a:cubicBezTo>
                    <a:pt x="19" y="53"/>
                    <a:pt x="23" y="57"/>
                    <a:pt x="28" y="57"/>
                  </a:cubicBezTo>
                  <a:cubicBezTo>
                    <a:pt x="33" y="57"/>
                    <a:pt x="36" y="53"/>
                    <a:pt x="36" y="48"/>
                  </a:cubicBezTo>
                  <a:cubicBezTo>
                    <a:pt x="36" y="48"/>
                    <a:pt x="36" y="48"/>
                    <a:pt x="36" y="48"/>
                  </a:cubicBezTo>
                  <a:cubicBezTo>
                    <a:pt x="36"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2"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2" name="Freeform 27"/>
            <p:cNvSpPr>
              <a:spLocks/>
            </p:cNvSpPr>
            <p:nvPr/>
          </p:nvSpPr>
          <p:spPr bwMode="auto">
            <a:xfrm>
              <a:off x="2784475" y="425450"/>
              <a:ext cx="44450"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7 w 56"/>
                <a:gd name="T13" fmla="*/ 9 h 57"/>
                <a:gd name="T14" fmla="*/ 37 w 56"/>
                <a:gd name="T15" fmla="*/ 9 h 57"/>
                <a:gd name="T16" fmla="*/ 28 w 56"/>
                <a:gd name="T17" fmla="*/ 0 h 57"/>
                <a:gd name="T18" fmla="*/ 20 w 56"/>
                <a:gd name="T19" fmla="*/ 9 h 57"/>
                <a:gd name="T20" fmla="*/ 20 w 56"/>
                <a:gd name="T21" fmla="*/ 9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2 h 57"/>
                <a:gd name="T40" fmla="*/ 25 w 56"/>
                <a:gd name="T41" fmla="*/ 32 h 57"/>
                <a:gd name="T42" fmla="*/ 25 w 56"/>
                <a:gd name="T43" fmla="*/ 41 h 57"/>
                <a:gd name="T44" fmla="*/ 20 w 56"/>
                <a:gd name="T45" fmla="*/ 48 h 57"/>
                <a:gd name="T46" fmla="*/ 20 w 56"/>
                <a:gd name="T47" fmla="*/ 48 h 57"/>
                <a:gd name="T48" fmla="*/ 28 w 56"/>
                <a:gd name="T49" fmla="*/ 57 h 57"/>
                <a:gd name="T50" fmla="*/ 37 w 56"/>
                <a:gd name="T51" fmla="*/ 48 h 57"/>
                <a:gd name="T52" fmla="*/ 37 w 56"/>
                <a:gd name="T53" fmla="*/ 48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3"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7" y="12"/>
                    <a:pt x="37" y="9"/>
                  </a:cubicBezTo>
                  <a:cubicBezTo>
                    <a:pt x="37" y="9"/>
                    <a:pt x="37" y="9"/>
                    <a:pt x="37" y="9"/>
                  </a:cubicBezTo>
                  <a:cubicBezTo>
                    <a:pt x="37" y="4"/>
                    <a:pt x="33" y="0"/>
                    <a:pt x="28" y="0"/>
                  </a:cubicBezTo>
                  <a:cubicBezTo>
                    <a:pt x="23"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3" y="57"/>
                    <a:pt x="28" y="57"/>
                  </a:cubicBezTo>
                  <a:cubicBezTo>
                    <a:pt x="33" y="57"/>
                    <a:pt x="37" y="53"/>
                    <a:pt x="37" y="48"/>
                  </a:cubicBezTo>
                  <a:cubicBezTo>
                    <a:pt x="37" y="48"/>
                    <a:pt x="37" y="48"/>
                    <a:pt x="37" y="48"/>
                  </a:cubicBezTo>
                  <a:cubicBezTo>
                    <a:pt x="37"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3"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3" name="Freeform 28"/>
            <p:cNvSpPr>
              <a:spLocks/>
            </p:cNvSpPr>
            <p:nvPr/>
          </p:nvSpPr>
          <p:spPr bwMode="auto">
            <a:xfrm>
              <a:off x="2873375" y="425450"/>
              <a:ext cx="46038" cy="46038"/>
            </a:xfrm>
            <a:custGeom>
              <a:avLst/>
              <a:gdLst>
                <a:gd name="T0" fmla="*/ 57 w 57"/>
                <a:gd name="T1" fmla="*/ 28 h 57"/>
                <a:gd name="T2" fmla="*/ 48 w 57"/>
                <a:gd name="T3" fmla="*/ 20 h 57"/>
                <a:gd name="T4" fmla="*/ 48 w 57"/>
                <a:gd name="T5" fmla="*/ 20 h 57"/>
                <a:gd name="T6" fmla="*/ 40 w 57"/>
                <a:gd name="T7" fmla="*/ 25 h 57"/>
                <a:gd name="T8" fmla="*/ 31 w 57"/>
                <a:gd name="T9" fmla="*/ 25 h 57"/>
                <a:gd name="T10" fmla="*/ 31 w 57"/>
                <a:gd name="T11" fmla="*/ 16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8 h 57"/>
                <a:gd name="T34" fmla="*/ 8 w 57"/>
                <a:gd name="T35" fmla="*/ 37 h 57"/>
                <a:gd name="T36" fmla="*/ 8 w 57"/>
                <a:gd name="T37" fmla="*/ 37 h 57"/>
                <a:gd name="T38" fmla="*/ 16 w 57"/>
                <a:gd name="T39" fmla="*/ 32 h 57"/>
                <a:gd name="T40" fmla="*/ 25 w 57"/>
                <a:gd name="T41" fmla="*/ 32 h 57"/>
                <a:gd name="T42" fmla="*/ 25 w 57"/>
                <a:gd name="T43" fmla="*/ 41 h 57"/>
                <a:gd name="T44" fmla="*/ 20 w 57"/>
                <a:gd name="T45" fmla="*/ 48 h 57"/>
                <a:gd name="T46" fmla="*/ 20 w 57"/>
                <a:gd name="T47" fmla="*/ 48 h 57"/>
                <a:gd name="T48" fmla="*/ 28 w 57"/>
                <a:gd name="T49" fmla="*/ 57 h 57"/>
                <a:gd name="T50" fmla="*/ 37 w 57"/>
                <a:gd name="T51" fmla="*/ 48 h 57"/>
                <a:gd name="T52" fmla="*/ 37 w 57"/>
                <a:gd name="T53" fmla="*/ 48 h 57"/>
                <a:gd name="T54" fmla="*/ 31 w 57"/>
                <a:gd name="T55" fmla="*/ 41 h 57"/>
                <a:gd name="T56" fmla="*/ 31 w 57"/>
                <a:gd name="T57" fmla="*/ 32 h 57"/>
                <a:gd name="T58" fmla="*/ 40 w 57"/>
                <a:gd name="T59" fmla="*/ 32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0" y="25"/>
                  </a:cubicBezTo>
                  <a:cubicBezTo>
                    <a:pt x="31" y="25"/>
                    <a:pt x="31" y="25"/>
                    <a:pt x="31" y="25"/>
                  </a:cubicBezTo>
                  <a:cubicBezTo>
                    <a:pt x="31" y="16"/>
                    <a:pt x="31" y="16"/>
                    <a:pt x="31" y="16"/>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1" y="41"/>
                  </a:cubicBezTo>
                  <a:cubicBezTo>
                    <a:pt x="31" y="32"/>
                    <a:pt x="31" y="32"/>
                    <a:pt x="31" y="32"/>
                  </a:cubicBezTo>
                  <a:cubicBezTo>
                    <a:pt x="40" y="32"/>
                    <a:pt x="40" y="32"/>
                    <a:pt x="40" y="32"/>
                  </a:cubicBezTo>
                  <a:cubicBezTo>
                    <a:pt x="42" y="35"/>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4" name="Freeform 29"/>
            <p:cNvSpPr>
              <a:spLocks/>
            </p:cNvSpPr>
            <p:nvPr/>
          </p:nvSpPr>
          <p:spPr bwMode="auto">
            <a:xfrm>
              <a:off x="2963863" y="425450"/>
              <a:ext cx="46038" cy="46038"/>
            </a:xfrm>
            <a:custGeom>
              <a:avLst/>
              <a:gdLst>
                <a:gd name="T0" fmla="*/ 57 w 57"/>
                <a:gd name="T1" fmla="*/ 28 h 57"/>
                <a:gd name="T2" fmla="*/ 48 w 57"/>
                <a:gd name="T3" fmla="*/ 20 h 57"/>
                <a:gd name="T4" fmla="*/ 48 w 57"/>
                <a:gd name="T5" fmla="*/ 20 h 57"/>
                <a:gd name="T6" fmla="*/ 41 w 57"/>
                <a:gd name="T7" fmla="*/ 25 h 57"/>
                <a:gd name="T8" fmla="*/ 32 w 57"/>
                <a:gd name="T9" fmla="*/ 25 h 57"/>
                <a:gd name="T10" fmla="*/ 32 w 57"/>
                <a:gd name="T11" fmla="*/ 16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6 h 57"/>
                <a:gd name="T24" fmla="*/ 25 w 57"/>
                <a:gd name="T25" fmla="*/ 25 h 57"/>
                <a:gd name="T26" fmla="*/ 16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6 w 57"/>
                <a:gd name="T39" fmla="*/ 32 h 57"/>
                <a:gd name="T40" fmla="*/ 25 w 57"/>
                <a:gd name="T41" fmla="*/ 32 h 57"/>
                <a:gd name="T42" fmla="*/ 25 w 57"/>
                <a:gd name="T43" fmla="*/ 41 h 57"/>
                <a:gd name="T44" fmla="*/ 20 w 57"/>
                <a:gd name="T45" fmla="*/ 48 h 57"/>
                <a:gd name="T46" fmla="*/ 20 w 57"/>
                <a:gd name="T47" fmla="*/ 48 h 57"/>
                <a:gd name="T48" fmla="*/ 28 w 57"/>
                <a:gd name="T49" fmla="*/ 57 h 57"/>
                <a:gd name="T50" fmla="*/ 37 w 57"/>
                <a:gd name="T51" fmla="*/ 48 h 57"/>
                <a:gd name="T52" fmla="*/ 37 w 57"/>
                <a:gd name="T53" fmla="*/ 48 h 57"/>
                <a:gd name="T54" fmla="*/ 32 w 57"/>
                <a:gd name="T55" fmla="*/ 41 h 57"/>
                <a:gd name="T56" fmla="*/ 32 w 57"/>
                <a:gd name="T57" fmla="*/ 32 h 57"/>
                <a:gd name="T58" fmla="*/ 41 w 57"/>
                <a:gd name="T59" fmla="*/ 32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2" y="41"/>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5" name="Freeform 30"/>
            <p:cNvSpPr>
              <a:spLocks/>
            </p:cNvSpPr>
            <p:nvPr/>
          </p:nvSpPr>
          <p:spPr bwMode="auto">
            <a:xfrm>
              <a:off x="3052763" y="425450"/>
              <a:ext cx="46038" cy="46038"/>
            </a:xfrm>
            <a:custGeom>
              <a:avLst/>
              <a:gdLst>
                <a:gd name="T0" fmla="*/ 57 w 57"/>
                <a:gd name="T1" fmla="*/ 28 h 57"/>
                <a:gd name="T2" fmla="*/ 48 w 57"/>
                <a:gd name="T3" fmla="*/ 20 h 57"/>
                <a:gd name="T4" fmla="*/ 48 w 57"/>
                <a:gd name="T5" fmla="*/ 20 h 57"/>
                <a:gd name="T6" fmla="*/ 41 w 57"/>
                <a:gd name="T7" fmla="*/ 25 h 57"/>
                <a:gd name="T8" fmla="*/ 32 w 57"/>
                <a:gd name="T9" fmla="*/ 25 h 57"/>
                <a:gd name="T10" fmla="*/ 32 w 57"/>
                <a:gd name="T11" fmla="*/ 16 h 57"/>
                <a:gd name="T12" fmla="*/ 37 w 57"/>
                <a:gd name="T13" fmla="*/ 9 h 57"/>
                <a:gd name="T14" fmla="*/ 37 w 57"/>
                <a:gd name="T15" fmla="*/ 9 h 57"/>
                <a:gd name="T16" fmla="*/ 29 w 57"/>
                <a:gd name="T17" fmla="*/ 0 h 57"/>
                <a:gd name="T18" fmla="*/ 20 w 57"/>
                <a:gd name="T19" fmla="*/ 9 h 57"/>
                <a:gd name="T20" fmla="*/ 20 w 57"/>
                <a:gd name="T21" fmla="*/ 9 h 57"/>
                <a:gd name="T22" fmla="*/ 25 w 57"/>
                <a:gd name="T23" fmla="*/ 16 h 57"/>
                <a:gd name="T24" fmla="*/ 25 w 57"/>
                <a:gd name="T25" fmla="*/ 25 h 57"/>
                <a:gd name="T26" fmla="*/ 16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6 w 57"/>
                <a:gd name="T39" fmla="*/ 32 h 57"/>
                <a:gd name="T40" fmla="*/ 25 w 57"/>
                <a:gd name="T41" fmla="*/ 32 h 57"/>
                <a:gd name="T42" fmla="*/ 25 w 57"/>
                <a:gd name="T43" fmla="*/ 41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1 h 57"/>
                <a:gd name="T56" fmla="*/ 32 w 57"/>
                <a:gd name="T57" fmla="*/ 32 h 57"/>
                <a:gd name="T58" fmla="*/ 41 w 57"/>
                <a:gd name="T59" fmla="*/ 32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1"/>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6" name="Freeform 31"/>
            <p:cNvSpPr>
              <a:spLocks/>
            </p:cNvSpPr>
            <p:nvPr/>
          </p:nvSpPr>
          <p:spPr bwMode="auto">
            <a:xfrm>
              <a:off x="3141663" y="425450"/>
              <a:ext cx="46038" cy="46038"/>
            </a:xfrm>
            <a:custGeom>
              <a:avLst/>
              <a:gdLst>
                <a:gd name="T0" fmla="*/ 57 w 57"/>
                <a:gd name="T1" fmla="*/ 28 h 57"/>
                <a:gd name="T2" fmla="*/ 49 w 57"/>
                <a:gd name="T3" fmla="*/ 20 h 57"/>
                <a:gd name="T4" fmla="*/ 49 w 57"/>
                <a:gd name="T5" fmla="*/ 20 h 57"/>
                <a:gd name="T6" fmla="*/ 41 w 57"/>
                <a:gd name="T7" fmla="*/ 25 h 57"/>
                <a:gd name="T8" fmla="*/ 32 w 57"/>
                <a:gd name="T9" fmla="*/ 25 h 57"/>
                <a:gd name="T10" fmla="*/ 32 w 57"/>
                <a:gd name="T11" fmla="*/ 16 h 57"/>
                <a:gd name="T12" fmla="*/ 37 w 57"/>
                <a:gd name="T13" fmla="*/ 9 h 57"/>
                <a:gd name="T14" fmla="*/ 37 w 57"/>
                <a:gd name="T15" fmla="*/ 9 h 57"/>
                <a:gd name="T16" fmla="*/ 29 w 57"/>
                <a:gd name="T17" fmla="*/ 0 h 57"/>
                <a:gd name="T18" fmla="*/ 20 w 57"/>
                <a:gd name="T19" fmla="*/ 9 h 57"/>
                <a:gd name="T20" fmla="*/ 20 w 57"/>
                <a:gd name="T21" fmla="*/ 9 h 57"/>
                <a:gd name="T22" fmla="*/ 26 w 57"/>
                <a:gd name="T23" fmla="*/ 16 h 57"/>
                <a:gd name="T24" fmla="*/ 26 w 57"/>
                <a:gd name="T25" fmla="*/ 25 h 57"/>
                <a:gd name="T26" fmla="*/ 17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7 w 57"/>
                <a:gd name="T39" fmla="*/ 32 h 57"/>
                <a:gd name="T40" fmla="*/ 26 w 57"/>
                <a:gd name="T41" fmla="*/ 32 h 57"/>
                <a:gd name="T42" fmla="*/ 26 w 57"/>
                <a:gd name="T43" fmla="*/ 41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1 h 57"/>
                <a:gd name="T56" fmla="*/ 32 w 57"/>
                <a:gd name="T57" fmla="*/ 32 h 57"/>
                <a:gd name="T58" fmla="*/ 41 w 57"/>
                <a:gd name="T59" fmla="*/ 32 h 57"/>
                <a:gd name="T60" fmla="*/ 49 w 57"/>
                <a:gd name="T61" fmla="*/ 37 h 57"/>
                <a:gd name="T62" fmla="*/ 49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9" y="20"/>
                  </a:cubicBezTo>
                  <a:cubicBezTo>
                    <a:pt x="49" y="20"/>
                    <a:pt x="49" y="20"/>
                    <a:pt x="49" y="20"/>
                  </a:cubicBezTo>
                  <a:cubicBezTo>
                    <a:pt x="45" y="20"/>
                    <a:pt x="42" y="22"/>
                    <a:pt x="41"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6" y="16"/>
                  </a:cubicBezTo>
                  <a:cubicBezTo>
                    <a:pt x="26" y="25"/>
                    <a:pt x="26" y="25"/>
                    <a:pt x="26" y="25"/>
                  </a:cubicBezTo>
                  <a:cubicBezTo>
                    <a:pt x="17" y="25"/>
                    <a:pt x="17" y="25"/>
                    <a:pt x="17"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5"/>
                    <a:pt x="17" y="32"/>
                  </a:cubicBezTo>
                  <a:cubicBezTo>
                    <a:pt x="26" y="32"/>
                    <a:pt x="26" y="32"/>
                    <a:pt x="26" y="32"/>
                  </a:cubicBezTo>
                  <a:cubicBezTo>
                    <a:pt x="26" y="41"/>
                    <a:pt x="26" y="41"/>
                    <a:pt x="26" y="41"/>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1"/>
                  </a:cubicBezTo>
                  <a:cubicBezTo>
                    <a:pt x="32" y="32"/>
                    <a:pt x="32" y="32"/>
                    <a:pt x="32" y="32"/>
                  </a:cubicBezTo>
                  <a:cubicBezTo>
                    <a:pt x="41" y="32"/>
                    <a:pt x="41" y="32"/>
                    <a:pt x="41" y="32"/>
                  </a:cubicBezTo>
                  <a:cubicBezTo>
                    <a:pt x="42" y="35"/>
                    <a:pt x="45" y="37"/>
                    <a:pt x="49" y="37"/>
                  </a:cubicBezTo>
                  <a:cubicBezTo>
                    <a:pt x="49" y="37"/>
                    <a:pt x="49" y="37"/>
                    <a:pt x="49"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7" name="Freeform 32"/>
            <p:cNvSpPr>
              <a:spLocks/>
            </p:cNvSpPr>
            <p:nvPr/>
          </p:nvSpPr>
          <p:spPr bwMode="auto">
            <a:xfrm>
              <a:off x="3232150" y="425450"/>
              <a:ext cx="46038"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6 w 56"/>
                <a:gd name="T13" fmla="*/ 9 h 57"/>
                <a:gd name="T14" fmla="*/ 36 w 56"/>
                <a:gd name="T15" fmla="*/ 9 h 57"/>
                <a:gd name="T16" fmla="*/ 28 w 56"/>
                <a:gd name="T17" fmla="*/ 0 h 57"/>
                <a:gd name="T18" fmla="*/ 19 w 56"/>
                <a:gd name="T19" fmla="*/ 9 h 57"/>
                <a:gd name="T20" fmla="*/ 19 w 56"/>
                <a:gd name="T21" fmla="*/ 9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2 h 57"/>
                <a:gd name="T40" fmla="*/ 25 w 56"/>
                <a:gd name="T41" fmla="*/ 32 h 57"/>
                <a:gd name="T42" fmla="*/ 25 w 56"/>
                <a:gd name="T43" fmla="*/ 41 h 57"/>
                <a:gd name="T44" fmla="*/ 19 w 56"/>
                <a:gd name="T45" fmla="*/ 48 h 57"/>
                <a:gd name="T46" fmla="*/ 19 w 56"/>
                <a:gd name="T47" fmla="*/ 48 h 57"/>
                <a:gd name="T48" fmla="*/ 28 w 56"/>
                <a:gd name="T49" fmla="*/ 57 h 57"/>
                <a:gd name="T50" fmla="*/ 36 w 56"/>
                <a:gd name="T51" fmla="*/ 48 h 57"/>
                <a:gd name="T52" fmla="*/ 36 w 56"/>
                <a:gd name="T53" fmla="*/ 48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2"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6" y="12"/>
                    <a:pt x="36" y="9"/>
                  </a:cubicBezTo>
                  <a:cubicBezTo>
                    <a:pt x="36" y="9"/>
                    <a:pt x="36" y="9"/>
                    <a:pt x="36" y="9"/>
                  </a:cubicBezTo>
                  <a:cubicBezTo>
                    <a:pt x="36" y="4"/>
                    <a:pt x="33" y="0"/>
                    <a:pt x="28" y="0"/>
                  </a:cubicBezTo>
                  <a:cubicBezTo>
                    <a:pt x="23" y="0"/>
                    <a:pt x="19" y="4"/>
                    <a:pt x="19" y="9"/>
                  </a:cubicBezTo>
                  <a:cubicBezTo>
                    <a:pt x="19" y="9"/>
                    <a:pt x="19" y="9"/>
                    <a:pt x="19" y="9"/>
                  </a:cubicBezTo>
                  <a:cubicBezTo>
                    <a:pt x="19"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3" y="20"/>
                    <a:pt x="0" y="24"/>
                    <a:pt x="0" y="28"/>
                  </a:cubicBezTo>
                  <a:cubicBezTo>
                    <a:pt x="0" y="33"/>
                    <a:pt x="3"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19" y="45"/>
                    <a:pt x="19" y="48"/>
                  </a:cubicBezTo>
                  <a:cubicBezTo>
                    <a:pt x="19" y="48"/>
                    <a:pt x="19" y="48"/>
                    <a:pt x="19" y="48"/>
                  </a:cubicBezTo>
                  <a:cubicBezTo>
                    <a:pt x="19" y="53"/>
                    <a:pt x="23" y="57"/>
                    <a:pt x="28" y="57"/>
                  </a:cubicBezTo>
                  <a:cubicBezTo>
                    <a:pt x="33" y="57"/>
                    <a:pt x="36" y="53"/>
                    <a:pt x="36" y="48"/>
                  </a:cubicBezTo>
                  <a:cubicBezTo>
                    <a:pt x="36" y="48"/>
                    <a:pt x="36" y="48"/>
                    <a:pt x="36" y="48"/>
                  </a:cubicBezTo>
                  <a:cubicBezTo>
                    <a:pt x="36"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2"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8" name="Freeform 33"/>
            <p:cNvSpPr>
              <a:spLocks/>
            </p:cNvSpPr>
            <p:nvPr/>
          </p:nvSpPr>
          <p:spPr bwMode="auto">
            <a:xfrm>
              <a:off x="3322638" y="425450"/>
              <a:ext cx="44450"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7 w 56"/>
                <a:gd name="T13" fmla="*/ 9 h 57"/>
                <a:gd name="T14" fmla="*/ 37 w 56"/>
                <a:gd name="T15" fmla="*/ 9 h 57"/>
                <a:gd name="T16" fmla="*/ 28 w 56"/>
                <a:gd name="T17" fmla="*/ 0 h 57"/>
                <a:gd name="T18" fmla="*/ 20 w 56"/>
                <a:gd name="T19" fmla="*/ 9 h 57"/>
                <a:gd name="T20" fmla="*/ 20 w 56"/>
                <a:gd name="T21" fmla="*/ 9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2 h 57"/>
                <a:gd name="T40" fmla="*/ 25 w 56"/>
                <a:gd name="T41" fmla="*/ 32 h 57"/>
                <a:gd name="T42" fmla="*/ 25 w 56"/>
                <a:gd name="T43" fmla="*/ 41 h 57"/>
                <a:gd name="T44" fmla="*/ 20 w 56"/>
                <a:gd name="T45" fmla="*/ 48 h 57"/>
                <a:gd name="T46" fmla="*/ 20 w 56"/>
                <a:gd name="T47" fmla="*/ 48 h 57"/>
                <a:gd name="T48" fmla="*/ 28 w 56"/>
                <a:gd name="T49" fmla="*/ 57 h 57"/>
                <a:gd name="T50" fmla="*/ 37 w 56"/>
                <a:gd name="T51" fmla="*/ 48 h 57"/>
                <a:gd name="T52" fmla="*/ 37 w 56"/>
                <a:gd name="T53" fmla="*/ 48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3"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7" y="12"/>
                    <a:pt x="37" y="9"/>
                  </a:cubicBezTo>
                  <a:cubicBezTo>
                    <a:pt x="37" y="9"/>
                    <a:pt x="37" y="9"/>
                    <a:pt x="37" y="9"/>
                  </a:cubicBezTo>
                  <a:cubicBezTo>
                    <a:pt x="37" y="4"/>
                    <a:pt x="33" y="0"/>
                    <a:pt x="28" y="0"/>
                  </a:cubicBezTo>
                  <a:cubicBezTo>
                    <a:pt x="23"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3" y="57"/>
                    <a:pt x="28" y="57"/>
                  </a:cubicBezTo>
                  <a:cubicBezTo>
                    <a:pt x="33" y="57"/>
                    <a:pt x="37" y="53"/>
                    <a:pt x="37" y="48"/>
                  </a:cubicBezTo>
                  <a:cubicBezTo>
                    <a:pt x="37" y="48"/>
                    <a:pt x="37" y="48"/>
                    <a:pt x="37" y="48"/>
                  </a:cubicBezTo>
                  <a:cubicBezTo>
                    <a:pt x="37"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3"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9" name="Freeform 34"/>
            <p:cNvSpPr>
              <a:spLocks/>
            </p:cNvSpPr>
            <p:nvPr/>
          </p:nvSpPr>
          <p:spPr bwMode="auto">
            <a:xfrm>
              <a:off x="3411538" y="425450"/>
              <a:ext cx="46038" cy="46038"/>
            </a:xfrm>
            <a:custGeom>
              <a:avLst/>
              <a:gdLst>
                <a:gd name="T0" fmla="*/ 57 w 57"/>
                <a:gd name="T1" fmla="*/ 28 h 57"/>
                <a:gd name="T2" fmla="*/ 48 w 57"/>
                <a:gd name="T3" fmla="*/ 20 h 57"/>
                <a:gd name="T4" fmla="*/ 48 w 57"/>
                <a:gd name="T5" fmla="*/ 20 h 57"/>
                <a:gd name="T6" fmla="*/ 40 w 57"/>
                <a:gd name="T7" fmla="*/ 25 h 57"/>
                <a:gd name="T8" fmla="*/ 31 w 57"/>
                <a:gd name="T9" fmla="*/ 25 h 57"/>
                <a:gd name="T10" fmla="*/ 31 w 57"/>
                <a:gd name="T11" fmla="*/ 16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8 h 57"/>
                <a:gd name="T34" fmla="*/ 8 w 57"/>
                <a:gd name="T35" fmla="*/ 37 h 57"/>
                <a:gd name="T36" fmla="*/ 8 w 57"/>
                <a:gd name="T37" fmla="*/ 37 h 57"/>
                <a:gd name="T38" fmla="*/ 16 w 57"/>
                <a:gd name="T39" fmla="*/ 32 h 57"/>
                <a:gd name="T40" fmla="*/ 25 w 57"/>
                <a:gd name="T41" fmla="*/ 32 h 57"/>
                <a:gd name="T42" fmla="*/ 25 w 57"/>
                <a:gd name="T43" fmla="*/ 41 h 57"/>
                <a:gd name="T44" fmla="*/ 20 w 57"/>
                <a:gd name="T45" fmla="*/ 48 h 57"/>
                <a:gd name="T46" fmla="*/ 20 w 57"/>
                <a:gd name="T47" fmla="*/ 48 h 57"/>
                <a:gd name="T48" fmla="*/ 28 w 57"/>
                <a:gd name="T49" fmla="*/ 57 h 57"/>
                <a:gd name="T50" fmla="*/ 37 w 57"/>
                <a:gd name="T51" fmla="*/ 48 h 57"/>
                <a:gd name="T52" fmla="*/ 37 w 57"/>
                <a:gd name="T53" fmla="*/ 48 h 57"/>
                <a:gd name="T54" fmla="*/ 31 w 57"/>
                <a:gd name="T55" fmla="*/ 41 h 57"/>
                <a:gd name="T56" fmla="*/ 31 w 57"/>
                <a:gd name="T57" fmla="*/ 32 h 57"/>
                <a:gd name="T58" fmla="*/ 40 w 57"/>
                <a:gd name="T59" fmla="*/ 32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0" y="25"/>
                  </a:cubicBezTo>
                  <a:cubicBezTo>
                    <a:pt x="31" y="25"/>
                    <a:pt x="31" y="25"/>
                    <a:pt x="31" y="25"/>
                  </a:cubicBezTo>
                  <a:cubicBezTo>
                    <a:pt x="31" y="16"/>
                    <a:pt x="31" y="16"/>
                    <a:pt x="31" y="16"/>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1" y="41"/>
                  </a:cubicBezTo>
                  <a:cubicBezTo>
                    <a:pt x="31" y="32"/>
                    <a:pt x="31" y="32"/>
                    <a:pt x="31" y="32"/>
                  </a:cubicBezTo>
                  <a:cubicBezTo>
                    <a:pt x="40" y="32"/>
                    <a:pt x="40" y="32"/>
                    <a:pt x="40" y="32"/>
                  </a:cubicBezTo>
                  <a:cubicBezTo>
                    <a:pt x="42" y="35"/>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0" name="Freeform 35"/>
            <p:cNvSpPr>
              <a:spLocks/>
            </p:cNvSpPr>
            <p:nvPr/>
          </p:nvSpPr>
          <p:spPr bwMode="auto">
            <a:xfrm>
              <a:off x="3502025" y="425450"/>
              <a:ext cx="46038" cy="46038"/>
            </a:xfrm>
            <a:custGeom>
              <a:avLst/>
              <a:gdLst>
                <a:gd name="T0" fmla="*/ 57 w 57"/>
                <a:gd name="T1" fmla="*/ 28 h 57"/>
                <a:gd name="T2" fmla="*/ 48 w 57"/>
                <a:gd name="T3" fmla="*/ 20 h 57"/>
                <a:gd name="T4" fmla="*/ 48 w 57"/>
                <a:gd name="T5" fmla="*/ 20 h 57"/>
                <a:gd name="T6" fmla="*/ 40 w 57"/>
                <a:gd name="T7" fmla="*/ 25 h 57"/>
                <a:gd name="T8" fmla="*/ 32 w 57"/>
                <a:gd name="T9" fmla="*/ 25 h 57"/>
                <a:gd name="T10" fmla="*/ 32 w 57"/>
                <a:gd name="T11" fmla="*/ 16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8 h 57"/>
                <a:gd name="T34" fmla="*/ 8 w 57"/>
                <a:gd name="T35" fmla="*/ 37 h 57"/>
                <a:gd name="T36" fmla="*/ 8 w 57"/>
                <a:gd name="T37" fmla="*/ 37 h 57"/>
                <a:gd name="T38" fmla="*/ 16 w 57"/>
                <a:gd name="T39" fmla="*/ 32 h 57"/>
                <a:gd name="T40" fmla="*/ 25 w 57"/>
                <a:gd name="T41" fmla="*/ 32 h 57"/>
                <a:gd name="T42" fmla="*/ 25 w 57"/>
                <a:gd name="T43" fmla="*/ 41 h 57"/>
                <a:gd name="T44" fmla="*/ 20 w 57"/>
                <a:gd name="T45" fmla="*/ 48 h 57"/>
                <a:gd name="T46" fmla="*/ 20 w 57"/>
                <a:gd name="T47" fmla="*/ 48 h 57"/>
                <a:gd name="T48" fmla="*/ 28 w 57"/>
                <a:gd name="T49" fmla="*/ 57 h 57"/>
                <a:gd name="T50" fmla="*/ 37 w 57"/>
                <a:gd name="T51" fmla="*/ 48 h 57"/>
                <a:gd name="T52" fmla="*/ 37 w 57"/>
                <a:gd name="T53" fmla="*/ 48 h 57"/>
                <a:gd name="T54" fmla="*/ 32 w 57"/>
                <a:gd name="T55" fmla="*/ 41 h 57"/>
                <a:gd name="T56" fmla="*/ 32 w 57"/>
                <a:gd name="T57" fmla="*/ 32 h 57"/>
                <a:gd name="T58" fmla="*/ 40 w 57"/>
                <a:gd name="T59" fmla="*/ 32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0"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2" y="41"/>
                  </a:cubicBezTo>
                  <a:cubicBezTo>
                    <a:pt x="32" y="32"/>
                    <a:pt x="32" y="32"/>
                    <a:pt x="32" y="32"/>
                  </a:cubicBezTo>
                  <a:cubicBezTo>
                    <a:pt x="40" y="32"/>
                    <a:pt x="40" y="32"/>
                    <a:pt x="40" y="32"/>
                  </a:cubicBezTo>
                  <a:cubicBezTo>
                    <a:pt x="42" y="35"/>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1" name="Freeform 36"/>
            <p:cNvSpPr>
              <a:spLocks/>
            </p:cNvSpPr>
            <p:nvPr/>
          </p:nvSpPr>
          <p:spPr bwMode="auto">
            <a:xfrm>
              <a:off x="3590925" y="425450"/>
              <a:ext cx="46038" cy="46038"/>
            </a:xfrm>
            <a:custGeom>
              <a:avLst/>
              <a:gdLst>
                <a:gd name="T0" fmla="*/ 48 w 57"/>
                <a:gd name="T1" fmla="*/ 20 h 57"/>
                <a:gd name="T2" fmla="*/ 48 w 57"/>
                <a:gd name="T3" fmla="*/ 20 h 57"/>
                <a:gd name="T4" fmla="*/ 41 w 57"/>
                <a:gd name="T5" fmla="*/ 25 h 57"/>
                <a:gd name="T6" fmla="*/ 32 w 57"/>
                <a:gd name="T7" fmla="*/ 25 h 57"/>
                <a:gd name="T8" fmla="*/ 32 w 57"/>
                <a:gd name="T9" fmla="*/ 16 h 57"/>
                <a:gd name="T10" fmla="*/ 37 w 57"/>
                <a:gd name="T11" fmla="*/ 9 h 57"/>
                <a:gd name="T12" fmla="*/ 37 w 57"/>
                <a:gd name="T13" fmla="*/ 9 h 57"/>
                <a:gd name="T14" fmla="*/ 29 w 57"/>
                <a:gd name="T15" fmla="*/ 0 h 57"/>
                <a:gd name="T16" fmla="*/ 20 w 57"/>
                <a:gd name="T17" fmla="*/ 9 h 57"/>
                <a:gd name="T18" fmla="*/ 20 w 57"/>
                <a:gd name="T19" fmla="*/ 9 h 57"/>
                <a:gd name="T20" fmla="*/ 25 w 57"/>
                <a:gd name="T21" fmla="*/ 16 h 57"/>
                <a:gd name="T22" fmla="*/ 25 w 57"/>
                <a:gd name="T23" fmla="*/ 25 h 57"/>
                <a:gd name="T24" fmla="*/ 16 w 57"/>
                <a:gd name="T25" fmla="*/ 25 h 57"/>
                <a:gd name="T26" fmla="*/ 9 w 57"/>
                <a:gd name="T27" fmla="*/ 20 h 57"/>
                <a:gd name="T28" fmla="*/ 9 w 57"/>
                <a:gd name="T29" fmla="*/ 20 h 57"/>
                <a:gd name="T30" fmla="*/ 0 w 57"/>
                <a:gd name="T31" fmla="*/ 28 h 57"/>
                <a:gd name="T32" fmla="*/ 9 w 57"/>
                <a:gd name="T33" fmla="*/ 37 h 57"/>
                <a:gd name="T34" fmla="*/ 9 w 57"/>
                <a:gd name="T35" fmla="*/ 37 h 57"/>
                <a:gd name="T36" fmla="*/ 16 w 57"/>
                <a:gd name="T37" fmla="*/ 32 h 57"/>
                <a:gd name="T38" fmla="*/ 25 w 57"/>
                <a:gd name="T39" fmla="*/ 32 h 57"/>
                <a:gd name="T40" fmla="*/ 25 w 57"/>
                <a:gd name="T41" fmla="*/ 41 h 57"/>
                <a:gd name="T42" fmla="*/ 20 w 57"/>
                <a:gd name="T43" fmla="*/ 48 h 57"/>
                <a:gd name="T44" fmla="*/ 20 w 57"/>
                <a:gd name="T45" fmla="*/ 48 h 57"/>
                <a:gd name="T46" fmla="*/ 29 w 57"/>
                <a:gd name="T47" fmla="*/ 57 h 57"/>
                <a:gd name="T48" fmla="*/ 37 w 57"/>
                <a:gd name="T49" fmla="*/ 48 h 57"/>
                <a:gd name="T50" fmla="*/ 37 w 57"/>
                <a:gd name="T51" fmla="*/ 48 h 57"/>
                <a:gd name="T52" fmla="*/ 32 w 57"/>
                <a:gd name="T53" fmla="*/ 41 h 57"/>
                <a:gd name="T54" fmla="*/ 32 w 57"/>
                <a:gd name="T55" fmla="*/ 32 h 57"/>
                <a:gd name="T56" fmla="*/ 41 w 57"/>
                <a:gd name="T57" fmla="*/ 32 h 57"/>
                <a:gd name="T58" fmla="*/ 48 w 57"/>
                <a:gd name="T59" fmla="*/ 37 h 57"/>
                <a:gd name="T60" fmla="*/ 48 w 57"/>
                <a:gd name="T61" fmla="*/ 37 h 57"/>
                <a:gd name="T62" fmla="*/ 57 w 57"/>
                <a:gd name="T63" fmla="*/ 28 h 57"/>
                <a:gd name="T64" fmla="*/ 48 w 57"/>
                <a:gd name="T65" fmla="*/ 2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48" y="20"/>
                  </a:move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1"/>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8"/>
                  </a:cubicBezTo>
                  <a:cubicBezTo>
                    <a:pt x="57" y="24"/>
                    <a:pt x="53" y="20"/>
                    <a:pt x="48"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2" name="Freeform 37"/>
            <p:cNvSpPr>
              <a:spLocks/>
            </p:cNvSpPr>
            <p:nvPr/>
          </p:nvSpPr>
          <p:spPr bwMode="auto">
            <a:xfrm>
              <a:off x="2603500" y="515938"/>
              <a:ext cx="46038" cy="46038"/>
            </a:xfrm>
            <a:custGeom>
              <a:avLst/>
              <a:gdLst>
                <a:gd name="T0" fmla="*/ 57 w 57"/>
                <a:gd name="T1" fmla="*/ 29 h 57"/>
                <a:gd name="T2" fmla="*/ 49 w 57"/>
                <a:gd name="T3" fmla="*/ 20 h 57"/>
                <a:gd name="T4" fmla="*/ 49 w 57"/>
                <a:gd name="T5" fmla="*/ 20 h 57"/>
                <a:gd name="T6" fmla="*/ 41 w 57"/>
                <a:gd name="T7" fmla="*/ 25 h 57"/>
                <a:gd name="T8" fmla="*/ 32 w 57"/>
                <a:gd name="T9" fmla="*/ 25 h 57"/>
                <a:gd name="T10" fmla="*/ 32 w 57"/>
                <a:gd name="T11" fmla="*/ 16 h 57"/>
                <a:gd name="T12" fmla="*/ 37 w 57"/>
                <a:gd name="T13" fmla="*/ 9 h 57"/>
                <a:gd name="T14" fmla="*/ 37 w 57"/>
                <a:gd name="T15" fmla="*/ 9 h 57"/>
                <a:gd name="T16" fmla="*/ 29 w 57"/>
                <a:gd name="T17" fmla="*/ 0 h 57"/>
                <a:gd name="T18" fmla="*/ 20 w 57"/>
                <a:gd name="T19" fmla="*/ 9 h 57"/>
                <a:gd name="T20" fmla="*/ 20 w 57"/>
                <a:gd name="T21" fmla="*/ 9 h 57"/>
                <a:gd name="T22" fmla="*/ 26 w 57"/>
                <a:gd name="T23" fmla="*/ 16 h 57"/>
                <a:gd name="T24" fmla="*/ 26 w 57"/>
                <a:gd name="T25" fmla="*/ 25 h 57"/>
                <a:gd name="T26" fmla="*/ 17 w 57"/>
                <a:gd name="T27" fmla="*/ 25 h 57"/>
                <a:gd name="T28" fmla="*/ 9 w 57"/>
                <a:gd name="T29" fmla="*/ 20 h 57"/>
                <a:gd name="T30" fmla="*/ 9 w 57"/>
                <a:gd name="T31" fmla="*/ 20 h 57"/>
                <a:gd name="T32" fmla="*/ 0 w 57"/>
                <a:gd name="T33" fmla="*/ 29 h 57"/>
                <a:gd name="T34" fmla="*/ 9 w 57"/>
                <a:gd name="T35" fmla="*/ 37 h 57"/>
                <a:gd name="T36" fmla="*/ 9 w 57"/>
                <a:gd name="T37" fmla="*/ 37 h 57"/>
                <a:gd name="T38" fmla="*/ 17 w 57"/>
                <a:gd name="T39" fmla="*/ 32 h 57"/>
                <a:gd name="T40" fmla="*/ 26 w 57"/>
                <a:gd name="T41" fmla="*/ 32 h 57"/>
                <a:gd name="T42" fmla="*/ 26 w 57"/>
                <a:gd name="T43" fmla="*/ 41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1 h 57"/>
                <a:gd name="T56" fmla="*/ 32 w 57"/>
                <a:gd name="T57" fmla="*/ 32 h 57"/>
                <a:gd name="T58" fmla="*/ 41 w 57"/>
                <a:gd name="T59" fmla="*/ 32 h 57"/>
                <a:gd name="T60" fmla="*/ 49 w 57"/>
                <a:gd name="T61" fmla="*/ 37 h 57"/>
                <a:gd name="T62" fmla="*/ 49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9" y="20"/>
                  </a:cubicBezTo>
                  <a:cubicBezTo>
                    <a:pt x="49" y="20"/>
                    <a:pt x="49" y="20"/>
                    <a:pt x="49" y="20"/>
                  </a:cubicBezTo>
                  <a:cubicBezTo>
                    <a:pt x="45" y="20"/>
                    <a:pt x="42" y="22"/>
                    <a:pt x="41"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6" y="16"/>
                  </a:cubicBezTo>
                  <a:cubicBezTo>
                    <a:pt x="26" y="25"/>
                    <a:pt x="26" y="25"/>
                    <a:pt x="26" y="25"/>
                  </a:cubicBezTo>
                  <a:cubicBezTo>
                    <a:pt x="17" y="25"/>
                    <a:pt x="17" y="25"/>
                    <a:pt x="17" y="25"/>
                  </a:cubicBezTo>
                  <a:cubicBezTo>
                    <a:pt x="15" y="22"/>
                    <a:pt x="12" y="20"/>
                    <a:pt x="9" y="20"/>
                  </a:cubicBezTo>
                  <a:cubicBezTo>
                    <a:pt x="9" y="20"/>
                    <a:pt x="9" y="20"/>
                    <a:pt x="9" y="20"/>
                  </a:cubicBezTo>
                  <a:cubicBezTo>
                    <a:pt x="4" y="20"/>
                    <a:pt x="0" y="24"/>
                    <a:pt x="0" y="29"/>
                  </a:cubicBezTo>
                  <a:cubicBezTo>
                    <a:pt x="0" y="33"/>
                    <a:pt x="4" y="37"/>
                    <a:pt x="9" y="37"/>
                  </a:cubicBezTo>
                  <a:cubicBezTo>
                    <a:pt x="9" y="37"/>
                    <a:pt x="9" y="37"/>
                    <a:pt x="9" y="37"/>
                  </a:cubicBezTo>
                  <a:cubicBezTo>
                    <a:pt x="12" y="37"/>
                    <a:pt x="15" y="35"/>
                    <a:pt x="17" y="32"/>
                  </a:cubicBezTo>
                  <a:cubicBezTo>
                    <a:pt x="26" y="32"/>
                    <a:pt x="26" y="32"/>
                    <a:pt x="26" y="32"/>
                  </a:cubicBezTo>
                  <a:cubicBezTo>
                    <a:pt x="26" y="41"/>
                    <a:pt x="26" y="41"/>
                    <a:pt x="26" y="41"/>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1"/>
                  </a:cubicBezTo>
                  <a:cubicBezTo>
                    <a:pt x="32" y="32"/>
                    <a:pt x="32" y="32"/>
                    <a:pt x="32" y="32"/>
                  </a:cubicBezTo>
                  <a:cubicBezTo>
                    <a:pt x="41" y="32"/>
                    <a:pt x="41" y="32"/>
                    <a:pt x="41" y="32"/>
                  </a:cubicBezTo>
                  <a:cubicBezTo>
                    <a:pt x="42" y="35"/>
                    <a:pt x="45" y="37"/>
                    <a:pt x="49" y="37"/>
                  </a:cubicBezTo>
                  <a:cubicBezTo>
                    <a:pt x="49" y="37"/>
                    <a:pt x="49" y="37"/>
                    <a:pt x="49"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3" name="Freeform 38"/>
            <p:cNvSpPr>
              <a:spLocks/>
            </p:cNvSpPr>
            <p:nvPr/>
          </p:nvSpPr>
          <p:spPr bwMode="auto">
            <a:xfrm>
              <a:off x="2693988" y="515938"/>
              <a:ext cx="46038" cy="46038"/>
            </a:xfrm>
            <a:custGeom>
              <a:avLst/>
              <a:gdLst>
                <a:gd name="T0" fmla="*/ 56 w 56"/>
                <a:gd name="T1" fmla="*/ 29 h 57"/>
                <a:gd name="T2" fmla="*/ 48 w 56"/>
                <a:gd name="T3" fmla="*/ 20 h 57"/>
                <a:gd name="T4" fmla="*/ 48 w 56"/>
                <a:gd name="T5" fmla="*/ 20 h 57"/>
                <a:gd name="T6" fmla="*/ 40 w 56"/>
                <a:gd name="T7" fmla="*/ 25 h 57"/>
                <a:gd name="T8" fmla="*/ 31 w 56"/>
                <a:gd name="T9" fmla="*/ 25 h 57"/>
                <a:gd name="T10" fmla="*/ 31 w 56"/>
                <a:gd name="T11" fmla="*/ 16 h 57"/>
                <a:gd name="T12" fmla="*/ 36 w 56"/>
                <a:gd name="T13" fmla="*/ 9 h 57"/>
                <a:gd name="T14" fmla="*/ 36 w 56"/>
                <a:gd name="T15" fmla="*/ 9 h 57"/>
                <a:gd name="T16" fmla="*/ 28 w 56"/>
                <a:gd name="T17" fmla="*/ 0 h 57"/>
                <a:gd name="T18" fmla="*/ 19 w 56"/>
                <a:gd name="T19" fmla="*/ 9 h 57"/>
                <a:gd name="T20" fmla="*/ 19 w 56"/>
                <a:gd name="T21" fmla="*/ 9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9 h 57"/>
                <a:gd name="T34" fmla="*/ 8 w 56"/>
                <a:gd name="T35" fmla="*/ 37 h 57"/>
                <a:gd name="T36" fmla="*/ 8 w 56"/>
                <a:gd name="T37" fmla="*/ 37 h 57"/>
                <a:gd name="T38" fmla="*/ 16 w 56"/>
                <a:gd name="T39" fmla="*/ 32 h 57"/>
                <a:gd name="T40" fmla="*/ 25 w 56"/>
                <a:gd name="T41" fmla="*/ 32 h 57"/>
                <a:gd name="T42" fmla="*/ 25 w 56"/>
                <a:gd name="T43" fmla="*/ 41 h 57"/>
                <a:gd name="T44" fmla="*/ 19 w 56"/>
                <a:gd name="T45" fmla="*/ 48 h 57"/>
                <a:gd name="T46" fmla="*/ 19 w 56"/>
                <a:gd name="T47" fmla="*/ 48 h 57"/>
                <a:gd name="T48" fmla="*/ 28 w 56"/>
                <a:gd name="T49" fmla="*/ 57 h 57"/>
                <a:gd name="T50" fmla="*/ 36 w 56"/>
                <a:gd name="T51" fmla="*/ 48 h 57"/>
                <a:gd name="T52" fmla="*/ 36 w 56"/>
                <a:gd name="T53" fmla="*/ 48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9"/>
                  </a:moveTo>
                  <a:cubicBezTo>
                    <a:pt x="56" y="24"/>
                    <a:pt x="52"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6" y="12"/>
                    <a:pt x="36" y="9"/>
                  </a:cubicBezTo>
                  <a:cubicBezTo>
                    <a:pt x="36" y="9"/>
                    <a:pt x="36" y="9"/>
                    <a:pt x="36" y="9"/>
                  </a:cubicBezTo>
                  <a:cubicBezTo>
                    <a:pt x="36" y="4"/>
                    <a:pt x="33" y="0"/>
                    <a:pt x="28" y="0"/>
                  </a:cubicBezTo>
                  <a:cubicBezTo>
                    <a:pt x="23" y="0"/>
                    <a:pt x="19" y="4"/>
                    <a:pt x="19" y="9"/>
                  </a:cubicBezTo>
                  <a:cubicBezTo>
                    <a:pt x="19" y="9"/>
                    <a:pt x="19" y="9"/>
                    <a:pt x="19" y="9"/>
                  </a:cubicBezTo>
                  <a:cubicBezTo>
                    <a:pt x="19"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3" y="20"/>
                    <a:pt x="0" y="24"/>
                    <a:pt x="0" y="29"/>
                  </a:cubicBezTo>
                  <a:cubicBezTo>
                    <a:pt x="0" y="33"/>
                    <a:pt x="3"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19" y="45"/>
                    <a:pt x="19" y="48"/>
                  </a:cubicBezTo>
                  <a:cubicBezTo>
                    <a:pt x="19" y="48"/>
                    <a:pt x="19" y="48"/>
                    <a:pt x="19" y="48"/>
                  </a:cubicBezTo>
                  <a:cubicBezTo>
                    <a:pt x="19" y="53"/>
                    <a:pt x="23" y="57"/>
                    <a:pt x="28" y="57"/>
                  </a:cubicBezTo>
                  <a:cubicBezTo>
                    <a:pt x="33" y="57"/>
                    <a:pt x="36" y="53"/>
                    <a:pt x="36" y="48"/>
                  </a:cubicBezTo>
                  <a:cubicBezTo>
                    <a:pt x="36" y="48"/>
                    <a:pt x="36" y="48"/>
                    <a:pt x="36" y="48"/>
                  </a:cubicBezTo>
                  <a:cubicBezTo>
                    <a:pt x="36"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2" y="37"/>
                    <a:pt x="56" y="33"/>
                    <a:pt x="56"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4" name="Freeform 39"/>
            <p:cNvSpPr>
              <a:spLocks/>
            </p:cNvSpPr>
            <p:nvPr/>
          </p:nvSpPr>
          <p:spPr bwMode="auto">
            <a:xfrm>
              <a:off x="2784475" y="515938"/>
              <a:ext cx="44450" cy="46038"/>
            </a:xfrm>
            <a:custGeom>
              <a:avLst/>
              <a:gdLst>
                <a:gd name="T0" fmla="*/ 56 w 56"/>
                <a:gd name="T1" fmla="*/ 29 h 57"/>
                <a:gd name="T2" fmla="*/ 48 w 56"/>
                <a:gd name="T3" fmla="*/ 20 h 57"/>
                <a:gd name="T4" fmla="*/ 48 w 56"/>
                <a:gd name="T5" fmla="*/ 20 h 57"/>
                <a:gd name="T6" fmla="*/ 40 w 56"/>
                <a:gd name="T7" fmla="*/ 25 h 57"/>
                <a:gd name="T8" fmla="*/ 31 w 56"/>
                <a:gd name="T9" fmla="*/ 25 h 57"/>
                <a:gd name="T10" fmla="*/ 31 w 56"/>
                <a:gd name="T11" fmla="*/ 16 h 57"/>
                <a:gd name="T12" fmla="*/ 37 w 56"/>
                <a:gd name="T13" fmla="*/ 9 h 57"/>
                <a:gd name="T14" fmla="*/ 37 w 56"/>
                <a:gd name="T15" fmla="*/ 9 h 57"/>
                <a:gd name="T16" fmla="*/ 28 w 56"/>
                <a:gd name="T17" fmla="*/ 0 h 57"/>
                <a:gd name="T18" fmla="*/ 20 w 56"/>
                <a:gd name="T19" fmla="*/ 9 h 57"/>
                <a:gd name="T20" fmla="*/ 20 w 56"/>
                <a:gd name="T21" fmla="*/ 9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9 h 57"/>
                <a:gd name="T34" fmla="*/ 8 w 56"/>
                <a:gd name="T35" fmla="*/ 37 h 57"/>
                <a:gd name="T36" fmla="*/ 8 w 56"/>
                <a:gd name="T37" fmla="*/ 37 h 57"/>
                <a:gd name="T38" fmla="*/ 16 w 56"/>
                <a:gd name="T39" fmla="*/ 32 h 57"/>
                <a:gd name="T40" fmla="*/ 25 w 56"/>
                <a:gd name="T41" fmla="*/ 32 h 57"/>
                <a:gd name="T42" fmla="*/ 25 w 56"/>
                <a:gd name="T43" fmla="*/ 41 h 57"/>
                <a:gd name="T44" fmla="*/ 20 w 56"/>
                <a:gd name="T45" fmla="*/ 48 h 57"/>
                <a:gd name="T46" fmla="*/ 20 w 56"/>
                <a:gd name="T47" fmla="*/ 48 h 57"/>
                <a:gd name="T48" fmla="*/ 28 w 56"/>
                <a:gd name="T49" fmla="*/ 57 h 57"/>
                <a:gd name="T50" fmla="*/ 37 w 56"/>
                <a:gd name="T51" fmla="*/ 48 h 57"/>
                <a:gd name="T52" fmla="*/ 37 w 56"/>
                <a:gd name="T53" fmla="*/ 48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9"/>
                  </a:moveTo>
                  <a:cubicBezTo>
                    <a:pt x="56" y="24"/>
                    <a:pt x="53"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7" y="12"/>
                    <a:pt x="37" y="9"/>
                  </a:cubicBezTo>
                  <a:cubicBezTo>
                    <a:pt x="37" y="9"/>
                    <a:pt x="37" y="9"/>
                    <a:pt x="37" y="9"/>
                  </a:cubicBezTo>
                  <a:cubicBezTo>
                    <a:pt x="37" y="4"/>
                    <a:pt x="33" y="0"/>
                    <a:pt x="28" y="0"/>
                  </a:cubicBezTo>
                  <a:cubicBezTo>
                    <a:pt x="23"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9"/>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3" y="57"/>
                    <a:pt x="28" y="57"/>
                  </a:cubicBezTo>
                  <a:cubicBezTo>
                    <a:pt x="33" y="57"/>
                    <a:pt x="37" y="53"/>
                    <a:pt x="37" y="48"/>
                  </a:cubicBezTo>
                  <a:cubicBezTo>
                    <a:pt x="37" y="48"/>
                    <a:pt x="37" y="48"/>
                    <a:pt x="37" y="48"/>
                  </a:cubicBezTo>
                  <a:cubicBezTo>
                    <a:pt x="37"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3" y="37"/>
                    <a:pt x="56" y="33"/>
                    <a:pt x="56"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5" name="Freeform 40"/>
            <p:cNvSpPr>
              <a:spLocks/>
            </p:cNvSpPr>
            <p:nvPr/>
          </p:nvSpPr>
          <p:spPr bwMode="auto">
            <a:xfrm>
              <a:off x="2873375" y="515938"/>
              <a:ext cx="46038" cy="46038"/>
            </a:xfrm>
            <a:custGeom>
              <a:avLst/>
              <a:gdLst>
                <a:gd name="T0" fmla="*/ 57 w 57"/>
                <a:gd name="T1" fmla="*/ 29 h 57"/>
                <a:gd name="T2" fmla="*/ 48 w 57"/>
                <a:gd name="T3" fmla="*/ 20 h 57"/>
                <a:gd name="T4" fmla="*/ 48 w 57"/>
                <a:gd name="T5" fmla="*/ 20 h 57"/>
                <a:gd name="T6" fmla="*/ 40 w 57"/>
                <a:gd name="T7" fmla="*/ 25 h 57"/>
                <a:gd name="T8" fmla="*/ 31 w 57"/>
                <a:gd name="T9" fmla="*/ 25 h 57"/>
                <a:gd name="T10" fmla="*/ 31 w 57"/>
                <a:gd name="T11" fmla="*/ 16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9 h 57"/>
                <a:gd name="T34" fmla="*/ 8 w 57"/>
                <a:gd name="T35" fmla="*/ 37 h 57"/>
                <a:gd name="T36" fmla="*/ 8 w 57"/>
                <a:gd name="T37" fmla="*/ 37 h 57"/>
                <a:gd name="T38" fmla="*/ 16 w 57"/>
                <a:gd name="T39" fmla="*/ 32 h 57"/>
                <a:gd name="T40" fmla="*/ 25 w 57"/>
                <a:gd name="T41" fmla="*/ 32 h 57"/>
                <a:gd name="T42" fmla="*/ 25 w 57"/>
                <a:gd name="T43" fmla="*/ 41 h 57"/>
                <a:gd name="T44" fmla="*/ 20 w 57"/>
                <a:gd name="T45" fmla="*/ 48 h 57"/>
                <a:gd name="T46" fmla="*/ 20 w 57"/>
                <a:gd name="T47" fmla="*/ 48 h 57"/>
                <a:gd name="T48" fmla="*/ 28 w 57"/>
                <a:gd name="T49" fmla="*/ 57 h 57"/>
                <a:gd name="T50" fmla="*/ 37 w 57"/>
                <a:gd name="T51" fmla="*/ 48 h 57"/>
                <a:gd name="T52" fmla="*/ 37 w 57"/>
                <a:gd name="T53" fmla="*/ 48 h 57"/>
                <a:gd name="T54" fmla="*/ 31 w 57"/>
                <a:gd name="T55" fmla="*/ 41 h 57"/>
                <a:gd name="T56" fmla="*/ 31 w 57"/>
                <a:gd name="T57" fmla="*/ 32 h 57"/>
                <a:gd name="T58" fmla="*/ 40 w 57"/>
                <a:gd name="T59" fmla="*/ 32 h 57"/>
                <a:gd name="T60" fmla="*/ 48 w 57"/>
                <a:gd name="T61" fmla="*/ 37 h 57"/>
                <a:gd name="T62" fmla="*/ 48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8" y="20"/>
                  </a:cubicBezTo>
                  <a:cubicBezTo>
                    <a:pt x="48" y="20"/>
                    <a:pt x="48" y="20"/>
                    <a:pt x="48" y="20"/>
                  </a:cubicBezTo>
                  <a:cubicBezTo>
                    <a:pt x="45" y="20"/>
                    <a:pt x="42" y="22"/>
                    <a:pt x="40" y="25"/>
                  </a:cubicBezTo>
                  <a:cubicBezTo>
                    <a:pt x="31" y="25"/>
                    <a:pt x="31" y="25"/>
                    <a:pt x="31" y="25"/>
                  </a:cubicBezTo>
                  <a:cubicBezTo>
                    <a:pt x="31" y="16"/>
                    <a:pt x="31" y="16"/>
                    <a:pt x="31" y="16"/>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9"/>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1" y="41"/>
                  </a:cubicBezTo>
                  <a:cubicBezTo>
                    <a:pt x="31" y="32"/>
                    <a:pt x="31" y="32"/>
                    <a:pt x="31" y="32"/>
                  </a:cubicBezTo>
                  <a:cubicBezTo>
                    <a:pt x="40" y="32"/>
                    <a:pt x="40" y="32"/>
                    <a:pt x="40" y="32"/>
                  </a:cubicBezTo>
                  <a:cubicBezTo>
                    <a:pt x="42" y="35"/>
                    <a:pt x="45" y="37"/>
                    <a:pt x="48" y="37"/>
                  </a:cubicBezTo>
                  <a:cubicBezTo>
                    <a:pt x="48" y="37"/>
                    <a:pt x="48" y="37"/>
                    <a:pt x="48"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6" name="Freeform 41"/>
            <p:cNvSpPr>
              <a:spLocks/>
            </p:cNvSpPr>
            <p:nvPr/>
          </p:nvSpPr>
          <p:spPr bwMode="auto">
            <a:xfrm>
              <a:off x="2963863" y="515938"/>
              <a:ext cx="46038" cy="46038"/>
            </a:xfrm>
            <a:custGeom>
              <a:avLst/>
              <a:gdLst>
                <a:gd name="T0" fmla="*/ 57 w 57"/>
                <a:gd name="T1" fmla="*/ 29 h 57"/>
                <a:gd name="T2" fmla="*/ 48 w 57"/>
                <a:gd name="T3" fmla="*/ 20 h 57"/>
                <a:gd name="T4" fmla="*/ 48 w 57"/>
                <a:gd name="T5" fmla="*/ 20 h 57"/>
                <a:gd name="T6" fmla="*/ 41 w 57"/>
                <a:gd name="T7" fmla="*/ 25 h 57"/>
                <a:gd name="T8" fmla="*/ 32 w 57"/>
                <a:gd name="T9" fmla="*/ 25 h 57"/>
                <a:gd name="T10" fmla="*/ 32 w 57"/>
                <a:gd name="T11" fmla="*/ 16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6 h 57"/>
                <a:gd name="T24" fmla="*/ 25 w 57"/>
                <a:gd name="T25" fmla="*/ 25 h 57"/>
                <a:gd name="T26" fmla="*/ 16 w 57"/>
                <a:gd name="T27" fmla="*/ 25 h 57"/>
                <a:gd name="T28" fmla="*/ 9 w 57"/>
                <a:gd name="T29" fmla="*/ 20 h 57"/>
                <a:gd name="T30" fmla="*/ 9 w 57"/>
                <a:gd name="T31" fmla="*/ 20 h 57"/>
                <a:gd name="T32" fmla="*/ 0 w 57"/>
                <a:gd name="T33" fmla="*/ 29 h 57"/>
                <a:gd name="T34" fmla="*/ 9 w 57"/>
                <a:gd name="T35" fmla="*/ 37 h 57"/>
                <a:gd name="T36" fmla="*/ 9 w 57"/>
                <a:gd name="T37" fmla="*/ 37 h 57"/>
                <a:gd name="T38" fmla="*/ 16 w 57"/>
                <a:gd name="T39" fmla="*/ 32 h 57"/>
                <a:gd name="T40" fmla="*/ 25 w 57"/>
                <a:gd name="T41" fmla="*/ 32 h 57"/>
                <a:gd name="T42" fmla="*/ 25 w 57"/>
                <a:gd name="T43" fmla="*/ 41 h 57"/>
                <a:gd name="T44" fmla="*/ 20 w 57"/>
                <a:gd name="T45" fmla="*/ 48 h 57"/>
                <a:gd name="T46" fmla="*/ 20 w 57"/>
                <a:gd name="T47" fmla="*/ 48 h 57"/>
                <a:gd name="T48" fmla="*/ 28 w 57"/>
                <a:gd name="T49" fmla="*/ 57 h 57"/>
                <a:gd name="T50" fmla="*/ 37 w 57"/>
                <a:gd name="T51" fmla="*/ 48 h 57"/>
                <a:gd name="T52" fmla="*/ 37 w 57"/>
                <a:gd name="T53" fmla="*/ 48 h 57"/>
                <a:gd name="T54" fmla="*/ 32 w 57"/>
                <a:gd name="T55" fmla="*/ 41 h 57"/>
                <a:gd name="T56" fmla="*/ 32 w 57"/>
                <a:gd name="T57" fmla="*/ 32 h 57"/>
                <a:gd name="T58" fmla="*/ 41 w 57"/>
                <a:gd name="T59" fmla="*/ 32 h 57"/>
                <a:gd name="T60" fmla="*/ 48 w 57"/>
                <a:gd name="T61" fmla="*/ 37 h 57"/>
                <a:gd name="T62" fmla="*/ 48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8" y="20"/>
                  </a:cubicBez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9"/>
                  </a:cubicBezTo>
                  <a:cubicBezTo>
                    <a:pt x="0" y="33"/>
                    <a:pt x="4" y="37"/>
                    <a:pt x="9" y="37"/>
                  </a:cubicBezTo>
                  <a:cubicBezTo>
                    <a:pt x="9" y="37"/>
                    <a:pt x="9" y="37"/>
                    <a:pt x="9"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2" y="41"/>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7" name="Freeform 42"/>
            <p:cNvSpPr>
              <a:spLocks/>
            </p:cNvSpPr>
            <p:nvPr/>
          </p:nvSpPr>
          <p:spPr bwMode="auto">
            <a:xfrm>
              <a:off x="3052763" y="515938"/>
              <a:ext cx="46038" cy="46038"/>
            </a:xfrm>
            <a:custGeom>
              <a:avLst/>
              <a:gdLst>
                <a:gd name="T0" fmla="*/ 57 w 57"/>
                <a:gd name="T1" fmla="*/ 29 h 57"/>
                <a:gd name="T2" fmla="*/ 48 w 57"/>
                <a:gd name="T3" fmla="*/ 20 h 57"/>
                <a:gd name="T4" fmla="*/ 48 w 57"/>
                <a:gd name="T5" fmla="*/ 20 h 57"/>
                <a:gd name="T6" fmla="*/ 41 w 57"/>
                <a:gd name="T7" fmla="*/ 25 h 57"/>
                <a:gd name="T8" fmla="*/ 32 w 57"/>
                <a:gd name="T9" fmla="*/ 25 h 57"/>
                <a:gd name="T10" fmla="*/ 32 w 57"/>
                <a:gd name="T11" fmla="*/ 16 h 57"/>
                <a:gd name="T12" fmla="*/ 37 w 57"/>
                <a:gd name="T13" fmla="*/ 9 h 57"/>
                <a:gd name="T14" fmla="*/ 37 w 57"/>
                <a:gd name="T15" fmla="*/ 9 h 57"/>
                <a:gd name="T16" fmla="*/ 29 w 57"/>
                <a:gd name="T17" fmla="*/ 0 h 57"/>
                <a:gd name="T18" fmla="*/ 20 w 57"/>
                <a:gd name="T19" fmla="*/ 9 h 57"/>
                <a:gd name="T20" fmla="*/ 20 w 57"/>
                <a:gd name="T21" fmla="*/ 9 h 57"/>
                <a:gd name="T22" fmla="*/ 25 w 57"/>
                <a:gd name="T23" fmla="*/ 16 h 57"/>
                <a:gd name="T24" fmla="*/ 25 w 57"/>
                <a:gd name="T25" fmla="*/ 25 h 57"/>
                <a:gd name="T26" fmla="*/ 16 w 57"/>
                <a:gd name="T27" fmla="*/ 25 h 57"/>
                <a:gd name="T28" fmla="*/ 9 w 57"/>
                <a:gd name="T29" fmla="*/ 20 h 57"/>
                <a:gd name="T30" fmla="*/ 9 w 57"/>
                <a:gd name="T31" fmla="*/ 20 h 57"/>
                <a:gd name="T32" fmla="*/ 0 w 57"/>
                <a:gd name="T33" fmla="*/ 29 h 57"/>
                <a:gd name="T34" fmla="*/ 9 w 57"/>
                <a:gd name="T35" fmla="*/ 37 h 57"/>
                <a:gd name="T36" fmla="*/ 9 w 57"/>
                <a:gd name="T37" fmla="*/ 37 h 57"/>
                <a:gd name="T38" fmla="*/ 16 w 57"/>
                <a:gd name="T39" fmla="*/ 32 h 57"/>
                <a:gd name="T40" fmla="*/ 25 w 57"/>
                <a:gd name="T41" fmla="*/ 32 h 57"/>
                <a:gd name="T42" fmla="*/ 25 w 57"/>
                <a:gd name="T43" fmla="*/ 41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1 h 57"/>
                <a:gd name="T56" fmla="*/ 32 w 57"/>
                <a:gd name="T57" fmla="*/ 32 h 57"/>
                <a:gd name="T58" fmla="*/ 41 w 57"/>
                <a:gd name="T59" fmla="*/ 32 h 57"/>
                <a:gd name="T60" fmla="*/ 48 w 57"/>
                <a:gd name="T61" fmla="*/ 37 h 57"/>
                <a:gd name="T62" fmla="*/ 48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8" y="20"/>
                  </a:cubicBez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9"/>
                  </a:cubicBezTo>
                  <a:cubicBezTo>
                    <a:pt x="0" y="33"/>
                    <a:pt x="4" y="37"/>
                    <a:pt x="9" y="37"/>
                  </a:cubicBezTo>
                  <a:cubicBezTo>
                    <a:pt x="9" y="37"/>
                    <a:pt x="9" y="37"/>
                    <a:pt x="9"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1"/>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8" name="Freeform 43"/>
            <p:cNvSpPr>
              <a:spLocks/>
            </p:cNvSpPr>
            <p:nvPr/>
          </p:nvSpPr>
          <p:spPr bwMode="auto">
            <a:xfrm>
              <a:off x="3141663" y="515938"/>
              <a:ext cx="46038" cy="46038"/>
            </a:xfrm>
            <a:custGeom>
              <a:avLst/>
              <a:gdLst>
                <a:gd name="T0" fmla="*/ 57 w 57"/>
                <a:gd name="T1" fmla="*/ 29 h 57"/>
                <a:gd name="T2" fmla="*/ 49 w 57"/>
                <a:gd name="T3" fmla="*/ 20 h 57"/>
                <a:gd name="T4" fmla="*/ 49 w 57"/>
                <a:gd name="T5" fmla="*/ 20 h 57"/>
                <a:gd name="T6" fmla="*/ 41 w 57"/>
                <a:gd name="T7" fmla="*/ 25 h 57"/>
                <a:gd name="T8" fmla="*/ 32 w 57"/>
                <a:gd name="T9" fmla="*/ 25 h 57"/>
                <a:gd name="T10" fmla="*/ 32 w 57"/>
                <a:gd name="T11" fmla="*/ 16 h 57"/>
                <a:gd name="T12" fmla="*/ 37 w 57"/>
                <a:gd name="T13" fmla="*/ 9 h 57"/>
                <a:gd name="T14" fmla="*/ 37 w 57"/>
                <a:gd name="T15" fmla="*/ 9 h 57"/>
                <a:gd name="T16" fmla="*/ 29 w 57"/>
                <a:gd name="T17" fmla="*/ 0 h 57"/>
                <a:gd name="T18" fmla="*/ 20 w 57"/>
                <a:gd name="T19" fmla="*/ 9 h 57"/>
                <a:gd name="T20" fmla="*/ 20 w 57"/>
                <a:gd name="T21" fmla="*/ 9 h 57"/>
                <a:gd name="T22" fmla="*/ 26 w 57"/>
                <a:gd name="T23" fmla="*/ 16 h 57"/>
                <a:gd name="T24" fmla="*/ 26 w 57"/>
                <a:gd name="T25" fmla="*/ 25 h 57"/>
                <a:gd name="T26" fmla="*/ 17 w 57"/>
                <a:gd name="T27" fmla="*/ 25 h 57"/>
                <a:gd name="T28" fmla="*/ 9 w 57"/>
                <a:gd name="T29" fmla="*/ 20 h 57"/>
                <a:gd name="T30" fmla="*/ 9 w 57"/>
                <a:gd name="T31" fmla="*/ 20 h 57"/>
                <a:gd name="T32" fmla="*/ 0 w 57"/>
                <a:gd name="T33" fmla="*/ 29 h 57"/>
                <a:gd name="T34" fmla="*/ 9 w 57"/>
                <a:gd name="T35" fmla="*/ 37 h 57"/>
                <a:gd name="T36" fmla="*/ 9 w 57"/>
                <a:gd name="T37" fmla="*/ 37 h 57"/>
                <a:gd name="T38" fmla="*/ 17 w 57"/>
                <a:gd name="T39" fmla="*/ 32 h 57"/>
                <a:gd name="T40" fmla="*/ 26 w 57"/>
                <a:gd name="T41" fmla="*/ 32 h 57"/>
                <a:gd name="T42" fmla="*/ 26 w 57"/>
                <a:gd name="T43" fmla="*/ 41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1 h 57"/>
                <a:gd name="T56" fmla="*/ 32 w 57"/>
                <a:gd name="T57" fmla="*/ 32 h 57"/>
                <a:gd name="T58" fmla="*/ 41 w 57"/>
                <a:gd name="T59" fmla="*/ 32 h 57"/>
                <a:gd name="T60" fmla="*/ 49 w 57"/>
                <a:gd name="T61" fmla="*/ 37 h 57"/>
                <a:gd name="T62" fmla="*/ 49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9" y="20"/>
                  </a:cubicBezTo>
                  <a:cubicBezTo>
                    <a:pt x="49" y="20"/>
                    <a:pt x="49" y="20"/>
                    <a:pt x="49" y="20"/>
                  </a:cubicBezTo>
                  <a:cubicBezTo>
                    <a:pt x="45" y="20"/>
                    <a:pt x="42" y="22"/>
                    <a:pt x="41"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6" y="16"/>
                  </a:cubicBezTo>
                  <a:cubicBezTo>
                    <a:pt x="26" y="25"/>
                    <a:pt x="26" y="25"/>
                    <a:pt x="26" y="25"/>
                  </a:cubicBezTo>
                  <a:cubicBezTo>
                    <a:pt x="17" y="25"/>
                    <a:pt x="17" y="25"/>
                    <a:pt x="17" y="25"/>
                  </a:cubicBezTo>
                  <a:cubicBezTo>
                    <a:pt x="15" y="22"/>
                    <a:pt x="12" y="20"/>
                    <a:pt x="9" y="20"/>
                  </a:cubicBezTo>
                  <a:cubicBezTo>
                    <a:pt x="9" y="20"/>
                    <a:pt x="9" y="20"/>
                    <a:pt x="9" y="20"/>
                  </a:cubicBezTo>
                  <a:cubicBezTo>
                    <a:pt x="4" y="20"/>
                    <a:pt x="0" y="24"/>
                    <a:pt x="0" y="29"/>
                  </a:cubicBezTo>
                  <a:cubicBezTo>
                    <a:pt x="0" y="33"/>
                    <a:pt x="4" y="37"/>
                    <a:pt x="9" y="37"/>
                  </a:cubicBezTo>
                  <a:cubicBezTo>
                    <a:pt x="9" y="37"/>
                    <a:pt x="9" y="37"/>
                    <a:pt x="9" y="37"/>
                  </a:cubicBezTo>
                  <a:cubicBezTo>
                    <a:pt x="12" y="37"/>
                    <a:pt x="15" y="35"/>
                    <a:pt x="17" y="32"/>
                  </a:cubicBezTo>
                  <a:cubicBezTo>
                    <a:pt x="26" y="32"/>
                    <a:pt x="26" y="32"/>
                    <a:pt x="26" y="32"/>
                  </a:cubicBezTo>
                  <a:cubicBezTo>
                    <a:pt x="26" y="41"/>
                    <a:pt x="26" y="41"/>
                    <a:pt x="26" y="41"/>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1"/>
                  </a:cubicBezTo>
                  <a:cubicBezTo>
                    <a:pt x="32" y="32"/>
                    <a:pt x="32" y="32"/>
                    <a:pt x="32" y="32"/>
                  </a:cubicBezTo>
                  <a:cubicBezTo>
                    <a:pt x="41" y="32"/>
                    <a:pt x="41" y="32"/>
                    <a:pt x="41" y="32"/>
                  </a:cubicBezTo>
                  <a:cubicBezTo>
                    <a:pt x="42" y="35"/>
                    <a:pt x="45" y="37"/>
                    <a:pt x="49" y="37"/>
                  </a:cubicBezTo>
                  <a:cubicBezTo>
                    <a:pt x="49" y="37"/>
                    <a:pt x="49" y="37"/>
                    <a:pt x="49"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9" name="Freeform 44"/>
            <p:cNvSpPr>
              <a:spLocks/>
            </p:cNvSpPr>
            <p:nvPr/>
          </p:nvSpPr>
          <p:spPr bwMode="auto">
            <a:xfrm>
              <a:off x="3232150" y="515938"/>
              <a:ext cx="46038" cy="46038"/>
            </a:xfrm>
            <a:custGeom>
              <a:avLst/>
              <a:gdLst>
                <a:gd name="T0" fmla="*/ 56 w 56"/>
                <a:gd name="T1" fmla="*/ 29 h 57"/>
                <a:gd name="T2" fmla="*/ 48 w 56"/>
                <a:gd name="T3" fmla="*/ 20 h 57"/>
                <a:gd name="T4" fmla="*/ 48 w 56"/>
                <a:gd name="T5" fmla="*/ 20 h 57"/>
                <a:gd name="T6" fmla="*/ 40 w 56"/>
                <a:gd name="T7" fmla="*/ 25 h 57"/>
                <a:gd name="T8" fmla="*/ 31 w 56"/>
                <a:gd name="T9" fmla="*/ 25 h 57"/>
                <a:gd name="T10" fmla="*/ 31 w 56"/>
                <a:gd name="T11" fmla="*/ 16 h 57"/>
                <a:gd name="T12" fmla="*/ 36 w 56"/>
                <a:gd name="T13" fmla="*/ 9 h 57"/>
                <a:gd name="T14" fmla="*/ 36 w 56"/>
                <a:gd name="T15" fmla="*/ 9 h 57"/>
                <a:gd name="T16" fmla="*/ 28 w 56"/>
                <a:gd name="T17" fmla="*/ 0 h 57"/>
                <a:gd name="T18" fmla="*/ 19 w 56"/>
                <a:gd name="T19" fmla="*/ 9 h 57"/>
                <a:gd name="T20" fmla="*/ 19 w 56"/>
                <a:gd name="T21" fmla="*/ 9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9 h 57"/>
                <a:gd name="T34" fmla="*/ 8 w 56"/>
                <a:gd name="T35" fmla="*/ 37 h 57"/>
                <a:gd name="T36" fmla="*/ 8 w 56"/>
                <a:gd name="T37" fmla="*/ 37 h 57"/>
                <a:gd name="T38" fmla="*/ 16 w 56"/>
                <a:gd name="T39" fmla="*/ 32 h 57"/>
                <a:gd name="T40" fmla="*/ 25 w 56"/>
                <a:gd name="T41" fmla="*/ 32 h 57"/>
                <a:gd name="T42" fmla="*/ 25 w 56"/>
                <a:gd name="T43" fmla="*/ 41 h 57"/>
                <a:gd name="T44" fmla="*/ 19 w 56"/>
                <a:gd name="T45" fmla="*/ 48 h 57"/>
                <a:gd name="T46" fmla="*/ 19 w 56"/>
                <a:gd name="T47" fmla="*/ 48 h 57"/>
                <a:gd name="T48" fmla="*/ 28 w 56"/>
                <a:gd name="T49" fmla="*/ 57 h 57"/>
                <a:gd name="T50" fmla="*/ 36 w 56"/>
                <a:gd name="T51" fmla="*/ 48 h 57"/>
                <a:gd name="T52" fmla="*/ 36 w 56"/>
                <a:gd name="T53" fmla="*/ 48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9"/>
                  </a:moveTo>
                  <a:cubicBezTo>
                    <a:pt x="56" y="24"/>
                    <a:pt x="52"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6" y="12"/>
                    <a:pt x="36" y="9"/>
                  </a:cubicBezTo>
                  <a:cubicBezTo>
                    <a:pt x="36" y="9"/>
                    <a:pt x="36" y="9"/>
                    <a:pt x="36" y="9"/>
                  </a:cubicBezTo>
                  <a:cubicBezTo>
                    <a:pt x="36" y="4"/>
                    <a:pt x="33" y="0"/>
                    <a:pt x="28" y="0"/>
                  </a:cubicBezTo>
                  <a:cubicBezTo>
                    <a:pt x="23" y="0"/>
                    <a:pt x="19" y="4"/>
                    <a:pt x="19" y="9"/>
                  </a:cubicBezTo>
                  <a:cubicBezTo>
                    <a:pt x="19" y="9"/>
                    <a:pt x="19" y="9"/>
                    <a:pt x="19" y="9"/>
                  </a:cubicBezTo>
                  <a:cubicBezTo>
                    <a:pt x="19"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3" y="20"/>
                    <a:pt x="0" y="24"/>
                    <a:pt x="0" y="29"/>
                  </a:cubicBezTo>
                  <a:cubicBezTo>
                    <a:pt x="0" y="33"/>
                    <a:pt x="3"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19" y="45"/>
                    <a:pt x="19" y="48"/>
                  </a:cubicBezTo>
                  <a:cubicBezTo>
                    <a:pt x="19" y="48"/>
                    <a:pt x="19" y="48"/>
                    <a:pt x="19" y="48"/>
                  </a:cubicBezTo>
                  <a:cubicBezTo>
                    <a:pt x="19" y="53"/>
                    <a:pt x="23" y="57"/>
                    <a:pt x="28" y="57"/>
                  </a:cubicBezTo>
                  <a:cubicBezTo>
                    <a:pt x="33" y="57"/>
                    <a:pt x="36" y="53"/>
                    <a:pt x="36" y="48"/>
                  </a:cubicBezTo>
                  <a:cubicBezTo>
                    <a:pt x="36" y="48"/>
                    <a:pt x="36" y="48"/>
                    <a:pt x="36" y="48"/>
                  </a:cubicBezTo>
                  <a:cubicBezTo>
                    <a:pt x="36"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2" y="37"/>
                    <a:pt x="56" y="33"/>
                    <a:pt x="56"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0" name="Freeform 45"/>
            <p:cNvSpPr>
              <a:spLocks/>
            </p:cNvSpPr>
            <p:nvPr/>
          </p:nvSpPr>
          <p:spPr bwMode="auto">
            <a:xfrm>
              <a:off x="3322638" y="515938"/>
              <a:ext cx="44450" cy="46038"/>
            </a:xfrm>
            <a:custGeom>
              <a:avLst/>
              <a:gdLst>
                <a:gd name="T0" fmla="*/ 56 w 56"/>
                <a:gd name="T1" fmla="*/ 29 h 57"/>
                <a:gd name="T2" fmla="*/ 48 w 56"/>
                <a:gd name="T3" fmla="*/ 20 h 57"/>
                <a:gd name="T4" fmla="*/ 48 w 56"/>
                <a:gd name="T5" fmla="*/ 20 h 57"/>
                <a:gd name="T6" fmla="*/ 40 w 56"/>
                <a:gd name="T7" fmla="*/ 25 h 57"/>
                <a:gd name="T8" fmla="*/ 31 w 56"/>
                <a:gd name="T9" fmla="*/ 25 h 57"/>
                <a:gd name="T10" fmla="*/ 31 w 56"/>
                <a:gd name="T11" fmla="*/ 16 h 57"/>
                <a:gd name="T12" fmla="*/ 37 w 56"/>
                <a:gd name="T13" fmla="*/ 9 h 57"/>
                <a:gd name="T14" fmla="*/ 37 w 56"/>
                <a:gd name="T15" fmla="*/ 9 h 57"/>
                <a:gd name="T16" fmla="*/ 28 w 56"/>
                <a:gd name="T17" fmla="*/ 0 h 57"/>
                <a:gd name="T18" fmla="*/ 20 w 56"/>
                <a:gd name="T19" fmla="*/ 9 h 57"/>
                <a:gd name="T20" fmla="*/ 20 w 56"/>
                <a:gd name="T21" fmla="*/ 9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9 h 57"/>
                <a:gd name="T34" fmla="*/ 8 w 56"/>
                <a:gd name="T35" fmla="*/ 37 h 57"/>
                <a:gd name="T36" fmla="*/ 8 w 56"/>
                <a:gd name="T37" fmla="*/ 37 h 57"/>
                <a:gd name="T38" fmla="*/ 16 w 56"/>
                <a:gd name="T39" fmla="*/ 32 h 57"/>
                <a:gd name="T40" fmla="*/ 25 w 56"/>
                <a:gd name="T41" fmla="*/ 32 h 57"/>
                <a:gd name="T42" fmla="*/ 25 w 56"/>
                <a:gd name="T43" fmla="*/ 41 h 57"/>
                <a:gd name="T44" fmla="*/ 20 w 56"/>
                <a:gd name="T45" fmla="*/ 48 h 57"/>
                <a:gd name="T46" fmla="*/ 20 w 56"/>
                <a:gd name="T47" fmla="*/ 48 h 57"/>
                <a:gd name="T48" fmla="*/ 28 w 56"/>
                <a:gd name="T49" fmla="*/ 57 h 57"/>
                <a:gd name="T50" fmla="*/ 37 w 56"/>
                <a:gd name="T51" fmla="*/ 48 h 57"/>
                <a:gd name="T52" fmla="*/ 37 w 56"/>
                <a:gd name="T53" fmla="*/ 48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9"/>
                  </a:moveTo>
                  <a:cubicBezTo>
                    <a:pt x="56" y="24"/>
                    <a:pt x="53"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7" y="12"/>
                    <a:pt x="37" y="9"/>
                  </a:cubicBezTo>
                  <a:cubicBezTo>
                    <a:pt x="37" y="9"/>
                    <a:pt x="37" y="9"/>
                    <a:pt x="37" y="9"/>
                  </a:cubicBezTo>
                  <a:cubicBezTo>
                    <a:pt x="37" y="4"/>
                    <a:pt x="33" y="0"/>
                    <a:pt x="28" y="0"/>
                  </a:cubicBezTo>
                  <a:cubicBezTo>
                    <a:pt x="23"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9"/>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3" y="57"/>
                    <a:pt x="28" y="57"/>
                  </a:cubicBezTo>
                  <a:cubicBezTo>
                    <a:pt x="33" y="57"/>
                    <a:pt x="37" y="53"/>
                    <a:pt x="37" y="48"/>
                  </a:cubicBezTo>
                  <a:cubicBezTo>
                    <a:pt x="37" y="48"/>
                    <a:pt x="37" y="48"/>
                    <a:pt x="37" y="48"/>
                  </a:cubicBezTo>
                  <a:cubicBezTo>
                    <a:pt x="37"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3" y="37"/>
                    <a:pt x="56" y="33"/>
                    <a:pt x="56"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1" name="Freeform 46"/>
            <p:cNvSpPr>
              <a:spLocks/>
            </p:cNvSpPr>
            <p:nvPr/>
          </p:nvSpPr>
          <p:spPr bwMode="auto">
            <a:xfrm>
              <a:off x="3411538" y="515938"/>
              <a:ext cx="46038" cy="46038"/>
            </a:xfrm>
            <a:custGeom>
              <a:avLst/>
              <a:gdLst>
                <a:gd name="T0" fmla="*/ 57 w 57"/>
                <a:gd name="T1" fmla="*/ 29 h 57"/>
                <a:gd name="T2" fmla="*/ 48 w 57"/>
                <a:gd name="T3" fmla="*/ 20 h 57"/>
                <a:gd name="T4" fmla="*/ 48 w 57"/>
                <a:gd name="T5" fmla="*/ 20 h 57"/>
                <a:gd name="T6" fmla="*/ 40 w 57"/>
                <a:gd name="T7" fmla="*/ 25 h 57"/>
                <a:gd name="T8" fmla="*/ 31 w 57"/>
                <a:gd name="T9" fmla="*/ 25 h 57"/>
                <a:gd name="T10" fmla="*/ 31 w 57"/>
                <a:gd name="T11" fmla="*/ 16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9 h 57"/>
                <a:gd name="T34" fmla="*/ 8 w 57"/>
                <a:gd name="T35" fmla="*/ 37 h 57"/>
                <a:gd name="T36" fmla="*/ 8 w 57"/>
                <a:gd name="T37" fmla="*/ 37 h 57"/>
                <a:gd name="T38" fmla="*/ 16 w 57"/>
                <a:gd name="T39" fmla="*/ 32 h 57"/>
                <a:gd name="T40" fmla="*/ 25 w 57"/>
                <a:gd name="T41" fmla="*/ 32 h 57"/>
                <a:gd name="T42" fmla="*/ 25 w 57"/>
                <a:gd name="T43" fmla="*/ 41 h 57"/>
                <a:gd name="T44" fmla="*/ 20 w 57"/>
                <a:gd name="T45" fmla="*/ 48 h 57"/>
                <a:gd name="T46" fmla="*/ 20 w 57"/>
                <a:gd name="T47" fmla="*/ 48 h 57"/>
                <a:gd name="T48" fmla="*/ 28 w 57"/>
                <a:gd name="T49" fmla="*/ 57 h 57"/>
                <a:gd name="T50" fmla="*/ 37 w 57"/>
                <a:gd name="T51" fmla="*/ 48 h 57"/>
                <a:gd name="T52" fmla="*/ 37 w 57"/>
                <a:gd name="T53" fmla="*/ 48 h 57"/>
                <a:gd name="T54" fmla="*/ 31 w 57"/>
                <a:gd name="T55" fmla="*/ 41 h 57"/>
                <a:gd name="T56" fmla="*/ 31 w 57"/>
                <a:gd name="T57" fmla="*/ 32 h 57"/>
                <a:gd name="T58" fmla="*/ 40 w 57"/>
                <a:gd name="T59" fmla="*/ 32 h 57"/>
                <a:gd name="T60" fmla="*/ 48 w 57"/>
                <a:gd name="T61" fmla="*/ 37 h 57"/>
                <a:gd name="T62" fmla="*/ 48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8" y="20"/>
                  </a:cubicBezTo>
                  <a:cubicBezTo>
                    <a:pt x="48" y="20"/>
                    <a:pt x="48" y="20"/>
                    <a:pt x="48" y="20"/>
                  </a:cubicBezTo>
                  <a:cubicBezTo>
                    <a:pt x="45" y="20"/>
                    <a:pt x="42" y="22"/>
                    <a:pt x="40" y="25"/>
                  </a:cubicBezTo>
                  <a:cubicBezTo>
                    <a:pt x="31" y="25"/>
                    <a:pt x="31" y="25"/>
                    <a:pt x="31" y="25"/>
                  </a:cubicBezTo>
                  <a:cubicBezTo>
                    <a:pt x="31" y="16"/>
                    <a:pt x="31" y="16"/>
                    <a:pt x="31" y="16"/>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9"/>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1" y="41"/>
                  </a:cubicBezTo>
                  <a:cubicBezTo>
                    <a:pt x="31" y="32"/>
                    <a:pt x="31" y="32"/>
                    <a:pt x="31" y="32"/>
                  </a:cubicBezTo>
                  <a:cubicBezTo>
                    <a:pt x="40" y="32"/>
                    <a:pt x="40" y="32"/>
                    <a:pt x="40" y="32"/>
                  </a:cubicBezTo>
                  <a:cubicBezTo>
                    <a:pt x="42" y="35"/>
                    <a:pt x="45" y="37"/>
                    <a:pt x="48" y="37"/>
                  </a:cubicBezTo>
                  <a:cubicBezTo>
                    <a:pt x="48" y="37"/>
                    <a:pt x="48" y="37"/>
                    <a:pt x="48"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2" name="Freeform 47"/>
            <p:cNvSpPr>
              <a:spLocks/>
            </p:cNvSpPr>
            <p:nvPr/>
          </p:nvSpPr>
          <p:spPr bwMode="auto">
            <a:xfrm>
              <a:off x="3502025" y="515938"/>
              <a:ext cx="46038" cy="46038"/>
            </a:xfrm>
            <a:custGeom>
              <a:avLst/>
              <a:gdLst>
                <a:gd name="T0" fmla="*/ 57 w 57"/>
                <a:gd name="T1" fmla="*/ 29 h 57"/>
                <a:gd name="T2" fmla="*/ 48 w 57"/>
                <a:gd name="T3" fmla="*/ 20 h 57"/>
                <a:gd name="T4" fmla="*/ 48 w 57"/>
                <a:gd name="T5" fmla="*/ 20 h 57"/>
                <a:gd name="T6" fmla="*/ 40 w 57"/>
                <a:gd name="T7" fmla="*/ 25 h 57"/>
                <a:gd name="T8" fmla="*/ 32 w 57"/>
                <a:gd name="T9" fmla="*/ 25 h 57"/>
                <a:gd name="T10" fmla="*/ 32 w 57"/>
                <a:gd name="T11" fmla="*/ 16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9 h 57"/>
                <a:gd name="T34" fmla="*/ 8 w 57"/>
                <a:gd name="T35" fmla="*/ 37 h 57"/>
                <a:gd name="T36" fmla="*/ 8 w 57"/>
                <a:gd name="T37" fmla="*/ 37 h 57"/>
                <a:gd name="T38" fmla="*/ 16 w 57"/>
                <a:gd name="T39" fmla="*/ 32 h 57"/>
                <a:gd name="T40" fmla="*/ 25 w 57"/>
                <a:gd name="T41" fmla="*/ 32 h 57"/>
                <a:gd name="T42" fmla="*/ 25 w 57"/>
                <a:gd name="T43" fmla="*/ 41 h 57"/>
                <a:gd name="T44" fmla="*/ 20 w 57"/>
                <a:gd name="T45" fmla="*/ 48 h 57"/>
                <a:gd name="T46" fmla="*/ 20 w 57"/>
                <a:gd name="T47" fmla="*/ 48 h 57"/>
                <a:gd name="T48" fmla="*/ 28 w 57"/>
                <a:gd name="T49" fmla="*/ 57 h 57"/>
                <a:gd name="T50" fmla="*/ 37 w 57"/>
                <a:gd name="T51" fmla="*/ 48 h 57"/>
                <a:gd name="T52" fmla="*/ 37 w 57"/>
                <a:gd name="T53" fmla="*/ 48 h 57"/>
                <a:gd name="T54" fmla="*/ 32 w 57"/>
                <a:gd name="T55" fmla="*/ 41 h 57"/>
                <a:gd name="T56" fmla="*/ 32 w 57"/>
                <a:gd name="T57" fmla="*/ 32 h 57"/>
                <a:gd name="T58" fmla="*/ 40 w 57"/>
                <a:gd name="T59" fmla="*/ 32 h 57"/>
                <a:gd name="T60" fmla="*/ 48 w 57"/>
                <a:gd name="T61" fmla="*/ 37 h 57"/>
                <a:gd name="T62" fmla="*/ 48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8" y="20"/>
                  </a:cubicBezTo>
                  <a:cubicBezTo>
                    <a:pt x="48" y="20"/>
                    <a:pt x="48" y="20"/>
                    <a:pt x="48" y="20"/>
                  </a:cubicBezTo>
                  <a:cubicBezTo>
                    <a:pt x="45" y="20"/>
                    <a:pt x="42" y="22"/>
                    <a:pt x="40"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9"/>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2" y="41"/>
                  </a:cubicBezTo>
                  <a:cubicBezTo>
                    <a:pt x="32" y="32"/>
                    <a:pt x="32" y="32"/>
                    <a:pt x="32" y="32"/>
                  </a:cubicBezTo>
                  <a:cubicBezTo>
                    <a:pt x="40" y="32"/>
                    <a:pt x="40" y="32"/>
                    <a:pt x="40" y="32"/>
                  </a:cubicBezTo>
                  <a:cubicBezTo>
                    <a:pt x="42" y="35"/>
                    <a:pt x="45" y="37"/>
                    <a:pt x="48" y="37"/>
                  </a:cubicBezTo>
                  <a:cubicBezTo>
                    <a:pt x="48" y="37"/>
                    <a:pt x="48" y="37"/>
                    <a:pt x="48"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3" name="Freeform 48"/>
            <p:cNvSpPr>
              <a:spLocks/>
            </p:cNvSpPr>
            <p:nvPr/>
          </p:nvSpPr>
          <p:spPr bwMode="auto">
            <a:xfrm>
              <a:off x="3590925" y="515938"/>
              <a:ext cx="46038" cy="46038"/>
            </a:xfrm>
            <a:custGeom>
              <a:avLst/>
              <a:gdLst>
                <a:gd name="T0" fmla="*/ 48 w 57"/>
                <a:gd name="T1" fmla="*/ 20 h 57"/>
                <a:gd name="T2" fmla="*/ 48 w 57"/>
                <a:gd name="T3" fmla="*/ 20 h 57"/>
                <a:gd name="T4" fmla="*/ 41 w 57"/>
                <a:gd name="T5" fmla="*/ 25 h 57"/>
                <a:gd name="T6" fmla="*/ 32 w 57"/>
                <a:gd name="T7" fmla="*/ 25 h 57"/>
                <a:gd name="T8" fmla="*/ 32 w 57"/>
                <a:gd name="T9" fmla="*/ 16 h 57"/>
                <a:gd name="T10" fmla="*/ 37 w 57"/>
                <a:gd name="T11" fmla="*/ 9 h 57"/>
                <a:gd name="T12" fmla="*/ 37 w 57"/>
                <a:gd name="T13" fmla="*/ 9 h 57"/>
                <a:gd name="T14" fmla="*/ 29 w 57"/>
                <a:gd name="T15" fmla="*/ 0 h 57"/>
                <a:gd name="T16" fmla="*/ 20 w 57"/>
                <a:gd name="T17" fmla="*/ 9 h 57"/>
                <a:gd name="T18" fmla="*/ 20 w 57"/>
                <a:gd name="T19" fmla="*/ 9 h 57"/>
                <a:gd name="T20" fmla="*/ 25 w 57"/>
                <a:gd name="T21" fmla="*/ 16 h 57"/>
                <a:gd name="T22" fmla="*/ 25 w 57"/>
                <a:gd name="T23" fmla="*/ 25 h 57"/>
                <a:gd name="T24" fmla="*/ 16 w 57"/>
                <a:gd name="T25" fmla="*/ 25 h 57"/>
                <a:gd name="T26" fmla="*/ 9 w 57"/>
                <a:gd name="T27" fmla="*/ 20 h 57"/>
                <a:gd name="T28" fmla="*/ 9 w 57"/>
                <a:gd name="T29" fmla="*/ 20 h 57"/>
                <a:gd name="T30" fmla="*/ 0 w 57"/>
                <a:gd name="T31" fmla="*/ 29 h 57"/>
                <a:gd name="T32" fmla="*/ 9 w 57"/>
                <a:gd name="T33" fmla="*/ 37 h 57"/>
                <a:gd name="T34" fmla="*/ 9 w 57"/>
                <a:gd name="T35" fmla="*/ 37 h 57"/>
                <a:gd name="T36" fmla="*/ 16 w 57"/>
                <a:gd name="T37" fmla="*/ 32 h 57"/>
                <a:gd name="T38" fmla="*/ 25 w 57"/>
                <a:gd name="T39" fmla="*/ 32 h 57"/>
                <a:gd name="T40" fmla="*/ 25 w 57"/>
                <a:gd name="T41" fmla="*/ 41 h 57"/>
                <a:gd name="T42" fmla="*/ 20 w 57"/>
                <a:gd name="T43" fmla="*/ 48 h 57"/>
                <a:gd name="T44" fmla="*/ 20 w 57"/>
                <a:gd name="T45" fmla="*/ 48 h 57"/>
                <a:gd name="T46" fmla="*/ 29 w 57"/>
                <a:gd name="T47" fmla="*/ 57 h 57"/>
                <a:gd name="T48" fmla="*/ 37 w 57"/>
                <a:gd name="T49" fmla="*/ 48 h 57"/>
                <a:gd name="T50" fmla="*/ 37 w 57"/>
                <a:gd name="T51" fmla="*/ 48 h 57"/>
                <a:gd name="T52" fmla="*/ 32 w 57"/>
                <a:gd name="T53" fmla="*/ 41 h 57"/>
                <a:gd name="T54" fmla="*/ 32 w 57"/>
                <a:gd name="T55" fmla="*/ 32 h 57"/>
                <a:gd name="T56" fmla="*/ 41 w 57"/>
                <a:gd name="T57" fmla="*/ 32 h 57"/>
                <a:gd name="T58" fmla="*/ 48 w 57"/>
                <a:gd name="T59" fmla="*/ 37 h 57"/>
                <a:gd name="T60" fmla="*/ 48 w 57"/>
                <a:gd name="T61" fmla="*/ 37 h 57"/>
                <a:gd name="T62" fmla="*/ 57 w 57"/>
                <a:gd name="T63" fmla="*/ 29 h 57"/>
                <a:gd name="T64" fmla="*/ 48 w 57"/>
                <a:gd name="T65" fmla="*/ 2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48" y="20"/>
                  </a:move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9"/>
                  </a:cubicBezTo>
                  <a:cubicBezTo>
                    <a:pt x="0" y="33"/>
                    <a:pt x="4" y="37"/>
                    <a:pt x="9" y="37"/>
                  </a:cubicBezTo>
                  <a:cubicBezTo>
                    <a:pt x="9" y="37"/>
                    <a:pt x="9" y="37"/>
                    <a:pt x="9"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1"/>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9"/>
                  </a:cubicBezTo>
                  <a:cubicBezTo>
                    <a:pt x="57" y="24"/>
                    <a:pt x="53" y="20"/>
                    <a:pt x="48"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4" name="Freeform 49"/>
            <p:cNvSpPr>
              <a:spLocks/>
            </p:cNvSpPr>
            <p:nvPr/>
          </p:nvSpPr>
          <p:spPr bwMode="auto">
            <a:xfrm>
              <a:off x="2603500" y="604838"/>
              <a:ext cx="46038" cy="46038"/>
            </a:xfrm>
            <a:custGeom>
              <a:avLst/>
              <a:gdLst>
                <a:gd name="T0" fmla="*/ 57 w 57"/>
                <a:gd name="T1" fmla="*/ 29 h 57"/>
                <a:gd name="T2" fmla="*/ 49 w 57"/>
                <a:gd name="T3" fmla="*/ 20 h 57"/>
                <a:gd name="T4" fmla="*/ 49 w 57"/>
                <a:gd name="T5" fmla="*/ 20 h 57"/>
                <a:gd name="T6" fmla="*/ 41 w 57"/>
                <a:gd name="T7" fmla="*/ 26 h 57"/>
                <a:gd name="T8" fmla="*/ 32 w 57"/>
                <a:gd name="T9" fmla="*/ 26 h 57"/>
                <a:gd name="T10" fmla="*/ 32 w 57"/>
                <a:gd name="T11" fmla="*/ 17 h 57"/>
                <a:gd name="T12" fmla="*/ 37 w 57"/>
                <a:gd name="T13" fmla="*/ 9 h 57"/>
                <a:gd name="T14" fmla="*/ 37 w 57"/>
                <a:gd name="T15" fmla="*/ 9 h 57"/>
                <a:gd name="T16" fmla="*/ 29 w 57"/>
                <a:gd name="T17" fmla="*/ 0 h 57"/>
                <a:gd name="T18" fmla="*/ 20 w 57"/>
                <a:gd name="T19" fmla="*/ 9 h 57"/>
                <a:gd name="T20" fmla="*/ 20 w 57"/>
                <a:gd name="T21" fmla="*/ 9 h 57"/>
                <a:gd name="T22" fmla="*/ 26 w 57"/>
                <a:gd name="T23" fmla="*/ 17 h 57"/>
                <a:gd name="T24" fmla="*/ 26 w 57"/>
                <a:gd name="T25" fmla="*/ 26 h 57"/>
                <a:gd name="T26" fmla="*/ 17 w 57"/>
                <a:gd name="T27" fmla="*/ 26 h 57"/>
                <a:gd name="T28" fmla="*/ 9 w 57"/>
                <a:gd name="T29" fmla="*/ 20 h 57"/>
                <a:gd name="T30" fmla="*/ 9 w 57"/>
                <a:gd name="T31" fmla="*/ 20 h 57"/>
                <a:gd name="T32" fmla="*/ 0 w 57"/>
                <a:gd name="T33" fmla="*/ 29 h 57"/>
                <a:gd name="T34" fmla="*/ 9 w 57"/>
                <a:gd name="T35" fmla="*/ 37 h 57"/>
                <a:gd name="T36" fmla="*/ 9 w 57"/>
                <a:gd name="T37" fmla="*/ 37 h 57"/>
                <a:gd name="T38" fmla="*/ 17 w 57"/>
                <a:gd name="T39" fmla="*/ 32 h 57"/>
                <a:gd name="T40" fmla="*/ 26 w 57"/>
                <a:gd name="T41" fmla="*/ 32 h 57"/>
                <a:gd name="T42" fmla="*/ 26 w 57"/>
                <a:gd name="T43" fmla="*/ 41 h 57"/>
                <a:gd name="T44" fmla="*/ 20 w 57"/>
                <a:gd name="T45" fmla="*/ 49 h 57"/>
                <a:gd name="T46" fmla="*/ 20 w 57"/>
                <a:gd name="T47" fmla="*/ 49 h 57"/>
                <a:gd name="T48" fmla="*/ 29 w 57"/>
                <a:gd name="T49" fmla="*/ 57 h 57"/>
                <a:gd name="T50" fmla="*/ 37 w 57"/>
                <a:gd name="T51" fmla="*/ 49 h 57"/>
                <a:gd name="T52" fmla="*/ 37 w 57"/>
                <a:gd name="T53" fmla="*/ 49 h 57"/>
                <a:gd name="T54" fmla="*/ 32 w 57"/>
                <a:gd name="T55" fmla="*/ 41 h 57"/>
                <a:gd name="T56" fmla="*/ 32 w 57"/>
                <a:gd name="T57" fmla="*/ 32 h 57"/>
                <a:gd name="T58" fmla="*/ 41 w 57"/>
                <a:gd name="T59" fmla="*/ 32 h 57"/>
                <a:gd name="T60" fmla="*/ 49 w 57"/>
                <a:gd name="T61" fmla="*/ 37 h 57"/>
                <a:gd name="T62" fmla="*/ 49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9" y="20"/>
                  </a:cubicBezTo>
                  <a:cubicBezTo>
                    <a:pt x="49" y="20"/>
                    <a:pt x="49" y="20"/>
                    <a:pt x="49" y="20"/>
                  </a:cubicBezTo>
                  <a:cubicBezTo>
                    <a:pt x="45" y="20"/>
                    <a:pt x="42" y="22"/>
                    <a:pt x="41" y="26"/>
                  </a:cubicBezTo>
                  <a:cubicBezTo>
                    <a:pt x="32" y="26"/>
                    <a:pt x="32" y="26"/>
                    <a:pt x="32" y="26"/>
                  </a:cubicBezTo>
                  <a:cubicBezTo>
                    <a:pt x="32" y="17"/>
                    <a:pt x="32" y="17"/>
                    <a:pt x="32" y="17"/>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6" y="17"/>
                  </a:cubicBezTo>
                  <a:cubicBezTo>
                    <a:pt x="26" y="26"/>
                    <a:pt x="26" y="26"/>
                    <a:pt x="26" y="26"/>
                  </a:cubicBezTo>
                  <a:cubicBezTo>
                    <a:pt x="17" y="26"/>
                    <a:pt x="17" y="26"/>
                    <a:pt x="17" y="26"/>
                  </a:cubicBezTo>
                  <a:cubicBezTo>
                    <a:pt x="15" y="22"/>
                    <a:pt x="12" y="20"/>
                    <a:pt x="9" y="20"/>
                  </a:cubicBezTo>
                  <a:cubicBezTo>
                    <a:pt x="9" y="20"/>
                    <a:pt x="9" y="20"/>
                    <a:pt x="9" y="20"/>
                  </a:cubicBezTo>
                  <a:cubicBezTo>
                    <a:pt x="4" y="20"/>
                    <a:pt x="0" y="24"/>
                    <a:pt x="0" y="29"/>
                  </a:cubicBezTo>
                  <a:cubicBezTo>
                    <a:pt x="0" y="33"/>
                    <a:pt x="4" y="37"/>
                    <a:pt x="9" y="37"/>
                  </a:cubicBezTo>
                  <a:cubicBezTo>
                    <a:pt x="9" y="37"/>
                    <a:pt x="9" y="37"/>
                    <a:pt x="9" y="37"/>
                  </a:cubicBezTo>
                  <a:cubicBezTo>
                    <a:pt x="12" y="37"/>
                    <a:pt x="15" y="35"/>
                    <a:pt x="17" y="32"/>
                  </a:cubicBezTo>
                  <a:cubicBezTo>
                    <a:pt x="26" y="32"/>
                    <a:pt x="26" y="32"/>
                    <a:pt x="26" y="32"/>
                  </a:cubicBezTo>
                  <a:cubicBezTo>
                    <a:pt x="26" y="41"/>
                    <a:pt x="26" y="41"/>
                    <a:pt x="26" y="41"/>
                  </a:cubicBezTo>
                  <a:cubicBezTo>
                    <a:pt x="22" y="42"/>
                    <a:pt x="20" y="45"/>
                    <a:pt x="20" y="49"/>
                  </a:cubicBezTo>
                  <a:cubicBezTo>
                    <a:pt x="20" y="49"/>
                    <a:pt x="20" y="49"/>
                    <a:pt x="20" y="49"/>
                  </a:cubicBezTo>
                  <a:cubicBezTo>
                    <a:pt x="20" y="53"/>
                    <a:pt x="24" y="57"/>
                    <a:pt x="29" y="57"/>
                  </a:cubicBezTo>
                  <a:cubicBezTo>
                    <a:pt x="33" y="57"/>
                    <a:pt x="37" y="53"/>
                    <a:pt x="37" y="49"/>
                  </a:cubicBezTo>
                  <a:cubicBezTo>
                    <a:pt x="37" y="49"/>
                    <a:pt x="37" y="49"/>
                    <a:pt x="37" y="49"/>
                  </a:cubicBezTo>
                  <a:cubicBezTo>
                    <a:pt x="37" y="45"/>
                    <a:pt x="35" y="42"/>
                    <a:pt x="32" y="41"/>
                  </a:cubicBezTo>
                  <a:cubicBezTo>
                    <a:pt x="32" y="32"/>
                    <a:pt x="32" y="32"/>
                    <a:pt x="32" y="32"/>
                  </a:cubicBezTo>
                  <a:cubicBezTo>
                    <a:pt x="41" y="32"/>
                    <a:pt x="41" y="32"/>
                    <a:pt x="41" y="32"/>
                  </a:cubicBezTo>
                  <a:cubicBezTo>
                    <a:pt x="42" y="35"/>
                    <a:pt x="45" y="37"/>
                    <a:pt x="49" y="37"/>
                  </a:cubicBezTo>
                  <a:cubicBezTo>
                    <a:pt x="49" y="37"/>
                    <a:pt x="49" y="37"/>
                    <a:pt x="49"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5" name="Freeform 50"/>
            <p:cNvSpPr>
              <a:spLocks/>
            </p:cNvSpPr>
            <p:nvPr/>
          </p:nvSpPr>
          <p:spPr bwMode="auto">
            <a:xfrm>
              <a:off x="2693988" y="604838"/>
              <a:ext cx="46038" cy="46038"/>
            </a:xfrm>
            <a:custGeom>
              <a:avLst/>
              <a:gdLst>
                <a:gd name="T0" fmla="*/ 56 w 56"/>
                <a:gd name="T1" fmla="*/ 29 h 57"/>
                <a:gd name="T2" fmla="*/ 48 w 56"/>
                <a:gd name="T3" fmla="*/ 20 h 57"/>
                <a:gd name="T4" fmla="*/ 48 w 56"/>
                <a:gd name="T5" fmla="*/ 20 h 57"/>
                <a:gd name="T6" fmla="*/ 40 w 56"/>
                <a:gd name="T7" fmla="*/ 26 h 57"/>
                <a:gd name="T8" fmla="*/ 31 w 56"/>
                <a:gd name="T9" fmla="*/ 26 h 57"/>
                <a:gd name="T10" fmla="*/ 31 w 56"/>
                <a:gd name="T11" fmla="*/ 17 h 57"/>
                <a:gd name="T12" fmla="*/ 36 w 56"/>
                <a:gd name="T13" fmla="*/ 9 h 57"/>
                <a:gd name="T14" fmla="*/ 36 w 56"/>
                <a:gd name="T15" fmla="*/ 9 h 57"/>
                <a:gd name="T16" fmla="*/ 28 w 56"/>
                <a:gd name="T17" fmla="*/ 0 h 57"/>
                <a:gd name="T18" fmla="*/ 19 w 56"/>
                <a:gd name="T19" fmla="*/ 9 h 57"/>
                <a:gd name="T20" fmla="*/ 19 w 56"/>
                <a:gd name="T21" fmla="*/ 9 h 57"/>
                <a:gd name="T22" fmla="*/ 25 w 56"/>
                <a:gd name="T23" fmla="*/ 17 h 57"/>
                <a:gd name="T24" fmla="*/ 25 w 56"/>
                <a:gd name="T25" fmla="*/ 26 h 57"/>
                <a:gd name="T26" fmla="*/ 16 w 56"/>
                <a:gd name="T27" fmla="*/ 26 h 57"/>
                <a:gd name="T28" fmla="*/ 8 w 56"/>
                <a:gd name="T29" fmla="*/ 20 h 57"/>
                <a:gd name="T30" fmla="*/ 8 w 56"/>
                <a:gd name="T31" fmla="*/ 20 h 57"/>
                <a:gd name="T32" fmla="*/ 0 w 56"/>
                <a:gd name="T33" fmla="*/ 29 h 57"/>
                <a:gd name="T34" fmla="*/ 8 w 56"/>
                <a:gd name="T35" fmla="*/ 37 h 57"/>
                <a:gd name="T36" fmla="*/ 8 w 56"/>
                <a:gd name="T37" fmla="*/ 37 h 57"/>
                <a:gd name="T38" fmla="*/ 16 w 56"/>
                <a:gd name="T39" fmla="*/ 32 h 57"/>
                <a:gd name="T40" fmla="*/ 25 w 56"/>
                <a:gd name="T41" fmla="*/ 32 h 57"/>
                <a:gd name="T42" fmla="*/ 25 w 56"/>
                <a:gd name="T43" fmla="*/ 41 h 57"/>
                <a:gd name="T44" fmla="*/ 19 w 56"/>
                <a:gd name="T45" fmla="*/ 49 h 57"/>
                <a:gd name="T46" fmla="*/ 19 w 56"/>
                <a:gd name="T47" fmla="*/ 49 h 57"/>
                <a:gd name="T48" fmla="*/ 28 w 56"/>
                <a:gd name="T49" fmla="*/ 57 h 57"/>
                <a:gd name="T50" fmla="*/ 36 w 56"/>
                <a:gd name="T51" fmla="*/ 49 h 57"/>
                <a:gd name="T52" fmla="*/ 36 w 56"/>
                <a:gd name="T53" fmla="*/ 49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9"/>
                  </a:moveTo>
                  <a:cubicBezTo>
                    <a:pt x="56" y="24"/>
                    <a:pt x="52" y="20"/>
                    <a:pt x="48" y="20"/>
                  </a:cubicBezTo>
                  <a:cubicBezTo>
                    <a:pt x="48" y="20"/>
                    <a:pt x="48" y="20"/>
                    <a:pt x="48" y="20"/>
                  </a:cubicBezTo>
                  <a:cubicBezTo>
                    <a:pt x="44" y="20"/>
                    <a:pt x="41" y="22"/>
                    <a:pt x="40" y="26"/>
                  </a:cubicBezTo>
                  <a:cubicBezTo>
                    <a:pt x="31" y="26"/>
                    <a:pt x="31" y="26"/>
                    <a:pt x="31" y="26"/>
                  </a:cubicBezTo>
                  <a:cubicBezTo>
                    <a:pt x="31" y="17"/>
                    <a:pt x="31" y="17"/>
                    <a:pt x="31" y="17"/>
                  </a:cubicBezTo>
                  <a:cubicBezTo>
                    <a:pt x="34" y="15"/>
                    <a:pt x="36" y="12"/>
                    <a:pt x="36" y="9"/>
                  </a:cubicBezTo>
                  <a:cubicBezTo>
                    <a:pt x="36" y="9"/>
                    <a:pt x="36" y="9"/>
                    <a:pt x="36" y="9"/>
                  </a:cubicBezTo>
                  <a:cubicBezTo>
                    <a:pt x="36" y="4"/>
                    <a:pt x="33" y="0"/>
                    <a:pt x="28" y="0"/>
                  </a:cubicBezTo>
                  <a:cubicBezTo>
                    <a:pt x="23" y="0"/>
                    <a:pt x="19" y="4"/>
                    <a:pt x="19" y="9"/>
                  </a:cubicBezTo>
                  <a:cubicBezTo>
                    <a:pt x="19" y="9"/>
                    <a:pt x="19" y="9"/>
                    <a:pt x="19" y="9"/>
                  </a:cubicBezTo>
                  <a:cubicBezTo>
                    <a:pt x="19" y="12"/>
                    <a:pt x="22" y="15"/>
                    <a:pt x="25" y="17"/>
                  </a:cubicBezTo>
                  <a:cubicBezTo>
                    <a:pt x="25" y="26"/>
                    <a:pt x="25" y="26"/>
                    <a:pt x="25" y="26"/>
                  </a:cubicBezTo>
                  <a:cubicBezTo>
                    <a:pt x="16" y="26"/>
                    <a:pt x="16" y="26"/>
                    <a:pt x="16" y="26"/>
                  </a:cubicBezTo>
                  <a:cubicBezTo>
                    <a:pt x="15" y="22"/>
                    <a:pt x="12" y="20"/>
                    <a:pt x="8" y="20"/>
                  </a:cubicBezTo>
                  <a:cubicBezTo>
                    <a:pt x="8" y="20"/>
                    <a:pt x="8" y="20"/>
                    <a:pt x="8" y="20"/>
                  </a:cubicBezTo>
                  <a:cubicBezTo>
                    <a:pt x="3" y="20"/>
                    <a:pt x="0" y="24"/>
                    <a:pt x="0" y="29"/>
                  </a:cubicBezTo>
                  <a:cubicBezTo>
                    <a:pt x="0" y="33"/>
                    <a:pt x="3"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19" y="45"/>
                    <a:pt x="19" y="49"/>
                  </a:cubicBezTo>
                  <a:cubicBezTo>
                    <a:pt x="19" y="49"/>
                    <a:pt x="19" y="49"/>
                    <a:pt x="19" y="49"/>
                  </a:cubicBezTo>
                  <a:cubicBezTo>
                    <a:pt x="19" y="53"/>
                    <a:pt x="23" y="57"/>
                    <a:pt x="28" y="57"/>
                  </a:cubicBezTo>
                  <a:cubicBezTo>
                    <a:pt x="33" y="57"/>
                    <a:pt x="36" y="53"/>
                    <a:pt x="36" y="49"/>
                  </a:cubicBezTo>
                  <a:cubicBezTo>
                    <a:pt x="36" y="49"/>
                    <a:pt x="36" y="49"/>
                    <a:pt x="36" y="49"/>
                  </a:cubicBezTo>
                  <a:cubicBezTo>
                    <a:pt x="36"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2" y="37"/>
                    <a:pt x="56" y="33"/>
                    <a:pt x="56"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6" name="Freeform 51"/>
            <p:cNvSpPr>
              <a:spLocks/>
            </p:cNvSpPr>
            <p:nvPr/>
          </p:nvSpPr>
          <p:spPr bwMode="auto">
            <a:xfrm>
              <a:off x="2784475" y="604838"/>
              <a:ext cx="44450" cy="46038"/>
            </a:xfrm>
            <a:custGeom>
              <a:avLst/>
              <a:gdLst>
                <a:gd name="T0" fmla="*/ 56 w 56"/>
                <a:gd name="T1" fmla="*/ 29 h 57"/>
                <a:gd name="T2" fmla="*/ 48 w 56"/>
                <a:gd name="T3" fmla="*/ 20 h 57"/>
                <a:gd name="T4" fmla="*/ 48 w 56"/>
                <a:gd name="T5" fmla="*/ 20 h 57"/>
                <a:gd name="T6" fmla="*/ 40 w 56"/>
                <a:gd name="T7" fmla="*/ 26 h 57"/>
                <a:gd name="T8" fmla="*/ 31 w 56"/>
                <a:gd name="T9" fmla="*/ 26 h 57"/>
                <a:gd name="T10" fmla="*/ 31 w 56"/>
                <a:gd name="T11" fmla="*/ 17 h 57"/>
                <a:gd name="T12" fmla="*/ 37 w 56"/>
                <a:gd name="T13" fmla="*/ 9 h 57"/>
                <a:gd name="T14" fmla="*/ 37 w 56"/>
                <a:gd name="T15" fmla="*/ 9 h 57"/>
                <a:gd name="T16" fmla="*/ 28 w 56"/>
                <a:gd name="T17" fmla="*/ 0 h 57"/>
                <a:gd name="T18" fmla="*/ 20 w 56"/>
                <a:gd name="T19" fmla="*/ 9 h 57"/>
                <a:gd name="T20" fmla="*/ 20 w 56"/>
                <a:gd name="T21" fmla="*/ 9 h 57"/>
                <a:gd name="T22" fmla="*/ 25 w 56"/>
                <a:gd name="T23" fmla="*/ 17 h 57"/>
                <a:gd name="T24" fmla="*/ 25 w 56"/>
                <a:gd name="T25" fmla="*/ 26 h 57"/>
                <a:gd name="T26" fmla="*/ 16 w 56"/>
                <a:gd name="T27" fmla="*/ 26 h 57"/>
                <a:gd name="T28" fmla="*/ 8 w 56"/>
                <a:gd name="T29" fmla="*/ 20 h 57"/>
                <a:gd name="T30" fmla="*/ 8 w 56"/>
                <a:gd name="T31" fmla="*/ 20 h 57"/>
                <a:gd name="T32" fmla="*/ 0 w 56"/>
                <a:gd name="T33" fmla="*/ 29 h 57"/>
                <a:gd name="T34" fmla="*/ 8 w 56"/>
                <a:gd name="T35" fmla="*/ 37 h 57"/>
                <a:gd name="T36" fmla="*/ 8 w 56"/>
                <a:gd name="T37" fmla="*/ 37 h 57"/>
                <a:gd name="T38" fmla="*/ 16 w 56"/>
                <a:gd name="T39" fmla="*/ 32 h 57"/>
                <a:gd name="T40" fmla="*/ 25 w 56"/>
                <a:gd name="T41" fmla="*/ 32 h 57"/>
                <a:gd name="T42" fmla="*/ 25 w 56"/>
                <a:gd name="T43" fmla="*/ 41 h 57"/>
                <a:gd name="T44" fmla="*/ 20 w 56"/>
                <a:gd name="T45" fmla="*/ 49 h 57"/>
                <a:gd name="T46" fmla="*/ 20 w 56"/>
                <a:gd name="T47" fmla="*/ 49 h 57"/>
                <a:gd name="T48" fmla="*/ 28 w 56"/>
                <a:gd name="T49" fmla="*/ 57 h 57"/>
                <a:gd name="T50" fmla="*/ 37 w 56"/>
                <a:gd name="T51" fmla="*/ 49 h 57"/>
                <a:gd name="T52" fmla="*/ 37 w 56"/>
                <a:gd name="T53" fmla="*/ 49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9"/>
                  </a:moveTo>
                  <a:cubicBezTo>
                    <a:pt x="56" y="24"/>
                    <a:pt x="53" y="20"/>
                    <a:pt x="48" y="20"/>
                  </a:cubicBezTo>
                  <a:cubicBezTo>
                    <a:pt x="48" y="20"/>
                    <a:pt x="48" y="20"/>
                    <a:pt x="48" y="20"/>
                  </a:cubicBezTo>
                  <a:cubicBezTo>
                    <a:pt x="44" y="20"/>
                    <a:pt x="41" y="22"/>
                    <a:pt x="40" y="26"/>
                  </a:cubicBezTo>
                  <a:cubicBezTo>
                    <a:pt x="31" y="26"/>
                    <a:pt x="31" y="26"/>
                    <a:pt x="31" y="26"/>
                  </a:cubicBezTo>
                  <a:cubicBezTo>
                    <a:pt x="31" y="17"/>
                    <a:pt x="31" y="17"/>
                    <a:pt x="31" y="17"/>
                  </a:cubicBezTo>
                  <a:cubicBezTo>
                    <a:pt x="34" y="15"/>
                    <a:pt x="37" y="12"/>
                    <a:pt x="37" y="9"/>
                  </a:cubicBezTo>
                  <a:cubicBezTo>
                    <a:pt x="37" y="9"/>
                    <a:pt x="37" y="9"/>
                    <a:pt x="37" y="9"/>
                  </a:cubicBezTo>
                  <a:cubicBezTo>
                    <a:pt x="37" y="4"/>
                    <a:pt x="33" y="0"/>
                    <a:pt x="28" y="0"/>
                  </a:cubicBezTo>
                  <a:cubicBezTo>
                    <a:pt x="23" y="0"/>
                    <a:pt x="20" y="4"/>
                    <a:pt x="20" y="9"/>
                  </a:cubicBezTo>
                  <a:cubicBezTo>
                    <a:pt x="20" y="9"/>
                    <a:pt x="20" y="9"/>
                    <a:pt x="20" y="9"/>
                  </a:cubicBezTo>
                  <a:cubicBezTo>
                    <a:pt x="20" y="12"/>
                    <a:pt x="22" y="15"/>
                    <a:pt x="25" y="17"/>
                  </a:cubicBezTo>
                  <a:cubicBezTo>
                    <a:pt x="25" y="26"/>
                    <a:pt x="25" y="26"/>
                    <a:pt x="25" y="26"/>
                  </a:cubicBezTo>
                  <a:cubicBezTo>
                    <a:pt x="16" y="26"/>
                    <a:pt x="16" y="26"/>
                    <a:pt x="16" y="26"/>
                  </a:cubicBezTo>
                  <a:cubicBezTo>
                    <a:pt x="15" y="22"/>
                    <a:pt x="12" y="20"/>
                    <a:pt x="8" y="20"/>
                  </a:cubicBezTo>
                  <a:cubicBezTo>
                    <a:pt x="8" y="20"/>
                    <a:pt x="8" y="20"/>
                    <a:pt x="8" y="20"/>
                  </a:cubicBezTo>
                  <a:cubicBezTo>
                    <a:pt x="4" y="20"/>
                    <a:pt x="0" y="24"/>
                    <a:pt x="0" y="29"/>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9"/>
                  </a:cubicBezTo>
                  <a:cubicBezTo>
                    <a:pt x="20" y="49"/>
                    <a:pt x="20" y="49"/>
                    <a:pt x="20" y="49"/>
                  </a:cubicBezTo>
                  <a:cubicBezTo>
                    <a:pt x="20" y="53"/>
                    <a:pt x="23" y="57"/>
                    <a:pt x="28" y="57"/>
                  </a:cubicBezTo>
                  <a:cubicBezTo>
                    <a:pt x="33" y="57"/>
                    <a:pt x="37" y="53"/>
                    <a:pt x="37" y="49"/>
                  </a:cubicBezTo>
                  <a:cubicBezTo>
                    <a:pt x="37" y="49"/>
                    <a:pt x="37" y="49"/>
                    <a:pt x="37" y="49"/>
                  </a:cubicBezTo>
                  <a:cubicBezTo>
                    <a:pt x="37"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3" y="37"/>
                    <a:pt x="56" y="33"/>
                    <a:pt x="56"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7" name="Freeform 52"/>
            <p:cNvSpPr>
              <a:spLocks/>
            </p:cNvSpPr>
            <p:nvPr/>
          </p:nvSpPr>
          <p:spPr bwMode="auto">
            <a:xfrm>
              <a:off x="2873375" y="604838"/>
              <a:ext cx="46038" cy="46038"/>
            </a:xfrm>
            <a:custGeom>
              <a:avLst/>
              <a:gdLst>
                <a:gd name="T0" fmla="*/ 57 w 57"/>
                <a:gd name="T1" fmla="*/ 29 h 57"/>
                <a:gd name="T2" fmla="*/ 48 w 57"/>
                <a:gd name="T3" fmla="*/ 20 h 57"/>
                <a:gd name="T4" fmla="*/ 48 w 57"/>
                <a:gd name="T5" fmla="*/ 20 h 57"/>
                <a:gd name="T6" fmla="*/ 40 w 57"/>
                <a:gd name="T7" fmla="*/ 26 h 57"/>
                <a:gd name="T8" fmla="*/ 31 w 57"/>
                <a:gd name="T9" fmla="*/ 26 h 57"/>
                <a:gd name="T10" fmla="*/ 31 w 57"/>
                <a:gd name="T11" fmla="*/ 17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7 h 57"/>
                <a:gd name="T24" fmla="*/ 25 w 57"/>
                <a:gd name="T25" fmla="*/ 26 h 57"/>
                <a:gd name="T26" fmla="*/ 16 w 57"/>
                <a:gd name="T27" fmla="*/ 26 h 57"/>
                <a:gd name="T28" fmla="*/ 8 w 57"/>
                <a:gd name="T29" fmla="*/ 20 h 57"/>
                <a:gd name="T30" fmla="*/ 8 w 57"/>
                <a:gd name="T31" fmla="*/ 20 h 57"/>
                <a:gd name="T32" fmla="*/ 0 w 57"/>
                <a:gd name="T33" fmla="*/ 29 h 57"/>
                <a:gd name="T34" fmla="*/ 8 w 57"/>
                <a:gd name="T35" fmla="*/ 37 h 57"/>
                <a:gd name="T36" fmla="*/ 8 w 57"/>
                <a:gd name="T37" fmla="*/ 37 h 57"/>
                <a:gd name="T38" fmla="*/ 16 w 57"/>
                <a:gd name="T39" fmla="*/ 32 h 57"/>
                <a:gd name="T40" fmla="*/ 25 w 57"/>
                <a:gd name="T41" fmla="*/ 32 h 57"/>
                <a:gd name="T42" fmla="*/ 25 w 57"/>
                <a:gd name="T43" fmla="*/ 41 h 57"/>
                <a:gd name="T44" fmla="*/ 20 w 57"/>
                <a:gd name="T45" fmla="*/ 49 h 57"/>
                <a:gd name="T46" fmla="*/ 20 w 57"/>
                <a:gd name="T47" fmla="*/ 49 h 57"/>
                <a:gd name="T48" fmla="*/ 28 w 57"/>
                <a:gd name="T49" fmla="*/ 57 h 57"/>
                <a:gd name="T50" fmla="*/ 37 w 57"/>
                <a:gd name="T51" fmla="*/ 49 h 57"/>
                <a:gd name="T52" fmla="*/ 37 w 57"/>
                <a:gd name="T53" fmla="*/ 49 h 57"/>
                <a:gd name="T54" fmla="*/ 31 w 57"/>
                <a:gd name="T55" fmla="*/ 41 h 57"/>
                <a:gd name="T56" fmla="*/ 31 w 57"/>
                <a:gd name="T57" fmla="*/ 32 h 57"/>
                <a:gd name="T58" fmla="*/ 40 w 57"/>
                <a:gd name="T59" fmla="*/ 32 h 57"/>
                <a:gd name="T60" fmla="*/ 48 w 57"/>
                <a:gd name="T61" fmla="*/ 37 h 57"/>
                <a:gd name="T62" fmla="*/ 48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8" y="20"/>
                  </a:cubicBezTo>
                  <a:cubicBezTo>
                    <a:pt x="48" y="20"/>
                    <a:pt x="48" y="20"/>
                    <a:pt x="48" y="20"/>
                  </a:cubicBezTo>
                  <a:cubicBezTo>
                    <a:pt x="45" y="20"/>
                    <a:pt x="42" y="22"/>
                    <a:pt x="40" y="26"/>
                  </a:cubicBezTo>
                  <a:cubicBezTo>
                    <a:pt x="31" y="26"/>
                    <a:pt x="31" y="26"/>
                    <a:pt x="31" y="26"/>
                  </a:cubicBezTo>
                  <a:cubicBezTo>
                    <a:pt x="31" y="17"/>
                    <a:pt x="31" y="17"/>
                    <a:pt x="31" y="17"/>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7"/>
                  </a:cubicBezTo>
                  <a:cubicBezTo>
                    <a:pt x="25" y="26"/>
                    <a:pt x="25" y="26"/>
                    <a:pt x="25" y="26"/>
                  </a:cubicBezTo>
                  <a:cubicBezTo>
                    <a:pt x="16" y="26"/>
                    <a:pt x="16" y="26"/>
                    <a:pt x="16" y="26"/>
                  </a:cubicBezTo>
                  <a:cubicBezTo>
                    <a:pt x="15" y="22"/>
                    <a:pt x="12" y="20"/>
                    <a:pt x="8" y="20"/>
                  </a:cubicBezTo>
                  <a:cubicBezTo>
                    <a:pt x="8" y="20"/>
                    <a:pt x="8" y="20"/>
                    <a:pt x="8" y="20"/>
                  </a:cubicBezTo>
                  <a:cubicBezTo>
                    <a:pt x="4" y="20"/>
                    <a:pt x="0" y="24"/>
                    <a:pt x="0" y="29"/>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9"/>
                  </a:cubicBezTo>
                  <a:cubicBezTo>
                    <a:pt x="20" y="49"/>
                    <a:pt x="20" y="49"/>
                    <a:pt x="20" y="49"/>
                  </a:cubicBezTo>
                  <a:cubicBezTo>
                    <a:pt x="20" y="53"/>
                    <a:pt x="24" y="57"/>
                    <a:pt x="28" y="57"/>
                  </a:cubicBezTo>
                  <a:cubicBezTo>
                    <a:pt x="33" y="57"/>
                    <a:pt x="37" y="53"/>
                    <a:pt x="37" y="49"/>
                  </a:cubicBezTo>
                  <a:cubicBezTo>
                    <a:pt x="37" y="49"/>
                    <a:pt x="37" y="49"/>
                    <a:pt x="37" y="49"/>
                  </a:cubicBezTo>
                  <a:cubicBezTo>
                    <a:pt x="37" y="45"/>
                    <a:pt x="35" y="42"/>
                    <a:pt x="31" y="41"/>
                  </a:cubicBezTo>
                  <a:cubicBezTo>
                    <a:pt x="31" y="32"/>
                    <a:pt x="31" y="32"/>
                    <a:pt x="31" y="32"/>
                  </a:cubicBezTo>
                  <a:cubicBezTo>
                    <a:pt x="40" y="32"/>
                    <a:pt x="40" y="32"/>
                    <a:pt x="40" y="32"/>
                  </a:cubicBezTo>
                  <a:cubicBezTo>
                    <a:pt x="42" y="35"/>
                    <a:pt x="45" y="37"/>
                    <a:pt x="48" y="37"/>
                  </a:cubicBezTo>
                  <a:cubicBezTo>
                    <a:pt x="48" y="37"/>
                    <a:pt x="48" y="37"/>
                    <a:pt x="48"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8" name="Freeform 53"/>
            <p:cNvSpPr>
              <a:spLocks/>
            </p:cNvSpPr>
            <p:nvPr/>
          </p:nvSpPr>
          <p:spPr bwMode="auto">
            <a:xfrm>
              <a:off x="2963863" y="604838"/>
              <a:ext cx="46038" cy="46038"/>
            </a:xfrm>
            <a:custGeom>
              <a:avLst/>
              <a:gdLst>
                <a:gd name="T0" fmla="*/ 57 w 57"/>
                <a:gd name="T1" fmla="*/ 29 h 57"/>
                <a:gd name="T2" fmla="*/ 48 w 57"/>
                <a:gd name="T3" fmla="*/ 20 h 57"/>
                <a:gd name="T4" fmla="*/ 48 w 57"/>
                <a:gd name="T5" fmla="*/ 20 h 57"/>
                <a:gd name="T6" fmla="*/ 41 w 57"/>
                <a:gd name="T7" fmla="*/ 26 h 57"/>
                <a:gd name="T8" fmla="*/ 32 w 57"/>
                <a:gd name="T9" fmla="*/ 26 h 57"/>
                <a:gd name="T10" fmla="*/ 32 w 57"/>
                <a:gd name="T11" fmla="*/ 17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7 h 57"/>
                <a:gd name="T24" fmla="*/ 25 w 57"/>
                <a:gd name="T25" fmla="*/ 26 h 57"/>
                <a:gd name="T26" fmla="*/ 16 w 57"/>
                <a:gd name="T27" fmla="*/ 26 h 57"/>
                <a:gd name="T28" fmla="*/ 9 w 57"/>
                <a:gd name="T29" fmla="*/ 20 h 57"/>
                <a:gd name="T30" fmla="*/ 9 w 57"/>
                <a:gd name="T31" fmla="*/ 20 h 57"/>
                <a:gd name="T32" fmla="*/ 0 w 57"/>
                <a:gd name="T33" fmla="*/ 29 h 57"/>
                <a:gd name="T34" fmla="*/ 9 w 57"/>
                <a:gd name="T35" fmla="*/ 37 h 57"/>
                <a:gd name="T36" fmla="*/ 9 w 57"/>
                <a:gd name="T37" fmla="*/ 37 h 57"/>
                <a:gd name="T38" fmla="*/ 16 w 57"/>
                <a:gd name="T39" fmla="*/ 32 h 57"/>
                <a:gd name="T40" fmla="*/ 25 w 57"/>
                <a:gd name="T41" fmla="*/ 32 h 57"/>
                <a:gd name="T42" fmla="*/ 25 w 57"/>
                <a:gd name="T43" fmla="*/ 41 h 57"/>
                <a:gd name="T44" fmla="*/ 20 w 57"/>
                <a:gd name="T45" fmla="*/ 49 h 57"/>
                <a:gd name="T46" fmla="*/ 20 w 57"/>
                <a:gd name="T47" fmla="*/ 49 h 57"/>
                <a:gd name="T48" fmla="*/ 28 w 57"/>
                <a:gd name="T49" fmla="*/ 57 h 57"/>
                <a:gd name="T50" fmla="*/ 37 w 57"/>
                <a:gd name="T51" fmla="*/ 49 h 57"/>
                <a:gd name="T52" fmla="*/ 37 w 57"/>
                <a:gd name="T53" fmla="*/ 49 h 57"/>
                <a:gd name="T54" fmla="*/ 32 w 57"/>
                <a:gd name="T55" fmla="*/ 41 h 57"/>
                <a:gd name="T56" fmla="*/ 32 w 57"/>
                <a:gd name="T57" fmla="*/ 32 h 57"/>
                <a:gd name="T58" fmla="*/ 41 w 57"/>
                <a:gd name="T59" fmla="*/ 32 h 57"/>
                <a:gd name="T60" fmla="*/ 48 w 57"/>
                <a:gd name="T61" fmla="*/ 37 h 57"/>
                <a:gd name="T62" fmla="*/ 48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8" y="20"/>
                  </a:cubicBezTo>
                  <a:cubicBezTo>
                    <a:pt x="48" y="20"/>
                    <a:pt x="48" y="20"/>
                    <a:pt x="48" y="20"/>
                  </a:cubicBezTo>
                  <a:cubicBezTo>
                    <a:pt x="45" y="20"/>
                    <a:pt x="42" y="22"/>
                    <a:pt x="41" y="26"/>
                  </a:cubicBezTo>
                  <a:cubicBezTo>
                    <a:pt x="32" y="26"/>
                    <a:pt x="32" y="26"/>
                    <a:pt x="32" y="26"/>
                  </a:cubicBezTo>
                  <a:cubicBezTo>
                    <a:pt x="32" y="17"/>
                    <a:pt x="32" y="17"/>
                    <a:pt x="32" y="17"/>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7"/>
                  </a:cubicBezTo>
                  <a:cubicBezTo>
                    <a:pt x="25" y="26"/>
                    <a:pt x="25" y="26"/>
                    <a:pt x="25" y="26"/>
                  </a:cubicBezTo>
                  <a:cubicBezTo>
                    <a:pt x="16" y="26"/>
                    <a:pt x="16" y="26"/>
                    <a:pt x="16" y="26"/>
                  </a:cubicBezTo>
                  <a:cubicBezTo>
                    <a:pt x="15" y="22"/>
                    <a:pt x="12" y="20"/>
                    <a:pt x="9" y="20"/>
                  </a:cubicBezTo>
                  <a:cubicBezTo>
                    <a:pt x="9" y="20"/>
                    <a:pt x="9" y="20"/>
                    <a:pt x="9" y="20"/>
                  </a:cubicBezTo>
                  <a:cubicBezTo>
                    <a:pt x="4" y="20"/>
                    <a:pt x="0" y="24"/>
                    <a:pt x="0" y="29"/>
                  </a:cubicBezTo>
                  <a:cubicBezTo>
                    <a:pt x="0" y="33"/>
                    <a:pt x="4" y="37"/>
                    <a:pt x="9" y="37"/>
                  </a:cubicBezTo>
                  <a:cubicBezTo>
                    <a:pt x="9" y="37"/>
                    <a:pt x="9" y="37"/>
                    <a:pt x="9" y="37"/>
                  </a:cubicBezTo>
                  <a:cubicBezTo>
                    <a:pt x="12" y="37"/>
                    <a:pt x="15" y="35"/>
                    <a:pt x="16" y="32"/>
                  </a:cubicBezTo>
                  <a:cubicBezTo>
                    <a:pt x="25" y="32"/>
                    <a:pt x="25" y="32"/>
                    <a:pt x="25" y="32"/>
                  </a:cubicBezTo>
                  <a:cubicBezTo>
                    <a:pt x="25" y="41"/>
                    <a:pt x="25" y="41"/>
                    <a:pt x="25" y="41"/>
                  </a:cubicBezTo>
                  <a:cubicBezTo>
                    <a:pt x="22" y="42"/>
                    <a:pt x="20" y="45"/>
                    <a:pt x="20" y="49"/>
                  </a:cubicBezTo>
                  <a:cubicBezTo>
                    <a:pt x="20" y="49"/>
                    <a:pt x="20" y="49"/>
                    <a:pt x="20" y="49"/>
                  </a:cubicBezTo>
                  <a:cubicBezTo>
                    <a:pt x="20" y="53"/>
                    <a:pt x="24" y="57"/>
                    <a:pt x="28" y="57"/>
                  </a:cubicBezTo>
                  <a:cubicBezTo>
                    <a:pt x="33" y="57"/>
                    <a:pt x="37" y="53"/>
                    <a:pt x="37" y="49"/>
                  </a:cubicBezTo>
                  <a:cubicBezTo>
                    <a:pt x="37" y="49"/>
                    <a:pt x="37" y="49"/>
                    <a:pt x="37" y="49"/>
                  </a:cubicBezTo>
                  <a:cubicBezTo>
                    <a:pt x="37" y="45"/>
                    <a:pt x="35" y="42"/>
                    <a:pt x="32" y="41"/>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9" name="Freeform 54"/>
            <p:cNvSpPr>
              <a:spLocks/>
            </p:cNvSpPr>
            <p:nvPr/>
          </p:nvSpPr>
          <p:spPr bwMode="auto">
            <a:xfrm>
              <a:off x="3052763" y="604838"/>
              <a:ext cx="46038" cy="46038"/>
            </a:xfrm>
            <a:custGeom>
              <a:avLst/>
              <a:gdLst>
                <a:gd name="T0" fmla="*/ 57 w 57"/>
                <a:gd name="T1" fmla="*/ 29 h 57"/>
                <a:gd name="T2" fmla="*/ 48 w 57"/>
                <a:gd name="T3" fmla="*/ 20 h 57"/>
                <a:gd name="T4" fmla="*/ 48 w 57"/>
                <a:gd name="T5" fmla="*/ 20 h 57"/>
                <a:gd name="T6" fmla="*/ 41 w 57"/>
                <a:gd name="T7" fmla="*/ 26 h 57"/>
                <a:gd name="T8" fmla="*/ 32 w 57"/>
                <a:gd name="T9" fmla="*/ 26 h 57"/>
                <a:gd name="T10" fmla="*/ 32 w 57"/>
                <a:gd name="T11" fmla="*/ 17 h 57"/>
                <a:gd name="T12" fmla="*/ 37 w 57"/>
                <a:gd name="T13" fmla="*/ 9 h 57"/>
                <a:gd name="T14" fmla="*/ 37 w 57"/>
                <a:gd name="T15" fmla="*/ 9 h 57"/>
                <a:gd name="T16" fmla="*/ 29 w 57"/>
                <a:gd name="T17" fmla="*/ 0 h 57"/>
                <a:gd name="T18" fmla="*/ 20 w 57"/>
                <a:gd name="T19" fmla="*/ 9 h 57"/>
                <a:gd name="T20" fmla="*/ 20 w 57"/>
                <a:gd name="T21" fmla="*/ 9 h 57"/>
                <a:gd name="T22" fmla="*/ 25 w 57"/>
                <a:gd name="T23" fmla="*/ 17 h 57"/>
                <a:gd name="T24" fmla="*/ 25 w 57"/>
                <a:gd name="T25" fmla="*/ 26 h 57"/>
                <a:gd name="T26" fmla="*/ 16 w 57"/>
                <a:gd name="T27" fmla="*/ 26 h 57"/>
                <a:gd name="T28" fmla="*/ 9 w 57"/>
                <a:gd name="T29" fmla="*/ 20 h 57"/>
                <a:gd name="T30" fmla="*/ 9 w 57"/>
                <a:gd name="T31" fmla="*/ 20 h 57"/>
                <a:gd name="T32" fmla="*/ 0 w 57"/>
                <a:gd name="T33" fmla="*/ 29 h 57"/>
                <a:gd name="T34" fmla="*/ 9 w 57"/>
                <a:gd name="T35" fmla="*/ 37 h 57"/>
                <a:gd name="T36" fmla="*/ 9 w 57"/>
                <a:gd name="T37" fmla="*/ 37 h 57"/>
                <a:gd name="T38" fmla="*/ 16 w 57"/>
                <a:gd name="T39" fmla="*/ 32 h 57"/>
                <a:gd name="T40" fmla="*/ 25 w 57"/>
                <a:gd name="T41" fmla="*/ 32 h 57"/>
                <a:gd name="T42" fmla="*/ 25 w 57"/>
                <a:gd name="T43" fmla="*/ 41 h 57"/>
                <a:gd name="T44" fmla="*/ 20 w 57"/>
                <a:gd name="T45" fmla="*/ 49 h 57"/>
                <a:gd name="T46" fmla="*/ 20 w 57"/>
                <a:gd name="T47" fmla="*/ 49 h 57"/>
                <a:gd name="T48" fmla="*/ 29 w 57"/>
                <a:gd name="T49" fmla="*/ 57 h 57"/>
                <a:gd name="T50" fmla="*/ 37 w 57"/>
                <a:gd name="T51" fmla="*/ 49 h 57"/>
                <a:gd name="T52" fmla="*/ 37 w 57"/>
                <a:gd name="T53" fmla="*/ 49 h 57"/>
                <a:gd name="T54" fmla="*/ 32 w 57"/>
                <a:gd name="T55" fmla="*/ 41 h 57"/>
                <a:gd name="T56" fmla="*/ 32 w 57"/>
                <a:gd name="T57" fmla="*/ 32 h 57"/>
                <a:gd name="T58" fmla="*/ 41 w 57"/>
                <a:gd name="T59" fmla="*/ 32 h 57"/>
                <a:gd name="T60" fmla="*/ 48 w 57"/>
                <a:gd name="T61" fmla="*/ 37 h 57"/>
                <a:gd name="T62" fmla="*/ 48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8" y="20"/>
                  </a:cubicBezTo>
                  <a:cubicBezTo>
                    <a:pt x="48" y="20"/>
                    <a:pt x="48" y="20"/>
                    <a:pt x="48" y="20"/>
                  </a:cubicBezTo>
                  <a:cubicBezTo>
                    <a:pt x="45" y="20"/>
                    <a:pt x="42" y="22"/>
                    <a:pt x="41" y="26"/>
                  </a:cubicBezTo>
                  <a:cubicBezTo>
                    <a:pt x="32" y="26"/>
                    <a:pt x="32" y="26"/>
                    <a:pt x="32" y="26"/>
                  </a:cubicBezTo>
                  <a:cubicBezTo>
                    <a:pt x="32" y="17"/>
                    <a:pt x="32" y="17"/>
                    <a:pt x="32" y="17"/>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5" y="17"/>
                  </a:cubicBezTo>
                  <a:cubicBezTo>
                    <a:pt x="25" y="26"/>
                    <a:pt x="25" y="26"/>
                    <a:pt x="25" y="26"/>
                  </a:cubicBezTo>
                  <a:cubicBezTo>
                    <a:pt x="16" y="26"/>
                    <a:pt x="16" y="26"/>
                    <a:pt x="16" y="26"/>
                  </a:cubicBezTo>
                  <a:cubicBezTo>
                    <a:pt x="15" y="22"/>
                    <a:pt x="12" y="20"/>
                    <a:pt x="9" y="20"/>
                  </a:cubicBezTo>
                  <a:cubicBezTo>
                    <a:pt x="9" y="20"/>
                    <a:pt x="9" y="20"/>
                    <a:pt x="9" y="20"/>
                  </a:cubicBezTo>
                  <a:cubicBezTo>
                    <a:pt x="4" y="20"/>
                    <a:pt x="0" y="24"/>
                    <a:pt x="0" y="29"/>
                  </a:cubicBezTo>
                  <a:cubicBezTo>
                    <a:pt x="0" y="33"/>
                    <a:pt x="4" y="37"/>
                    <a:pt x="9" y="37"/>
                  </a:cubicBezTo>
                  <a:cubicBezTo>
                    <a:pt x="9" y="37"/>
                    <a:pt x="9" y="37"/>
                    <a:pt x="9" y="37"/>
                  </a:cubicBezTo>
                  <a:cubicBezTo>
                    <a:pt x="12" y="37"/>
                    <a:pt x="15" y="35"/>
                    <a:pt x="16" y="32"/>
                  </a:cubicBezTo>
                  <a:cubicBezTo>
                    <a:pt x="25" y="32"/>
                    <a:pt x="25" y="32"/>
                    <a:pt x="25" y="32"/>
                  </a:cubicBezTo>
                  <a:cubicBezTo>
                    <a:pt x="25" y="41"/>
                    <a:pt x="25" y="41"/>
                    <a:pt x="25" y="41"/>
                  </a:cubicBezTo>
                  <a:cubicBezTo>
                    <a:pt x="22" y="42"/>
                    <a:pt x="20" y="45"/>
                    <a:pt x="20" y="49"/>
                  </a:cubicBezTo>
                  <a:cubicBezTo>
                    <a:pt x="20" y="49"/>
                    <a:pt x="20" y="49"/>
                    <a:pt x="20" y="49"/>
                  </a:cubicBezTo>
                  <a:cubicBezTo>
                    <a:pt x="20" y="53"/>
                    <a:pt x="24" y="57"/>
                    <a:pt x="29" y="57"/>
                  </a:cubicBezTo>
                  <a:cubicBezTo>
                    <a:pt x="33" y="57"/>
                    <a:pt x="37" y="53"/>
                    <a:pt x="37" y="49"/>
                  </a:cubicBezTo>
                  <a:cubicBezTo>
                    <a:pt x="37" y="49"/>
                    <a:pt x="37" y="49"/>
                    <a:pt x="37" y="49"/>
                  </a:cubicBezTo>
                  <a:cubicBezTo>
                    <a:pt x="37" y="45"/>
                    <a:pt x="35" y="42"/>
                    <a:pt x="32" y="41"/>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0" name="Freeform 55"/>
            <p:cNvSpPr>
              <a:spLocks/>
            </p:cNvSpPr>
            <p:nvPr/>
          </p:nvSpPr>
          <p:spPr bwMode="auto">
            <a:xfrm>
              <a:off x="3141663" y="604838"/>
              <a:ext cx="46038" cy="46038"/>
            </a:xfrm>
            <a:custGeom>
              <a:avLst/>
              <a:gdLst>
                <a:gd name="T0" fmla="*/ 57 w 57"/>
                <a:gd name="T1" fmla="*/ 29 h 57"/>
                <a:gd name="T2" fmla="*/ 49 w 57"/>
                <a:gd name="T3" fmla="*/ 20 h 57"/>
                <a:gd name="T4" fmla="*/ 49 w 57"/>
                <a:gd name="T5" fmla="*/ 20 h 57"/>
                <a:gd name="T6" fmla="*/ 41 w 57"/>
                <a:gd name="T7" fmla="*/ 26 h 57"/>
                <a:gd name="T8" fmla="*/ 32 w 57"/>
                <a:gd name="T9" fmla="*/ 26 h 57"/>
                <a:gd name="T10" fmla="*/ 32 w 57"/>
                <a:gd name="T11" fmla="*/ 17 h 57"/>
                <a:gd name="T12" fmla="*/ 37 w 57"/>
                <a:gd name="T13" fmla="*/ 9 h 57"/>
                <a:gd name="T14" fmla="*/ 37 w 57"/>
                <a:gd name="T15" fmla="*/ 9 h 57"/>
                <a:gd name="T16" fmla="*/ 29 w 57"/>
                <a:gd name="T17" fmla="*/ 0 h 57"/>
                <a:gd name="T18" fmla="*/ 20 w 57"/>
                <a:gd name="T19" fmla="*/ 9 h 57"/>
                <a:gd name="T20" fmla="*/ 20 w 57"/>
                <a:gd name="T21" fmla="*/ 9 h 57"/>
                <a:gd name="T22" fmla="*/ 26 w 57"/>
                <a:gd name="T23" fmla="*/ 17 h 57"/>
                <a:gd name="T24" fmla="*/ 26 w 57"/>
                <a:gd name="T25" fmla="*/ 26 h 57"/>
                <a:gd name="T26" fmla="*/ 17 w 57"/>
                <a:gd name="T27" fmla="*/ 26 h 57"/>
                <a:gd name="T28" fmla="*/ 9 w 57"/>
                <a:gd name="T29" fmla="*/ 20 h 57"/>
                <a:gd name="T30" fmla="*/ 9 w 57"/>
                <a:gd name="T31" fmla="*/ 20 h 57"/>
                <a:gd name="T32" fmla="*/ 0 w 57"/>
                <a:gd name="T33" fmla="*/ 29 h 57"/>
                <a:gd name="T34" fmla="*/ 9 w 57"/>
                <a:gd name="T35" fmla="*/ 37 h 57"/>
                <a:gd name="T36" fmla="*/ 9 w 57"/>
                <a:gd name="T37" fmla="*/ 37 h 57"/>
                <a:gd name="T38" fmla="*/ 17 w 57"/>
                <a:gd name="T39" fmla="*/ 32 h 57"/>
                <a:gd name="T40" fmla="*/ 26 w 57"/>
                <a:gd name="T41" fmla="*/ 32 h 57"/>
                <a:gd name="T42" fmla="*/ 26 w 57"/>
                <a:gd name="T43" fmla="*/ 41 h 57"/>
                <a:gd name="T44" fmla="*/ 20 w 57"/>
                <a:gd name="T45" fmla="*/ 49 h 57"/>
                <a:gd name="T46" fmla="*/ 20 w 57"/>
                <a:gd name="T47" fmla="*/ 49 h 57"/>
                <a:gd name="T48" fmla="*/ 29 w 57"/>
                <a:gd name="T49" fmla="*/ 57 h 57"/>
                <a:gd name="T50" fmla="*/ 37 w 57"/>
                <a:gd name="T51" fmla="*/ 49 h 57"/>
                <a:gd name="T52" fmla="*/ 37 w 57"/>
                <a:gd name="T53" fmla="*/ 49 h 57"/>
                <a:gd name="T54" fmla="*/ 32 w 57"/>
                <a:gd name="T55" fmla="*/ 41 h 57"/>
                <a:gd name="T56" fmla="*/ 32 w 57"/>
                <a:gd name="T57" fmla="*/ 32 h 57"/>
                <a:gd name="T58" fmla="*/ 41 w 57"/>
                <a:gd name="T59" fmla="*/ 32 h 57"/>
                <a:gd name="T60" fmla="*/ 49 w 57"/>
                <a:gd name="T61" fmla="*/ 37 h 57"/>
                <a:gd name="T62" fmla="*/ 49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9" y="20"/>
                  </a:cubicBezTo>
                  <a:cubicBezTo>
                    <a:pt x="49" y="20"/>
                    <a:pt x="49" y="20"/>
                    <a:pt x="49" y="20"/>
                  </a:cubicBezTo>
                  <a:cubicBezTo>
                    <a:pt x="45" y="20"/>
                    <a:pt x="42" y="22"/>
                    <a:pt x="41" y="26"/>
                  </a:cubicBezTo>
                  <a:cubicBezTo>
                    <a:pt x="32" y="26"/>
                    <a:pt x="32" y="26"/>
                    <a:pt x="32" y="26"/>
                  </a:cubicBezTo>
                  <a:cubicBezTo>
                    <a:pt x="32" y="17"/>
                    <a:pt x="32" y="17"/>
                    <a:pt x="32" y="17"/>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6" y="17"/>
                  </a:cubicBezTo>
                  <a:cubicBezTo>
                    <a:pt x="26" y="26"/>
                    <a:pt x="26" y="26"/>
                    <a:pt x="26" y="26"/>
                  </a:cubicBezTo>
                  <a:cubicBezTo>
                    <a:pt x="17" y="26"/>
                    <a:pt x="17" y="26"/>
                    <a:pt x="17" y="26"/>
                  </a:cubicBezTo>
                  <a:cubicBezTo>
                    <a:pt x="15" y="22"/>
                    <a:pt x="12" y="20"/>
                    <a:pt x="9" y="20"/>
                  </a:cubicBezTo>
                  <a:cubicBezTo>
                    <a:pt x="9" y="20"/>
                    <a:pt x="9" y="20"/>
                    <a:pt x="9" y="20"/>
                  </a:cubicBezTo>
                  <a:cubicBezTo>
                    <a:pt x="4" y="20"/>
                    <a:pt x="0" y="24"/>
                    <a:pt x="0" y="29"/>
                  </a:cubicBezTo>
                  <a:cubicBezTo>
                    <a:pt x="0" y="33"/>
                    <a:pt x="4" y="37"/>
                    <a:pt x="9" y="37"/>
                  </a:cubicBezTo>
                  <a:cubicBezTo>
                    <a:pt x="9" y="37"/>
                    <a:pt x="9" y="37"/>
                    <a:pt x="9" y="37"/>
                  </a:cubicBezTo>
                  <a:cubicBezTo>
                    <a:pt x="12" y="37"/>
                    <a:pt x="15" y="35"/>
                    <a:pt x="17" y="32"/>
                  </a:cubicBezTo>
                  <a:cubicBezTo>
                    <a:pt x="26" y="32"/>
                    <a:pt x="26" y="32"/>
                    <a:pt x="26" y="32"/>
                  </a:cubicBezTo>
                  <a:cubicBezTo>
                    <a:pt x="26" y="41"/>
                    <a:pt x="26" y="41"/>
                    <a:pt x="26" y="41"/>
                  </a:cubicBezTo>
                  <a:cubicBezTo>
                    <a:pt x="22" y="42"/>
                    <a:pt x="20" y="45"/>
                    <a:pt x="20" y="49"/>
                  </a:cubicBezTo>
                  <a:cubicBezTo>
                    <a:pt x="20" y="49"/>
                    <a:pt x="20" y="49"/>
                    <a:pt x="20" y="49"/>
                  </a:cubicBezTo>
                  <a:cubicBezTo>
                    <a:pt x="20" y="53"/>
                    <a:pt x="24" y="57"/>
                    <a:pt x="29" y="57"/>
                  </a:cubicBezTo>
                  <a:cubicBezTo>
                    <a:pt x="33" y="57"/>
                    <a:pt x="37" y="53"/>
                    <a:pt x="37" y="49"/>
                  </a:cubicBezTo>
                  <a:cubicBezTo>
                    <a:pt x="37" y="49"/>
                    <a:pt x="37" y="49"/>
                    <a:pt x="37" y="49"/>
                  </a:cubicBezTo>
                  <a:cubicBezTo>
                    <a:pt x="37" y="45"/>
                    <a:pt x="35" y="42"/>
                    <a:pt x="32" y="41"/>
                  </a:cubicBezTo>
                  <a:cubicBezTo>
                    <a:pt x="32" y="32"/>
                    <a:pt x="32" y="32"/>
                    <a:pt x="32" y="32"/>
                  </a:cubicBezTo>
                  <a:cubicBezTo>
                    <a:pt x="41" y="32"/>
                    <a:pt x="41" y="32"/>
                    <a:pt x="41" y="32"/>
                  </a:cubicBezTo>
                  <a:cubicBezTo>
                    <a:pt x="42" y="35"/>
                    <a:pt x="45" y="37"/>
                    <a:pt x="49" y="37"/>
                  </a:cubicBezTo>
                  <a:cubicBezTo>
                    <a:pt x="49" y="37"/>
                    <a:pt x="49" y="37"/>
                    <a:pt x="49"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1" name="Freeform 56"/>
            <p:cNvSpPr>
              <a:spLocks/>
            </p:cNvSpPr>
            <p:nvPr/>
          </p:nvSpPr>
          <p:spPr bwMode="auto">
            <a:xfrm>
              <a:off x="3232150" y="604838"/>
              <a:ext cx="46038" cy="46038"/>
            </a:xfrm>
            <a:custGeom>
              <a:avLst/>
              <a:gdLst>
                <a:gd name="T0" fmla="*/ 56 w 56"/>
                <a:gd name="T1" fmla="*/ 29 h 57"/>
                <a:gd name="T2" fmla="*/ 48 w 56"/>
                <a:gd name="T3" fmla="*/ 20 h 57"/>
                <a:gd name="T4" fmla="*/ 48 w 56"/>
                <a:gd name="T5" fmla="*/ 20 h 57"/>
                <a:gd name="T6" fmla="*/ 40 w 56"/>
                <a:gd name="T7" fmla="*/ 26 h 57"/>
                <a:gd name="T8" fmla="*/ 31 w 56"/>
                <a:gd name="T9" fmla="*/ 26 h 57"/>
                <a:gd name="T10" fmla="*/ 31 w 56"/>
                <a:gd name="T11" fmla="*/ 17 h 57"/>
                <a:gd name="T12" fmla="*/ 36 w 56"/>
                <a:gd name="T13" fmla="*/ 9 h 57"/>
                <a:gd name="T14" fmla="*/ 36 w 56"/>
                <a:gd name="T15" fmla="*/ 9 h 57"/>
                <a:gd name="T16" fmla="*/ 28 w 56"/>
                <a:gd name="T17" fmla="*/ 0 h 57"/>
                <a:gd name="T18" fmla="*/ 19 w 56"/>
                <a:gd name="T19" fmla="*/ 9 h 57"/>
                <a:gd name="T20" fmla="*/ 19 w 56"/>
                <a:gd name="T21" fmla="*/ 9 h 57"/>
                <a:gd name="T22" fmla="*/ 25 w 56"/>
                <a:gd name="T23" fmla="*/ 17 h 57"/>
                <a:gd name="T24" fmla="*/ 25 w 56"/>
                <a:gd name="T25" fmla="*/ 26 h 57"/>
                <a:gd name="T26" fmla="*/ 16 w 56"/>
                <a:gd name="T27" fmla="*/ 26 h 57"/>
                <a:gd name="T28" fmla="*/ 8 w 56"/>
                <a:gd name="T29" fmla="*/ 20 h 57"/>
                <a:gd name="T30" fmla="*/ 8 w 56"/>
                <a:gd name="T31" fmla="*/ 20 h 57"/>
                <a:gd name="T32" fmla="*/ 0 w 56"/>
                <a:gd name="T33" fmla="*/ 29 h 57"/>
                <a:gd name="T34" fmla="*/ 8 w 56"/>
                <a:gd name="T35" fmla="*/ 37 h 57"/>
                <a:gd name="T36" fmla="*/ 8 w 56"/>
                <a:gd name="T37" fmla="*/ 37 h 57"/>
                <a:gd name="T38" fmla="*/ 16 w 56"/>
                <a:gd name="T39" fmla="*/ 32 h 57"/>
                <a:gd name="T40" fmla="*/ 25 w 56"/>
                <a:gd name="T41" fmla="*/ 32 h 57"/>
                <a:gd name="T42" fmla="*/ 25 w 56"/>
                <a:gd name="T43" fmla="*/ 41 h 57"/>
                <a:gd name="T44" fmla="*/ 19 w 56"/>
                <a:gd name="T45" fmla="*/ 49 h 57"/>
                <a:gd name="T46" fmla="*/ 19 w 56"/>
                <a:gd name="T47" fmla="*/ 49 h 57"/>
                <a:gd name="T48" fmla="*/ 28 w 56"/>
                <a:gd name="T49" fmla="*/ 57 h 57"/>
                <a:gd name="T50" fmla="*/ 36 w 56"/>
                <a:gd name="T51" fmla="*/ 49 h 57"/>
                <a:gd name="T52" fmla="*/ 36 w 56"/>
                <a:gd name="T53" fmla="*/ 49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9"/>
                  </a:moveTo>
                  <a:cubicBezTo>
                    <a:pt x="56" y="24"/>
                    <a:pt x="52" y="20"/>
                    <a:pt x="48" y="20"/>
                  </a:cubicBezTo>
                  <a:cubicBezTo>
                    <a:pt x="48" y="20"/>
                    <a:pt x="48" y="20"/>
                    <a:pt x="48" y="20"/>
                  </a:cubicBezTo>
                  <a:cubicBezTo>
                    <a:pt x="44" y="20"/>
                    <a:pt x="41" y="22"/>
                    <a:pt x="40" y="26"/>
                  </a:cubicBezTo>
                  <a:cubicBezTo>
                    <a:pt x="31" y="26"/>
                    <a:pt x="31" y="26"/>
                    <a:pt x="31" y="26"/>
                  </a:cubicBezTo>
                  <a:cubicBezTo>
                    <a:pt x="31" y="17"/>
                    <a:pt x="31" y="17"/>
                    <a:pt x="31" y="17"/>
                  </a:cubicBezTo>
                  <a:cubicBezTo>
                    <a:pt x="34" y="15"/>
                    <a:pt x="36" y="12"/>
                    <a:pt x="36" y="9"/>
                  </a:cubicBezTo>
                  <a:cubicBezTo>
                    <a:pt x="36" y="9"/>
                    <a:pt x="36" y="9"/>
                    <a:pt x="36" y="9"/>
                  </a:cubicBezTo>
                  <a:cubicBezTo>
                    <a:pt x="36" y="4"/>
                    <a:pt x="33" y="0"/>
                    <a:pt x="28" y="0"/>
                  </a:cubicBezTo>
                  <a:cubicBezTo>
                    <a:pt x="23" y="0"/>
                    <a:pt x="19" y="4"/>
                    <a:pt x="19" y="9"/>
                  </a:cubicBezTo>
                  <a:cubicBezTo>
                    <a:pt x="19" y="9"/>
                    <a:pt x="19" y="9"/>
                    <a:pt x="19" y="9"/>
                  </a:cubicBezTo>
                  <a:cubicBezTo>
                    <a:pt x="19" y="12"/>
                    <a:pt x="22" y="15"/>
                    <a:pt x="25" y="17"/>
                  </a:cubicBezTo>
                  <a:cubicBezTo>
                    <a:pt x="25" y="26"/>
                    <a:pt x="25" y="26"/>
                    <a:pt x="25" y="26"/>
                  </a:cubicBezTo>
                  <a:cubicBezTo>
                    <a:pt x="16" y="26"/>
                    <a:pt x="16" y="26"/>
                    <a:pt x="16" y="26"/>
                  </a:cubicBezTo>
                  <a:cubicBezTo>
                    <a:pt x="15" y="22"/>
                    <a:pt x="12" y="20"/>
                    <a:pt x="8" y="20"/>
                  </a:cubicBezTo>
                  <a:cubicBezTo>
                    <a:pt x="8" y="20"/>
                    <a:pt x="8" y="20"/>
                    <a:pt x="8" y="20"/>
                  </a:cubicBezTo>
                  <a:cubicBezTo>
                    <a:pt x="3" y="20"/>
                    <a:pt x="0" y="24"/>
                    <a:pt x="0" y="29"/>
                  </a:cubicBezTo>
                  <a:cubicBezTo>
                    <a:pt x="0" y="33"/>
                    <a:pt x="3"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19" y="45"/>
                    <a:pt x="19" y="49"/>
                  </a:cubicBezTo>
                  <a:cubicBezTo>
                    <a:pt x="19" y="49"/>
                    <a:pt x="19" y="49"/>
                    <a:pt x="19" y="49"/>
                  </a:cubicBezTo>
                  <a:cubicBezTo>
                    <a:pt x="19" y="53"/>
                    <a:pt x="23" y="57"/>
                    <a:pt x="28" y="57"/>
                  </a:cubicBezTo>
                  <a:cubicBezTo>
                    <a:pt x="33" y="57"/>
                    <a:pt x="36" y="53"/>
                    <a:pt x="36" y="49"/>
                  </a:cubicBezTo>
                  <a:cubicBezTo>
                    <a:pt x="36" y="49"/>
                    <a:pt x="36" y="49"/>
                    <a:pt x="36" y="49"/>
                  </a:cubicBezTo>
                  <a:cubicBezTo>
                    <a:pt x="36"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2" y="37"/>
                    <a:pt x="56" y="33"/>
                    <a:pt x="56"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2" name="Freeform 57"/>
            <p:cNvSpPr>
              <a:spLocks/>
            </p:cNvSpPr>
            <p:nvPr/>
          </p:nvSpPr>
          <p:spPr bwMode="auto">
            <a:xfrm>
              <a:off x="3322638" y="604838"/>
              <a:ext cx="44450" cy="46038"/>
            </a:xfrm>
            <a:custGeom>
              <a:avLst/>
              <a:gdLst>
                <a:gd name="T0" fmla="*/ 56 w 56"/>
                <a:gd name="T1" fmla="*/ 29 h 57"/>
                <a:gd name="T2" fmla="*/ 48 w 56"/>
                <a:gd name="T3" fmla="*/ 20 h 57"/>
                <a:gd name="T4" fmla="*/ 48 w 56"/>
                <a:gd name="T5" fmla="*/ 20 h 57"/>
                <a:gd name="T6" fmla="*/ 40 w 56"/>
                <a:gd name="T7" fmla="*/ 26 h 57"/>
                <a:gd name="T8" fmla="*/ 31 w 56"/>
                <a:gd name="T9" fmla="*/ 26 h 57"/>
                <a:gd name="T10" fmla="*/ 31 w 56"/>
                <a:gd name="T11" fmla="*/ 17 h 57"/>
                <a:gd name="T12" fmla="*/ 37 w 56"/>
                <a:gd name="T13" fmla="*/ 9 h 57"/>
                <a:gd name="T14" fmla="*/ 37 w 56"/>
                <a:gd name="T15" fmla="*/ 9 h 57"/>
                <a:gd name="T16" fmla="*/ 28 w 56"/>
                <a:gd name="T17" fmla="*/ 0 h 57"/>
                <a:gd name="T18" fmla="*/ 20 w 56"/>
                <a:gd name="T19" fmla="*/ 9 h 57"/>
                <a:gd name="T20" fmla="*/ 20 w 56"/>
                <a:gd name="T21" fmla="*/ 9 h 57"/>
                <a:gd name="T22" fmla="*/ 25 w 56"/>
                <a:gd name="T23" fmla="*/ 17 h 57"/>
                <a:gd name="T24" fmla="*/ 25 w 56"/>
                <a:gd name="T25" fmla="*/ 26 h 57"/>
                <a:gd name="T26" fmla="*/ 16 w 56"/>
                <a:gd name="T27" fmla="*/ 26 h 57"/>
                <a:gd name="T28" fmla="*/ 8 w 56"/>
                <a:gd name="T29" fmla="*/ 20 h 57"/>
                <a:gd name="T30" fmla="*/ 8 w 56"/>
                <a:gd name="T31" fmla="*/ 20 h 57"/>
                <a:gd name="T32" fmla="*/ 0 w 56"/>
                <a:gd name="T33" fmla="*/ 29 h 57"/>
                <a:gd name="T34" fmla="*/ 8 w 56"/>
                <a:gd name="T35" fmla="*/ 37 h 57"/>
                <a:gd name="T36" fmla="*/ 8 w 56"/>
                <a:gd name="T37" fmla="*/ 37 h 57"/>
                <a:gd name="T38" fmla="*/ 16 w 56"/>
                <a:gd name="T39" fmla="*/ 32 h 57"/>
                <a:gd name="T40" fmla="*/ 25 w 56"/>
                <a:gd name="T41" fmla="*/ 32 h 57"/>
                <a:gd name="T42" fmla="*/ 25 w 56"/>
                <a:gd name="T43" fmla="*/ 41 h 57"/>
                <a:gd name="T44" fmla="*/ 20 w 56"/>
                <a:gd name="T45" fmla="*/ 49 h 57"/>
                <a:gd name="T46" fmla="*/ 20 w 56"/>
                <a:gd name="T47" fmla="*/ 49 h 57"/>
                <a:gd name="T48" fmla="*/ 28 w 56"/>
                <a:gd name="T49" fmla="*/ 57 h 57"/>
                <a:gd name="T50" fmla="*/ 37 w 56"/>
                <a:gd name="T51" fmla="*/ 49 h 57"/>
                <a:gd name="T52" fmla="*/ 37 w 56"/>
                <a:gd name="T53" fmla="*/ 49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9"/>
                  </a:moveTo>
                  <a:cubicBezTo>
                    <a:pt x="56" y="24"/>
                    <a:pt x="53" y="20"/>
                    <a:pt x="48" y="20"/>
                  </a:cubicBezTo>
                  <a:cubicBezTo>
                    <a:pt x="48" y="20"/>
                    <a:pt x="48" y="20"/>
                    <a:pt x="48" y="20"/>
                  </a:cubicBezTo>
                  <a:cubicBezTo>
                    <a:pt x="44" y="20"/>
                    <a:pt x="41" y="22"/>
                    <a:pt x="40" y="26"/>
                  </a:cubicBezTo>
                  <a:cubicBezTo>
                    <a:pt x="31" y="26"/>
                    <a:pt x="31" y="26"/>
                    <a:pt x="31" y="26"/>
                  </a:cubicBezTo>
                  <a:cubicBezTo>
                    <a:pt x="31" y="17"/>
                    <a:pt x="31" y="17"/>
                    <a:pt x="31" y="17"/>
                  </a:cubicBezTo>
                  <a:cubicBezTo>
                    <a:pt x="34" y="15"/>
                    <a:pt x="37" y="12"/>
                    <a:pt x="37" y="9"/>
                  </a:cubicBezTo>
                  <a:cubicBezTo>
                    <a:pt x="37" y="9"/>
                    <a:pt x="37" y="9"/>
                    <a:pt x="37" y="9"/>
                  </a:cubicBezTo>
                  <a:cubicBezTo>
                    <a:pt x="37" y="4"/>
                    <a:pt x="33" y="0"/>
                    <a:pt x="28" y="0"/>
                  </a:cubicBezTo>
                  <a:cubicBezTo>
                    <a:pt x="23" y="0"/>
                    <a:pt x="20" y="4"/>
                    <a:pt x="20" y="9"/>
                  </a:cubicBezTo>
                  <a:cubicBezTo>
                    <a:pt x="20" y="9"/>
                    <a:pt x="20" y="9"/>
                    <a:pt x="20" y="9"/>
                  </a:cubicBezTo>
                  <a:cubicBezTo>
                    <a:pt x="20" y="12"/>
                    <a:pt x="22" y="15"/>
                    <a:pt x="25" y="17"/>
                  </a:cubicBezTo>
                  <a:cubicBezTo>
                    <a:pt x="25" y="26"/>
                    <a:pt x="25" y="26"/>
                    <a:pt x="25" y="26"/>
                  </a:cubicBezTo>
                  <a:cubicBezTo>
                    <a:pt x="16" y="26"/>
                    <a:pt x="16" y="26"/>
                    <a:pt x="16" y="26"/>
                  </a:cubicBezTo>
                  <a:cubicBezTo>
                    <a:pt x="15" y="22"/>
                    <a:pt x="12" y="20"/>
                    <a:pt x="8" y="20"/>
                  </a:cubicBezTo>
                  <a:cubicBezTo>
                    <a:pt x="8" y="20"/>
                    <a:pt x="8" y="20"/>
                    <a:pt x="8" y="20"/>
                  </a:cubicBezTo>
                  <a:cubicBezTo>
                    <a:pt x="4" y="20"/>
                    <a:pt x="0" y="24"/>
                    <a:pt x="0" y="29"/>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9"/>
                  </a:cubicBezTo>
                  <a:cubicBezTo>
                    <a:pt x="20" y="49"/>
                    <a:pt x="20" y="49"/>
                    <a:pt x="20" y="49"/>
                  </a:cubicBezTo>
                  <a:cubicBezTo>
                    <a:pt x="20" y="53"/>
                    <a:pt x="23" y="57"/>
                    <a:pt x="28" y="57"/>
                  </a:cubicBezTo>
                  <a:cubicBezTo>
                    <a:pt x="33" y="57"/>
                    <a:pt x="37" y="53"/>
                    <a:pt x="37" y="49"/>
                  </a:cubicBezTo>
                  <a:cubicBezTo>
                    <a:pt x="37" y="49"/>
                    <a:pt x="37" y="49"/>
                    <a:pt x="37" y="49"/>
                  </a:cubicBezTo>
                  <a:cubicBezTo>
                    <a:pt x="37"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3" y="37"/>
                    <a:pt x="56" y="33"/>
                    <a:pt x="56"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3" name="Freeform 58"/>
            <p:cNvSpPr>
              <a:spLocks/>
            </p:cNvSpPr>
            <p:nvPr/>
          </p:nvSpPr>
          <p:spPr bwMode="auto">
            <a:xfrm>
              <a:off x="3411538" y="604838"/>
              <a:ext cx="46038" cy="46038"/>
            </a:xfrm>
            <a:custGeom>
              <a:avLst/>
              <a:gdLst>
                <a:gd name="T0" fmla="*/ 57 w 57"/>
                <a:gd name="T1" fmla="*/ 29 h 57"/>
                <a:gd name="T2" fmla="*/ 48 w 57"/>
                <a:gd name="T3" fmla="*/ 20 h 57"/>
                <a:gd name="T4" fmla="*/ 48 w 57"/>
                <a:gd name="T5" fmla="*/ 20 h 57"/>
                <a:gd name="T6" fmla="*/ 40 w 57"/>
                <a:gd name="T7" fmla="*/ 26 h 57"/>
                <a:gd name="T8" fmla="*/ 31 w 57"/>
                <a:gd name="T9" fmla="*/ 26 h 57"/>
                <a:gd name="T10" fmla="*/ 31 w 57"/>
                <a:gd name="T11" fmla="*/ 17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7 h 57"/>
                <a:gd name="T24" fmla="*/ 25 w 57"/>
                <a:gd name="T25" fmla="*/ 26 h 57"/>
                <a:gd name="T26" fmla="*/ 16 w 57"/>
                <a:gd name="T27" fmla="*/ 26 h 57"/>
                <a:gd name="T28" fmla="*/ 8 w 57"/>
                <a:gd name="T29" fmla="*/ 20 h 57"/>
                <a:gd name="T30" fmla="*/ 8 w 57"/>
                <a:gd name="T31" fmla="*/ 20 h 57"/>
                <a:gd name="T32" fmla="*/ 0 w 57"/>
                <a:gd name="T33" fmla="*/ 29 h 57"/>
                <a:gd name="T34" fmla="*/ 8 w 57"/>
                <a:gd name="T35" fmla="*/ 37 h 57"/>
                <a:gd name="T36" fmla="*/ 8 w 57"/>
                <a:gd name="T37" fmla="*/ 37 h 57"/>
                <a:gd name="T38" fmla="*/ 16 w 57"/>
                <a:gd name="T39" fmla="*/ 32 h 57"/>
                <a:gd name="T40" fmla="*/ 25 w 57"/>
                <a:gd name="T41" fmla="*/ 32 h 57"/>
                <a:gd name="T42" fmla="*/ 25 w 57"/>
                <a:gd name="T43" fmla="*/ 41 h 57"/>
                <a:gd name="T44" fmla="*/ 20 w 57"/>
                <a:gd name="T45" fmla="*/ 49 h 57"/>
                <a:gd name="T46" fmla="*/ 20 w 57"/>
                <a:gd name="T47" fmla="*/ 49 h 57"/>
                <a:gd name="T48" fmla="*/ 28 w 57"/>
                <a:gd name="T49" fmla="*/ 57 h 57"/>
                <a:gd name="T50" fmla="*/ 37 w 57"/>
                <a:gd name="T51" fmla="*/ 49 h 57"/>
                <a:gd name="T52" fmla="*/ 37 w 57"/>
                <a:gd name="T53" fmla="*/ 49 h 57"/>
                <a:gd name="T54" fmla="*/ 31 w 57"/>
                <a:gd name="T55" fmla="*/ 41 h 57"/>
                <a:gd name="T56" fmla="*/ 31 w 57"/>
                <a:gd name="T57" fmla="*/ 32 h 57"/>
                <a:gd name="T58" fmla="*/ 40 w 57"/>
                <a:gd name="T59" fmla="*/ 32 h 57"/>
                <a:gd name="T60" fmla="*/ 48 w 57"/>
                <a:gd name="T61" fmla="*/ 37 h 57"/>
                <a:gd name="T62" fmla="*/ 48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8" y="20"/>
                  </a:cubicBezTo>
                  <a:cubicBezTo>
                    <a:pt x="48" y="20"/>
                    <a:pt x="48" y="20"/>
                    <a:pt x="48" y="20"/>
                  </a:cubicBezTo>
                  <a:cubicBezTo>
                    <a:pt x="45" y="20"/>
                    <a:pt x="42" y="22"/>
                    <a:pt x="40" y="26"/>
                  </a:cubicBezTo>
                  <a:cubicBezTo>
                    <a:pt x="31" y="26"/>
                    <a:pt x="31" y="26"/>
                    <a:pt x="31" y="26"/>
                  </a:cubicBezTo>
                  <a:cubicBezTo>
                    <a:pt x="31" y="17"/>
                    <a:pt x="31" y="17"/>
                    <a:pt x="31" y="17"/>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7"/>
                  </a:cubicBezTo>
                  <a:cubicBezTo>
                    <a:pt x="25" y="26"/>
                    <a:pt x="25" y="26"/>
                    <a:pt x="25" y="26"/>
                  </a:cubicBezTo>
                  <a:cubicBezTo>
                    <a:pt x="16" y="26"/>
                    <a:pt x="16" y="26"/>
                    <a:pt x="16" y="26"/>
                  </a:cubicBezTo>
                  <a:cubicBezTo>
                    <a:pt x="15" y="22"/>
                    <a:pt x="12" y="20"/>
                    <a:pt x="8" y="20"/>
                  </a:cubicBezTo>
                  <a:cubicBezTo>
                    <a:pt x="8" y="20"/>
                    <a:pt x="8" y="20"/>
                    <a:pt x="8" y="20"/>
                  </a:cubicBezTo>
                  <a:cubicBezTo>
                    <a:pt x="4" y="20"/>
                    <a:pt x="0" y="24"/>
                    <a:pt x="0" y="29"/>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9"/>
                  </a:cubicBezTo>
                  <a:cubicBezTo>
                    <a:pt x="20" y="49"/>
                    <a:pt x="20" y="49"/>
                    <a:pt x="20" y="49"/>
                  </a:cubicBezTo>
                  <a:cubicBezTo>
                    <a:pt x="20" y="53"/>
                    <a:pt x="24" y="57"/>
                    <a:pt x="28" y="57"/>
                  </a:cubicBezTo>
                  <a:cubicBezTo>
                    <a:pt x="33" y="57"/>
                    <a:pt x="37" y="53"/>
                    <a:pt x="37" y="49"/>
                  </a:cubicBezTo>
                  <a:cubicBezTo>
                    <a:pt x="37" y="49"/>
                    <a:pt x="37" y="49"/>
                    <a:pt x="37" y="49"/>
                  </a:cubicBezTo>
                  <a:cubicBezTo>
                    <a:pt x="37" y="45"/>
                    <a:pt x="35" y="42"/>
                    <a:pt x="31" y="41"/>
                  </a:cubicBezTo>
                  <a:cubicBezTo>
                    <a:pt x="31" y="32"/>
                    <a:pt x="31" y="32"/>
                    <a:pt x="31" y="32"/>
                  </a:cubicBezTo>
                  <a:cubicBezTo>
                    <a:pt x="40" y="32"/>
                    <a:pt x="40" y="32"/>
                    <a:pt x="40" y="32"/>
                  </a:cubicBezTo>
                  <a:cubicBezTo>
                    <a:pt x="42" y="35"/>
                    <a:pt x="45" y="37"/>
                    <a:pt x="48" y="37"/>
                  </a:cubicBezTo>
                  <a:cubicBezTo>
                    <a:pt x="48" y="37"/>
                    <a:pt x="48" y="37"/>
                    <a:pt x="48"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4" name="Freeform 59"/>
            <p:cNvSpPr>
              <a:spLocks/>
            </p:cNvSpPr>
            <p:nvPr/>
          </p:nvSpPr>
          <p:spPr bwMode="auto">
            <a:xfrm>
              <a:off x="3502025" y="604838"/>
              <a:ext cx="46038" cy="46038"/>
            </a:xfrm>
            <a:custGeom>
              <a:avLst/>
              <a:gdLst>
                <a:gd name="T0" fmla="*/ 57 w 57"/>
                <a:gd name="T1" fmla="*/ 29 h 57"/>
                <a:gd name="T2" fmla="*/ 48 w 57"/>
                <a:gd name="T3" fmla="*/ 20 h 57"/>
                <a:gd name="T4" fmla="*/ 48 w 57"/>
                <a:gd name="T5" fmla="*/ 20 h 57"/>
                <a:gd name="T6" fmla="*/ 40 w 57"/>
                <a:gd name="T7" fmla="*/ 26 h 57"/>
                <a:gd name="T8" fmla="*/ 32 w 57"/>
                <a:gd name="T9" fmla="*/ 26 h 57"/>
                <a:gd name="T10" fmla="*/ 32 w 57"/>
                <a:gd name="T11" fmla="*/ 17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7 h 57"/>
                <a:gd name="T24" fmla="*/ 25 w 57"/>
                <a:gd name="T25" fmla="*/ 26 h 57"/>
                <a:gd name="T26" fmla="*/ 16 w 57"/>
                <a:gd name="T27" fmla="*/ 26 h 57"/>
                <a:gd name="T28" fmla="*/ 8 w 57"/>
                <a:gd name="T29" fmla="*/ 20 h 57"/>
                <a:gd name="T30" fmla="*/ 8 w 57"/>
                <a:gd name="T31" fmla="*/ 20 h 57"/>
                <a:gd name="T32" fmla="*/ 0 w 57"/>
                <a:gd name="T33" fmla="*/ 29 h 57"/>
                <a:gd name="T34" fmla="*/ 8 w 57"/>
                <a:gd name="T35" fmla="*/ 37 h 57"/>
                <a:gd name="T36" fmla="*/ 8 w 57"/>
                <a:gd name="T37" fmla="*/ 37 h 57"/>
                <a:gd name="T38" fmla="*/ 16 w 57"/>
                <a:gd name="T39" fmla="*/ 32 h 57"/>
                <a:gd name="T40" fmla="*/ 25 w 57"/>
                <a:gd name="T41" fmla="*/ 32 h 57"/>
                <a:gd name="T42" fmla="*/ 25 w 57"/>
                <a:gd name="T43" fmla="*/ 41 h 57"/>
                <a:gd name="T44" fmla="*/ 20 w 57"/>
                <a:gd name="T45" fmla="*/ 49 h 57"/>
                <a:gd name="T46" fmla="*/ 20 w 57"/>
                <a:gd name="T47" fmla="*/ 49 h 57"/>
                <a:gd name="T48" fmla="*/ 28 w 57"/>
                <a:gd name="T49" fmla="*/ 57 h 57"/>
                <a:gd name="T50" fmla="*/ 37 w 57"/>
                <a:gd name="T51" fmla="*/ 49 h 57"/>
                <a:gd name="T52" fmla="*/ 37 w 57"/>
                <a:gd name="T53" fmla="*/ 49 h 57"/>
                <a:gd name="T54" fmla="*/ 32 w 57"/>
                <a:gd name="T55" fmla="*/ 41 h 57"/>
                <a:gd name="T56" fmla="*/ 32 w 57"/>
                <a:gd name="T57" fmla="*/ 32 h 57"/>
                <a:gd name="T58" fmla="*/ 40 w 57"/>
                <a:gd name="T59" fmla="*/ 32 h 57"/>
                <a:gd name="T60" fmla="*/ 48 w 57"/>
                <a:gd name="T61" fmla="*/ 37 h 57"/>
                <a:gd name="T62" fmla="*/ 48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8" y="20"/>
                  </a:cubicBezTo>
                  <a:cubicBezTo>
                    <a:pt x="48" y="20"/>
                    <a:pt x="48" y="20"/>
                    <a:pt x="48" y="20"/>
                  </a:cubicBezTo>
                  <a:cubicBezTo>
                    <a:pt x="45" y="20"/>
                    <a:pt x="42" y="22"/>
                    <a:pt x="40" y="26"/>
                  </a:cubicBezTo>
                  <a:cubicBezTo>
                    <a:pt x="32" y="26"/>
                    <a:pt x="32" y="26"/>
                    <a:pt x="32" y="26"/>
                  </a:cubicBezTo>
                  <a:cubicBezTo>
                    <a:pt x="32" y="17"/>
                    <a:pt x="32" y="17"/>
                    <a:pt x="32" y="17"/>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7"/>
                  </a:cubicBezTo>
                  <a:cubicBezTo>
                    <a:pt x="25" y="26"/>
                    <a:pt x="25" y="26"/>
                    <a:pt x="25" y="26"/>
                  </a:cubicBezTo>
                  <a:cubicBezTo>
                    <a:pt x="16" y="26"/>
                    <a:pt x="16" y="26"/>
                    <a:pt x="16" y="26"/>
                  </a:cubicBezTo>
                  <a:cubicBezTo>
                    <a:pt x="15" y="22"/>
                    <a:pt x="12" y="20"/>
                    <a:pt x="8" y="20"/>
                  </a:cubicBezTo>
                  <a:cubicBezTo>
                    <a:pt x="8" y="20"/>
                    <a:pt x="8" y="20"/>
                    <a:pt x="8" y="20"/>
                  </a:cubicBezTo>
                  <a:cubicBezTo>
                    <a:pt x="4" y="20"/>
                    <a:pt x="0" y="24"/>
                    <a:pt x="0" y="29"/>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9"/>
                  </a:cubicBezTo>
                  <a:cubicBezTo>
                    <a:pt x="20" y="49"/>
                    <a:pt x="20" y="49"/>
                    <a:pt x="20" y="49"/>
                  </a:cubicBezTo>
                  <a:cubicBezTo>
                    <a:pt x="20" y="53"/>
                    <a:pt x="24" y="57"/>
                    <a:pt x="28" y="57"/>
                  </a:cubicBezTo>
                  <a:cubicBezTo>
                    <a:pt x="33" y="57"/>
                    <a:pt x="37" y="53"/>
                    <a:pt x="37" y="49"/>
                  </a:cubicBezTo>
                  <a:cubicBezTo>
                    <a:pt x="37" y="49"/>
                    <a:pt x="37" y="49"/>
                    <a:pt x="37" y="49"/>
                  </a:cubicBezTo>
                  <a:cubicBezTo>
                    <a:pt x="37" y="45"/>
                    <a:pt x="35" y="42"/>
                    <a:pt x="32" y="41"/>
                  </a:cubicBezTo>
                  <a:cubicBezTo>
                    <a:pt x="32" y="32"/>
                    <a:pt x="32" y="32"/>
                    <a:pt x="32" y="32"/>
                  </a:cubicBezTo>
                  <a:cubicBezTo>
                    <a:pt x="40" y="32"/>
                    <a:pt x="40" y="32"/>
                    <a:pt x="40" y="32"/>
                  </a:cubicBezTo>
                  <a:cubicBezTo>
                    <a:pt x="42" y="35"/>
                    <a:pt x="45" y="37"/>
                    <a:pt x="48" y="37"/>
                  </a:cubicBezTo>
                  <a:cubicBezTo>
                    <a:pt x="48" y="37"/>
                    <a:pt x="48" y="37"/>
                    <a:pt x="48"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5" name="Freeform 60"/>
            <p:cNvSpPr>
              <a:spLocks/>
            </p:cNvSpPr>
            <p:nvPr/>
          </p:nvSpPr>
          <p:spPr bwMode="auto">
            <a:xfrm>
              <a:off x="3590925" y="604838"/>
              <a:ext cx="46038" cy="46038"/>
            </a:xfrm>
            <a:custGeom>
              <a:avLst/>
              <a:gdLst>
                <a:gd name="T0" fmla="*/ 48 w 57"/>
                <a:gd name="T1" fmla="*/ 20 h 57"/>
                <a:gd name="T2" fmla="*/ 48 w 57"/>
                <a:gd name="T3" fmla="*/ 20 h 57"/>
                <a:gd name="T4" fmla="*/ 41 w 57"/>
                <a:gd name="T5" fmla="*/ 26 h 57"/>
                <a:gd name="T6" fmla="*/ 32 w 57"/>
                <a:gd name="T7" fmla="*/ 26 h 57"/>
                <a:gd name="T8" fmla="*/ 32 w 57"/>
                <a:gd name="T9" fmla="*/ 17 h 57"/>
                <a:gd name="T10" fmla="*/ 37 w 57"/>
                <a:gd name="T11" fmla="*/ 9 h 57"/>
                <a:gd name="T12" fmla="*/ 37 w 57"/>
                <a:gd name="T13" fmla="*/ 9 h 57"/>
                <a:gd name="T14" fmla="*/ 29 w 57"/>
                <a:gd name="T15" fmla="*/ 0 h 57"/>
                <a:gd name="T16" fmla="*/ 20 w 57"/>
                <a:gd name="T17" fmla="*/ 9 h 57"/>
                <a:gd name="T18" fmla="*/ 20 w 57"/>
                <a:gd name="T19" fmla="*/ 9 h 57"/>
                <a:gd name="T20" fmla="*/ 25 w 57"/>
                <a:gd name="T21" fmla="*/ 17 h 57"/>
                <a:gd name="T22" fmla="*/ 25 w 57"/>
                <a:gd name="T23" fmla="*/ 26 h 57"/>
                <a:gd name="T24" fmla="*/ 16 w 57"/>
                <a:gd name="T25" fmla="*/ 26 h 57"/>
                <a:gd name="T26" fmla="*/ 9 w 57"/>
                <a:gd name="T27" fmla="*/ 20 h 57"/>
                <a:gd name="T28" fmla="*/ 9 w 57"/>
                <a:gd name="T29" fmla="*/ 20 h 57"/>
                <a:gd name="T30" fmla="*/ 0 w 57"/>
                <a:gd name="T31" fmla="*/ 29 h 57"/>
                <a:gd name="T32" fmla="*/ 9 w 57"/>
                <a:gd name="T33" fmla="*/ 37 h 57"/>
                <a:gd name="T34" fmla="*/ 9 w 57"/>
                <a:gd name="T35" fmla="*/ 37 h 57"/>
                <a:gd name="T36" fmla="*/ 16 w 57"/>
                <a:gd name="T37" fmla="*/ 32 h 57"/>
                <a:gd name="T38" fmla="*/ 25 w 57"/>
                <a:gd name="T39" fmla="*/ 32 h 57"/>
                <a:gd name="T40" fmla="*/ 25 w 57"/>
                <a:gd name="T41" fmla="*/ 41 h 57"/>
                <a:gd name="T42" fmla="*/ 20 w 57"/>
                <a:gd name="T43" fmla="*/ 49 h 57"/>
                <a:gd name="T44" fmla="*/ 20 w 57"/>
                <a:gd name="T45" fmla="*/ 49 h 57"/>
                <a:gd name="T46" fmla="*/ 29 w 57"/>
                <a:gd name="T47" fmla="*/ 57 h 57"/>
                <a:gd name="T48" fmla="*/ 37 w 57"/>
                <a:gd name="T49" fmla="*/ 49 h 57"/>
                <a:gd name="T50" fmla="*/ 37 w 57"/>
                <a:gd name="T51" fmla="*/ 49 h 57"/>
                <a:gd name="T52" fmla="*/ 32 w 57"/>
                <a:gd name="T53" fmla="*/ 41 h 57"/>
                <a:gd name="T54" fmla="*/ 32 w 57"/>
                <a:gd name="T55" fmla="*/ 32 h 57"/>
                <a:gd name="T56" fmla="*/ 41 w 57"/>
                <a:gd name="T57" fmla="*/ 32 h 57"/>
                <a:gd name="T58" fmla="*/ 48 w 57"/>
                <a:gd name="T59" fmla="*/ 37 h 57"/>
                <a:gd name="T60" fmla="*/ 48 w 57"/>
                <a:gd name="T61" fmla="*/ 37 h 57"/>
                <a:gd name="T62" fmla="*/ 57 w 57"/>
                <a:gd name="T63" fmla="*/ 29 h 57"/>
                <a:gd name="T64" fmla="*/ 48 w 57"/>
                <a:gd name="T65" fmla="*/ 2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48" y="20"/>
                  </a:moveTo>
                  <a:cubicBezTo>
                    <a:pt x="48" y="20"/>
                    <a:pt x="48" y="20"/>
                    <a:pt x="48" y="20"/>
                  </a:cubicBezTo>
                  <a:cubicBezTo>
                    <a:pt x="45" y="20"/>
                    <a:pt x="42" y="22"/>
                    <a:pt x="41" y="26"/>
                  </a:cubicBezTo>
                  <a:cubicBezTo>
                    <a:pt x="32" y="26"/>
                    <a:pt x="32" y="26"/>
                    <a:pt x="32" y="26"/>
                  </a:cubicBezTo>
                  <a:cubicBezTo>
                    <a:pt x="32" y="17"/>
                    <a:pt x="32" y="17"/>
                    <a:pt x="32" y="17"/>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5" y="17"/>
                  </a:cubicBezTo>
                  <a:cubicBezTo>
                    <a:pt x="25" y="26"/>
                    <a:pt x="25" y="26"/>
                    <a:pt x="25" y="26"/>
                  </a:cubicBezTo>
                  <a:cubicBezTo>
                    <a:pt x="16" y="26"/>
                    <a:pt x="16" y="26"/>
                    <a:pt x="16" y="26"/>
                  </a:cubicBezTo>
                  <a:cubicBezTo>
                    <a:pt x="15" y="22"/>
                    <a:pt x="12" y="20"/>
                    <a:pt x="9" y="20"/>
                  </a:cubicBezTo>
                  <a:cubicBezTo>
                    <a:pt x="9" y="20"/>
                    <a:pt x="9" y="20"/>
                    <a:pt x="9" y="20"/>
                  </a:cubicBezTo>
                  <a:cubicBezTo>
                    <a:pt x="4" y="20"/>
                    <a:pt x="0" y="24"/>
                    <a:pt x="0" y="29"/>
                  </a:cubicBezTo>
                  <a:cubicBezTo>
                    <a:pt x="0" y="33"/>
                    <a:pt x="4" y="37"/>
                    <a:pt x="9" y="37"/>
                  </a:cubicBezTo>
                  <a:cubicBezTo>
                    <a:pt x="9" y="37"/>
                    <a:pt x="9" y="37"/>
                    <a:pt x="9" y="37"/>
                  </a:cubicBezTo>
                  <a:cubicBezTo>
                    <a:pt x="12" y="37"/>
                    <a:pt x="15" y="35"/>
                    <a:pt x="16" y="32"/>
                  </a:cubicBezTo>
                  <a:cubicBezTo>
                    <a:pt x="25" y="32"/>
                    <a:pt x="25" y="32"/>
                    <a:pt x="25" y="32"/>
                  </a:cubicBezTo>
                  <a:cubicBezTo>
                    <a:pt x="25" y="41"/>
                    <a:pt x="25" y="41"/>
                    <a:pt x="25" y="41"/>
                  </a:cubicBezTo>
                  <a:cubicBezTo>
                    <a:pt x="22" y="42"/>
                    <a:pt x="20" y="45"/>
                    <a:pt x="20" y="49"/>
                  </a:cubicBezTo>
                  <a:cubicBezTo>
                    <a:pt x="20" y="49"/>
                    <a:pt x="20" y="49"/>
                    <a:pt x="20" y="49"/>
                  </a:cubicBezTo>
                  <a:cubicBezTo>
                    <a:pt x="20" y="53"/>
                    <a:pt x="24" y="57"/>
                    <a:pt x="29" y="57"/>
                  </a:cubicBezTo>
                  <a:cubicBezTo>
                    <a:pt x="33" y="57"/>
                    <a:pt x="37" y="53"/>
                    <a:pt x="37" y="49"/>
                  </a:cubicBezTo>
                  <a:cubicBezTo>
                    <a:pt x="37" y="49"/>
                    <a:pt x="37" y="49"/>
                    <a:pt x="37" y="49"/>
                  </a:cubicBezTo>
                  <a:cubicBezTo>
                    <a:pt x="37" y="45"/>
                    <a:pt x="35" y="42"/>
                    <a:pt x="32" y="41"/>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9"/>
                  </a:cubicBezTo>
                  <a:cubicBezTo>
                    <a:pt x="57" y="24"/>
                    <a:pt x="53" y="20"/>
                    <a:pt x="48"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6" name="Freeform 61"/>
            <p:cNvSpPr>
              <a:spLocks/>
            </p:cNvSpPr>
            <p:nvPr/>
          </p:nvSpPr>
          <p:spPr bwMode="auto">
            <a:xfrm>
              <a:off x="2603500" y="695325"/>
              <a:ext cx="46038" cy="46038"/>
            </a:xfrm>
            <a:custGeom>
              <a:avLst/>
              <a:gdLst>
                <a:gd name="T0" fmla="*/ 57 w 57"/>
                <a:gd name="T1" fmla="*/ 28 h 56"/>
                <a:gd name="T2" fmla="*/ 49 w 57"/>
                <a:gd name="T3" fmla="*/ 19 h 56"/>
                <a:gd name="T4" fmla="*/ 49 w 57"/>
                <a:gd name="T5" fmla="*/ 19 h 56"/>
                <a:gd name="T6" fmla="*/ 41 w 57"/>
                <a:gd name="T7" fmla="*/ 25 h 56"/>
                <a:gd name="T8" fmla="*/ 32 w 57"/>
                <a:gd name="T9" fmla="*/ 25 h 56"/>
                <a:gd name="T10" fmla="*/ 32 w 57"/>
                <a:gd name="T11" fmla="*/ 16 h 56"/>
                <a:gd name="T12" fmla="*/ 37 w 57"/>
                <a:gd name="T13" fmla="*/ 8 h 56"/>
                <a:gd name="T14" fmla="*/ 37 w 57"/>
                <a:gd name="T15" fmla="*/ 8 h 56"/>
                <a:gd name="T16" fmla="*/ 29 w 57"/>
                <a:gd name="T17" fmla="*/ 0 h 56"/>
                <a:gd name="T18" fmla="*/ 20 w 57"/>
                <a:gd name="T19" fmla="*/ 8 h 56"/>
                <a:gd name="T20" fmla="*/ 20 w 57"/>
                <a:gd name="T21" fmla="*/ 8 h 56"/>
                <a:gd name="T22" fmla="*/ 26 w 57"/>
                <a:gd name="T23" fmla="*/ 16 h 56"/>
                <a:gd name="T24" fmla="*/ 26 w 57"/>
                <a:gd name="T25" fmla="*/ 25 h 56"/>
                <a:gd name="T26" fmla="*/ 17 w 57"/>
                <a:gd name="T27" fmla="*/ 25 h 56"/>
                <a:gd name="T28" fmla="*/ 9 w 57"/>
                <a:gd name="T29" fmla="*/ 19 h 56"/>
                <a:gd name="T30" fmla="*/ 9 w 57"/>
                <a:gd name="T31" fmla="*/ 19 h 56"/>
                <a:gd name="T32" fmla="*/ 0 w 57"/>
                <a:gd name="T33" fmla="*/ 28 h 56"/>
                <a:gd name="T34" fmla="*/ 9 w 57"/>
                <a:gd name="T35" fmla="*/ 36 h 56"/>
                <a:gd name="T36" fmla="*/ 9 w 57"/>
                <a:gd name="T37" fmla="*/ 36 h 56"/>
                <a:gd name="T38" fmla="*/ 17 w 57"/>
                <a:gd name="T39" fmla="*/ 31 h 56"/>
                <a:gd name="T40" fmla="*/ 26 w 57"/>
                <a:gd name="T41" fmla="*/ 31 h 56"/>
                <a:gd name="T42" fmla="*/ 26 w 57"/>
                <a:gd name="T43" fmla="*/ 40 h 56"/>
                <a:gd name="T44" fmla="*/ 20 w 57"/>
                <a:gd name="T45" fmla="*/ 48 h 56"/>
                <a:gd name="T46" fmla="*/ 20 w 57"/>
                <a:gd name="T47" fmla="*/ 48 h 56"/>
                <a:gd name="T48" fmla="*/ 29 w 57"/>
                <a:gd name="T49" fmla="*/ 56 h 56"/>
                <a:gd name="T50" fmla="*/ 37 w 57"/>
                <a:gd name="T51" fmla="*/ 48 h 56"/>
                <a:gd name="T52" fmla="*/ 37 w 57"/>
                <a:gd name="T53" fmla="*/ 48 h 56"/>
                <a:gd name="T54" fmla="*/ 32 w 57"/>
                <a:gd name="T55" fmla="*/ 40 h 56"/>
                <a:gd name="T56" fmla="*/ 32 w 57"/>
                <a:gd name="T57" fmla="*/ 31 h 56"/>
                <a:gd name="T58" fmla="*/ 41 w 57"/>
                <a:gd name="T59" fmla="*/ 31 h 56"/>
                <a:gd name="T60" fmla="*/ 49 w 57"/>
                <a:gd name="T61" fmla="*/ 36 h 56"/>
                <a:gd name="T62" fmla="*/ 49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19"/>
                    <a:pt x="49" y="19"/>
                  </a:cubicBezTo>
                  <a:cubicBezTo>
                    <a:pt x="49" y="19"/>
                    <a:pt x="49" y="19"/>
                    <a:pt x="49" y="19"/>
                  </a:cubicBezTo>
                  <a:cubicBezTo>
                    <a:pt x="45" y="19"/>
                    <a:pt x="42" y="22"/>
                    <a:pt x="41" y="25"/>
                  </a:cubicBezTo>
                  <a:cubicBezTo>
                    <a:pt x="32" y="25"/>
                    <a:pt x="32" y="25"/>
                    <a:pt x="32" y="25"/>
                  </a:cubicBezTo>
                  <a:cubicBezTo>
                    <a:pt x="32" y="16"/>
                    <a:pt x="32" y="16"/>
                    <a:pt x="32" y="16"/>
                  </a:cubicBezTo>
                  <a:cubicBezTo>
                    <a:pt x="35" y="15"/>
                    <a:pt x="37" y="11"/>
                    <a:pt x="37" y="8"/>
                  </a:cubicBezTo>
                  <a:cubicBezTo>
                    <a:pt x="37" y="8"/>
                    <a:pt x="37" y="8"/>
                    <a:pt x="37" y="8"/>
                  </a:cubicBezTo>
                  <a:cubicBezTo>
                    <a:pt x="37" y="3"/>
                    <a:pt x="33" y="0"/>
                    <a:pt x="29" y="0"/>
                  </a:cubicBezTo>
                  <a:cubicBezTo>
                    <a:pt x="24" y="0"/>
                    <a:pt x="20" y="3"/>
                    <a:pt x="20" y="8"/>
                  </a:cubicBezTo>
                  <a:cubicBezTo>
                    <a:pt x="20" y="8"/>
                    <a:pt x="20" y="8"/>
                    <a:pt x="20" y="8"/>
                  </a:cubicBezTo>
                  <a:cubicBezTo>
                    <a:pt x="20" y="11"/>
                    <a:pt x="22" y="15"/>
                    <a:pt x="26" y="16"/>
                  </a:cubicBezTo>
                  <a:cubicBezTo>
                    <a:pt x="26" y="25"/>
                    <a:pt x="26" y="25"/>
                    <a:pt x="26" y="25"/>
                  </a:cubicBezTo>
                  <a:cubicBezTo>
                    <a:pt x="17" y="25"/>
                    <a:pt x="17" y="25"/>
                    <a:pt x="17" y="25"/>
                  </a:cubicBezTo>
                  <a:cubicBezTo>
                    <a:pt x="15" y="22"/>
                    <a:pt x="12" y="19"/>
                    <a:pt x="9" y="19"/>
                  </a:cubicBezTo>
                  <a:cubicBezTo>
                    <a:pt x="9" y="19"/>
                    <a:pt x="9" y="19"/>
                    <a:pt x="9" y="19"/>
                  </a:cubicBezTo>
                  <a:cubicBezTo>
                    <a:pt x="4" y="19"/>
                    <a:pt x="0" y="23"/>
                    <a:pt x="0" y="28"/>
                  </a:cubicBezTo>
                  <a:cubicBezTo>
                    <a:pt x="0" y="33"/>
                    <a:pt x="4" y="36"/>
                    <a:pt x="9" y="36"/>
                  </a:cubicBezTo>
                  <a:cubicBezTo>
                    <a:pt x="9" y="36"/>
                    <a:pt x="9" y="36"/>
                    <a:pt x="9" y="36"/>
                  </a:cubicBezTo>
                  <a:cubicBezTo>
                    <a:pt x="12" y="36"/>
                    <a:pt x="15" y="34"/>
                    <a:pt x="17" y="31"/>
                  </a:cubicBezTo>
                  <a:cubicBezTo>
                    <a:pt x="26" y="31"/>
                    <a:pt x="26" y="31"/>
                    <a:pt x="26" y="31"/>
                  </a:cubicBezTo>
                  <a:cubicBezTo>
                    <a:pt x="26" y="40"/>
                    <a:pt x="26" y="40"/>
                    <a:pt x="26" y="40"/>
                  </a:cubicBezTo>
                  <a:cubicBezTo>
                    <a:pt x="22" y="41"/>
                    <a:pt x="20" y="44"/>
                    <a:pt x="20" y="48"/>
                  </a:cubicBezTo>
                  <a:cubicBezTo>
                    <a:pt x="20" y="48"/>
                    <a:pt x="20" y="48"/>
                    <a:pt x="20" y="48"/>
                  </a:cubicBezTo>
                  <a:cubicBezTo>
                    <a:pt x="20" y="52"/>
                    <a:pt x="24" y="56"/>
                    <a:pt x="29" y="56"/>
                  </a:cubicBezTo>
                  <a:cubicBezTo>
                    <a:pt x="33" y="56"/>
                    <a:pt x="37" y="52"/>
                    <a:pt x="37" y="48"/>
                  </a:cubicBezTo>
                  <a:cubicBezTo>
                    <a:pt x="37" y="48"/>
                    <a:pt x="37" y="48"/>
                    <a:pt x="37" y="48"/>
                  </a:cubicBezTo>
                  <a:cubicBezTo>
                    <a:pt x="37" y="44"/>
                    <a:pt x="35" y="41"/>
                    <a:pt x="32" y="40"/>
                  </a:cubicBezTo>
                  <a:cubicBezTo>
                    <a:pt x="32" y="31"/>
                    <a:pt x="32" y="31"/>
                    <a:pt x="32" y="31"/>
                  </a:cubicBezTo>
                  <a:cubicBezTo>
                    <a:pt x="41" y="31"/>
                    <a:pt x="41" y="31"/>
                    <a:pt x="41" y="31"/>
                  </a:cubicBezTo>
                  <a:cubicBezTo>
                    <a:pt x="42" y="34"/>
                    <a:pt x="45" y="36"/>
                    <a:pt x="49" y="36"/>
                  </a:cubicBezTo>
                  <a:cubicBezTo>
                    <a:pt x="49" y="36"/>
                    <a:pt x="49" y="36"/>
                    <a:pt x="49"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7" name="Freeform 62"/>
            <p:cNvSpPr>
              <a:spLocks/>
            </p:cNvSpPr>
            <p:nvPr/>
          </p:nvSpPr>
          <p:spPr bwMode="auto">
            <a:xfrm>
              <a:off x="2693988" y="695325"/>
              <a:ext cx="46038" cy="46038"/>
            </a:xfrm>
            <a:custGeom>
              <a:avLst/>
              <a:gdLst>
                <a:gd name="T0" fmla="*/ 56 w 56"/>
                <a:gd name="T1" fmla="*/ 28 h 56"/>
                <a:gd name="T2" fmla="*/ 48 w 56"/>
                <a:gd name="T3" fmla="*/ 19 h 56"/>
                <a:gd name="T4" fmla="*/ 48 w 56"/>
                <a:gd name="T5" fmla="*/ 19 h 56"/>
                <a:gd name="T6" fmla="*/ 40 w 56"/>
                <a:gd name="T7" fmla="*/ 25 h 56"/>
                <a:gd name="T8" fmla="*/ 31 w 56"/>
                <a:gd name="T9" fmla="*/ 25 h 56"/>
                <a:gd name="T10" fmla="*/ 31 w 56"/>
                <a:gd name="T11" fmla="*/ 16 h 56"/>
                <a:gd name="T12" fmla="*/ 36 w 56"/>
                <a:gd name="T13" fmla="*/ 8 h 56"/>
                <a:gd name="T14" fmla="*/ 36 w 56"/>
                <a:gd name="T15" fmla="*/ 8 h 56"/>
                <a:gd name="T16" fmla="*/ 28 w 56"/>
                <a:gd name="T17" fmla="*/ 0 h 56"/>
                <a:gd name="T18" fmla="*/ 19 w 56"/>
                <a:gd name="T19" fmla="*/ 8 h 56"/>
                <a:gd name="T20" fmla="*/ 19 w 56"/>
                <a:gd name="T21" fmla="*/ 8 h 56"/>
                <a:gd name="T22" fmla="*/ 25 w 56"/>
                <a:gd name="T23" fmla="*/ 16 h 56"/>
                <a:gd name="T24" fmla="*/ 25 w 56"/>
                <a:gd name="T25" fmla="*/ 25 h 56"/>
                <a:gd name="T26" fmla="*/ 16 w 56"/>
                <a:gd name="T27" fmla="*/ 25 h 56"/>
                <a:gd name="T28" fmla="*/ 8 w 56"/>
                <a:gd name="T29" fmla="*/ 19 h 56"/>
                <a:gd name="T30" fmla="*/ 8 w 56"/>
                <a:gd name="T31" fmla="*/ 19 h 56"/>
                <a:gd name="T32" fmla="*/ 0 w 56"/>
                <a:gd name="T33" fmla="*/ 28 h 56"/>
                <a:gd name="T34" fmla="*/ 8 w 56"/>
                <a:gd name="T35" fmla="*/ 36 h 56"/>
                <a:gd name="T36" fmla="*/ 8 w 56"/>
                <a:gd name="T37" fmla="*/ 36 h 56"/>
                <a:gd name="T38" fmla="*/ 16 w 56"/>
                <a:gd name="T39" fmla="*/ 31 h 56"/>
                <a:gd name="T40" fmla="*/ 25 w 56"/>
                <a:gd name="T41" fmla="*/ 31 h 56"/>
                <a:gd name="T42" fmla="*/ 25 w 56"/>
                <a:gd name="T43" fmla="*/ 40 h 56"/>
                <a:gd name="T44" fmla="*/ 19 w 56"/>
                <a:gd name="T45" fmla="*/ 48 h 56"/>
                <a:gd name="T46" fmla="*/ 19 w 56"/>
                <a:gd name="T47" fmla="*/ 48 h 56"/>
                <a:gd name="T48" fmla="*/ 28 w 56"/>
                <a:gd name="T49" fmla="*/ 56 h 56"/>
                <a:gd name="T50" fmla="*/ 36 w 56"/>
                <a:gd name="T51" fmla="*/ 48 h 56"/>
                <a:gd name="T52" fmla="*/ 36 w 56"/>
                <a:gd name="T53" fmla="*/ 48 h 56"/>
                <a:gd name="T54" fmla="*/ 31 w 56"/>
                <a:gd name="T55" fmla="*/ 40 h 56"/>
                <a:gd name="T56" fmla="*/ 31 w 56"/>
                <a:gd name="T57" fmla="*/ 31 h 56"/>
                <a:gd name="T58" fmla="*/ 40 w 56"/>
                <a:gd name="T59" fmla="*/ 31 h 56"/>
                <a:gd name="T60" fmla="*/ 48 w 56"/>
                <a:gd name="T61" fmla="*/ 36 h 56"/>
                <a:gd name="T62" fmla="*/ 48 w 56"/>
                <a:gd name="T63" fmla="*/ 36 h 56"/>
                <a:gd name="T64" fmla="*/ 56 w 56"/>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6">
                  <a:moveTo>
                    <a:pt x="56" y="28"/>
                  </a:moveTo>
                  <a:cubicBezTo>
                    <a:pt x="56" y="23"/>
                    <a:pt x="52" y="19"/>
                    <a:pt x="48" y="19"/>
                  </a:cubicBezTo>
                  <a:cubicBezTo>
                    <a:pt x="48" y="19"/>
                    <a:pt x="48" y="19"/>
                    <a:pt x="48" y="19"/>
                  </a:cubicBezTo>
                  <a:cubicBezTo>
                    <a:pt x="44" y="19"/>
                    <a:pt x="41" y="22"/>
                    <a:pt x="40" y="25"/>
                  </a:cubicBezTo>
                  <a:cubicBezTo>
                    <a:pt x="31" y="25"/>
                    <a:pt x="31" y="25"/>
                    <a:pt x="31" y="25"/>
                  </a:cubicBezTo>
                  <a:cubicBezTo>
                    <a:pt x="31" y="16"/>
                    <a:pt x="31" y="16"/>
                    <a:pt x="31" y="16"/>
                  </a:cubicBezTo>
                  <a:cubicBezTo>
                    <a:pt x="34" y="15"/>
                    <a:pt x="36" y="11"/>
                    <a:pt x="36" y="8"/>
                  </a:cubicBezTo>
                  <a:cubicBezTo>
                    <a:pt x="36" y="8"/>
                    <a:pt x="36" y="8"/>
                    <a:pt x="36" y="8"/>
                  </a:cubicBezTo>
                  <a:cubicBezTo>
                    <a:pt x="36" y="3"/>
                    <a:pt x="33" y="0"/>
                    <a:pt x="28" y="0"/>
                  </a:cubicBezTo>
                  <a:cubicBezTo>
                    <a:pt x="23" y="0"/>
                    <a:pt x="19" y="3"/>
                    <a:pt x="19" y="8"/>
                  </a:cubicBezTo>
                  <a:cubicBezTo>
                    <a:pt x="19" y="8"/>
                    <a:pt x="19" y="8"/>
                    <a:pt x="19" y="8"/>
                  </a:cubicBezTo>
                  <a:cubicBezTo>
                    <a:pt x="19" y="11"/>
                    <a:pt x="22" y="15"/>
                    <a:pt x="25" y="16"/>
                  </a:cubicBezTo>
                  <a:cubicBezTo>
                    <a:pt x="25" y="25"/>
                    <a:pt x="25" y="25"/>
                    <a:pt x="25" y="25"/>
                  </a:cubicBezTo>
                  <a:cubicBezTo>
                    <a:pt x="16" y="25"/>
                    <a:pt x="16" y="25"/>
                    <a:pt x="16" y="25"/>
                  </a:cubicBezTo>
                  <a:cubicBezTo>
                    <a:pt x="15" y="22"/>
                    <a:pt x="12" y="19"/>
                    <a:pt x="8" y="19"/>
                  </a:cubicBezTo>
                  <a:cubicBezTo>
                    <a:pt x="8" y="19"/>
                    <a:pt x="8" y="19"/>
                    <a:pt x="8" y="19"/>
                  </a:cubicBezTo>
                  <a:cubicBezTo>
                    <a:pt x="3" y="19"/>
                    <a:pt x="0" y="23"/>
                    <a:pt x="0" y="28"/>
                  </a:cubicBezTo>
                  <a:cubicBezTo>
                    <a:pt x="0" y="33"/>
                    <a:pt x="3"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19" y="44"/>
                    <a:pt x="19" y="48"/>
                  </a:cubicBezTo>
                  <a:cubicBezTo>
                    <a:pt x="19" y="48"/>
                    <a:pt x="19" y="48"/>
                    <a:pt x="19" y="48"/>
                  </a:cubicBezTo>
                  <a:cubicBezTo>
                    <a:pt x="19" y="52"/>
                    <a:pt x="23" y="56"/>
                    <a:pt x="28" y="56"/>
                  </a:cubicBezTo>
                  <a:cubicBezTo>
                    <a:pt x="33" y="56"/>
                    <a:pt x="36" y="52"/>
                    <a:pt x="36" y="48"/>
                  </a:cubicBezTo>
                  <a:cubicBezTo>
                    <a:pt x="36" y="48"/>
                    <a:pt x="36" y="48"/>
                    <a:pt x="36" y="48"/>
                  </a:cubicBezTo>
                  <a:cubicBezTo>
                    <a:pt x="36" y="44"/>
                    <a:pt x="34" y="41"/>
                    <a:pt x="31" y="40"/>
                  </a:cubicBezTo>
                  <a:cubicBezTo>
                    <a:pt x="31" y="31"/>
                    <a:pt x="31" y="31"/>
                    <a:pt x="31" y="31"/>
                  </a:cubicBezTo>
                  <a:cubicBezTo>
                    <a:pt x="40" y="31"/>
                    <a:pt x="40" y="31"/>
                    <a:pt x="40" y="31"/>
                  </a:cubicBezTo>
                  <a:cubicBezTo>
                    <a:pt x="41" y="34"/>
                    <a:pt x="44" y="36"/>
                    <a:pt x="48" y="36"/>
                  </a:cubicBezTo>
                  <a:cubicBezTo>
                    <a:pt x="48" y="36"/>
                    <a:pt x="48" y="36"/>
                    <a:pt x="48" y="36"/>
                  </a:cubicBezTo>
                  <a:cubicBezTo>
                    <a:pt x="52" y="36"/>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8" name="Freeform 63"/>
            <p:cNvSpPr>
              <a:spLocks/>
            </p:cNvSpPr>
            <p:nvPr/>
          </p:nvSpPr>
          <p:spPr bwMode="auto">
            <a:xfrm>
              <a:off x="2784475" y="695325"/>
              <a:ext cx="44450" cy="46038"/>
            </a:xfrm>
            <a:custGeom>
              <a:avLst/>
              <a:gdLst>
                <a:gd name="T0" fmla="*/ 56 w 56"/>
                <a:gd name="T1" fmla="*/ 28 h 56"/>
                <a:gd name="T2" fmla="*/ 48 w 56"/>
                <a:gd name="T3" fmla="*/ 19 h 56"/>
                <a:gd name="T4" fmla="*/ 48 w 56"/>
                <a:gd name="T5" fmla="*/ 19 h 56"/>
                <a:gd name="T6" fmla="*/ 40 w 56"/>
                <a:gd name="T7" fmla="*/ 25 h 56"/>
                <a:gd name="T8" fmla="*/ 31 w 56"/>
                <a:gd name="T9" fmla="*/ 25 h 56"/>
                <a:gd name="T10" fmla="*/ 31 w 56"/>
                <a:gd name="T11" fmla="*/ 16 h 56"/>
                <a:gd name="T12" fmla="*/ 37 w 56"/>
                <a:gd name="T13" fmla="*/ 8 h 56"/>
                <a:gd name="T14" fmla="*/ 37 w 56"/>
                <a:gd name="T15" fmla="*/ 8 h 56"/>
                <a:gd name="T16" fmla="*/ 28 w 56"/>
                <a:gd name="T17" fmla="*/ 0 h 56"/>
                <a:gd name="T18" fmla="*/ 20 w 56"/>
                <a:gd name="T19" fmla="*/ 8 h 56"/>
                <a:gd name="T20" fmla="*/ 20 w 56"/>
                <a:gd name="T21" fmla="*/ 8 h 56"/>
                <a:gd name="T22" fmla="*/ 25 w 56"/>
                <a:gd name="T23" fmla="*/ 16 h 56"/>
                <a:gd name="T24" fmla="*/ 25 w 56"/>
                <a:gd name="T25" fmla="*/ 25 h 56"/>
                <a:gd name="T26" fmla="*/ 16 w 56"/>
                <a:gd name="T27" fmla="*/ 25 h 56"/>
                <a:gd name="T28" fmla="*/ 8 w 56"/>
                <a:gd name="T29" fmla="*/ 19 h 56"/>
                <a:gd name="T30" fmla="*/ 8 w 56"/>
                <a:gd name="T31" fmla="*/ 19 h 56"/>
                <a:gd name="T32" fmla="*/ 0 w 56"/>
                <a:gd name="T33" fmla="*/ 28 h 56"/>
                <a:gd name="T34" fmla="*/ 8 w 56"/>
                <a:gd name="T35" fmla="*/ 36 h 56"/>
                <a:gd name="T36" fmla="*/ 8 w 56"/>
                <a:gd name="T37" fmla="*/ 36 h 56"/>
                <a:gd name="T38" fmla="*/ 16 w 56"/>
                <a:gd name="T39" fmla="*/ 31 h 56"/>
                <a:gd name="T40" fmla="*/ 25 w 56"/>
                <a:gd name="T41" fmla="*/ 31 h 56"/>
                <a:gd name="T42" fmla="*/ 25 w 56"/>
                <a:gd name="T43" fmla="*/ 40 h 56"/>
                <a:gd name="T44" fmla="*/ 20 w 56"/>
                <a:gd name="T45" fmla="*/ 48 h 56"/>
                <a:gd name="T46" fmla="*/ 20 w 56"/>
                <a:gd name="T47" fmla="*/ 48 h 56"/>
                <a:gd name="T48" fmla="*/ 28 w 56"/>
                <a:gd name="T49" fmla="*/ 56 h 56"/>
                <a:gd name="T50" fmla="*/ 37 w 56"/>
                <a:gd name="T51" fmla="*/ 48 h 56"/>
                <a:gd name="T52" fmla="*/ 37 w 56"/>
                <a:gd name="T53" fmla="*/ 48 h 56"/>
                <a:gd name="T54" fmla="*/ 31 w 56"/>
                <a:gd name="T55" fmla="*/ 40 h 56"/>
                <a:gd name="T56" fmla="*/ 31 w 56"/>
                <a:gd name="T57" fmla="*/ 31 h 56"/>
                <a:gd name="T58" fmla="*/ 40 w 56"/>
                <a:gd name="T59" fmla="*/ 31 h 56"/>
                <a:gd name="T60" fmla="*/ 48 w 56"/>
                <a:gd name="T61" fmla="*/ 36 h 56"/>
                <a:gd name="T62" fmla="*/ 48 w 56"/>
                <a:gd name="T63" fmla="*/ 36 h 56"/>
                <a:gd name="T64" fmla="*/ 56 w 56"/>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6">
                  <a:moveTo>
                    <a:pt x="56" y="28"/>
                  </a:moveTo>
                  <a:cubicBezTo>
                    <a:pt x="56" y="23"/>
                    <a:pt x="53" y="19"/>
                    <a:pt x="48" y="19"/>
                  </a:cubicBezTo>
                  <a:cubicBezTo>
                    <a:pt x="48" y="19"/>
                    <a:pt x="48" y="19"/>
                    <a:pt x="48" y="19"/>
                  </a:cubicBezTo>
                  <a:cubicBezTo>
                    <a:pt x="44" y="19"/>
                    <a:pt x="41" y="22"/>
                    <a:pt x="40" y="25"/>
                  </a:cubicBezTo>
                  <a:cubicBezTo>
                    <a:pt x="31" y="25"/>
                    <a:pt x="31" y="25"/>
                    <a:pt x="31" y="25"/>
                  </a:cubicBezTo>
                  <a:cubicBezTo>
                    <a:pt x="31" y="16"/>
                    <a:pt x="31" y="16"/>
                    <a:pt x="31" y="16"/>
                  </a:cubicBezTo>
                  <a:cubicBezTo>
                    <a:pt x="34" y="15"/>
                    <a:pt x="37" y="11"/>
                    <a:pt x="37" y="8"/>
                  </a:cubicBezTo>
                  <a:cubicBezTo>
                    <a:pt x="37" y="8"/>
                    <a:pt x="37" y="8"/>
                    <a:pt x="37" y="8"/>
                  </a:cubicBezTo>
                  <a:cubicBezTo>
                    <a:pt x="37" y="3"/>
                    <a:pt x="33" y="0"/>
                    <a:pt x="28" y="0"/>
                  </a:cubicBezTo>
                  <a:cubicBezTo>
                    <a:pt x="23" y="0"/>
                    <a:pt x="20" y="3"/>
                    <a:pt x="20" y="8"/>
                  </a:cubicBezTo>
                  <a:cubicBezTo>
                    <a:pt x="20" y="8"/>
                    <a:pt x="20" y="8"/>
                    <a:pt x="20" y="8"/>
                  </a:cubicBezTo>
                  <a:cubicBezTo>
                    <a:pt x="20" y="11"/>
                    <a:pt x="22" y="15"/>
                    <a:pt x="25" y="16"/>
                  </a:cubicBezTo>
                  <a:cubicBezTo>
                    <a:pt x="25" y="25"/>
                    <a:pt x="25" y="25"/>
                    <a:pt x="25" y="25"/>
                  </a:cubicBezTo>
                  <a:cubicBezTo>
                    <a:pt x="16" y="25"/>
                    <a:pt x="16" y="25"/>
                    <a:pt x="16" y="25"/>
                  </a:cubicBezTo>
                  <a:cubicBezTo>
                    <a:pt x="15" y="22"/>
                    <a:pt x="12" y="19"/>
                    <a:pt x="8" y="19"/>
                  </a:cubicBezTo>
                  <a:cubicBezTo>
                    <a:pt x="8" y="19"/>
                    <a:pt x="8" y="19"/>
                    <a:pt x="8" y="19"/>
                  </a:cubicBezTo>
                  <a:cubicBezTo>
                    <a:pt x="4" y="19"/>
                    <a:pt x="0" y="23"/>
                    <a:pt x="0" y="28"/>
                  </a:cubicBezTo>
                  <a:cubicBezTo>
                    <a:pt x="0" y="33"/>
                    <a:pt x="4"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2"/>
                    <a:pt x="23" y="56"/>
                    <a:pt x="28" y="56"/>
                  </a:cubicBezTo>
                  <a:cubicBezTo>
                    <a:pt x="33" y="56"/>
                    <a:pt x="37" y="52"/>
                    <a:pt x="37" y="48"/>
                  </a:cubicBezTo>
                  <a:cubicBezTo>
                    <a:pt x="37" y="48"/>
                    <a:pt x="37" y="48"/>
                    <a:pt x="37" y="48"/>
                  </a:cubicBezTo>
                  <a:cubicBezTo>
                    <a:pt x="37" y="44"/>
                    <a:pt x="34" y="41"/>
                    <a:pt x="31" y="40"/>
                  </a:cubicBezTo>
                  <a:cubicBezTo>
                    <a:pt x="31" y="31"/>
                    <a:pt x="31" y="31"/>
                    <a:pt x="31" y="31"/>
                  </a:cubicBezTo>
                  <a:cubicBezTo>
                    <a:pt x="40" y="31"/>
                    <a:pt x="40" y="31"/>
                    <a:pt x="40" y="31"/>
                  </a:cubicBezTo>
                  <a:cubicBezTo>
                    <a:pt x="41" y="34"/>
                    <a:pt x="44" y="36"/>
                    <a:pt x="48" y="36"/>
                  </a:cubicBezTo>
                  <a:cubicBezTo>
                    <a:pt x="48" y="36"/>
                    <a:pt x="48" y="36"/>
                    <a:pt x="48" y="36"/>
                  </a:cubicBezTo>
                  <a:cubicBezTo>
                    <a:pt x="53" y="36"/>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9" name="Freeform 64"/>
            <p:cNvSpPr>
              <a:spLocks/>
            </p:cNvSpPr>
            <p:nvPr/>
          </p:nvSpPr>
          <p:spPr bwMode="auto">
            <a:xfrm>
              <a:off x="2873375" y="695325"/>
              <a:ext cx="46038" cy="46038"/>
            </a:xfrm>
            <a:custGeom>
              <a:avLst/>
              <a:gdLst>
                <a:gd name="T0" fmla="*/ 57 w 57"/>
                <a:gd name="T1" fmla="*/ 28 h 56"/>
                <a:gd name="T2" fmla="*/ 48 w 57"/>
                <a:gd name="T3" fmla="*/ 19 h 56"/>
                <a:gd name="T4" fmla="*/ 48 w 57"/>
                <a:gd name="T5" fmla="*/ 19 h 56"/>
                <a:gd name="T6" fmla="*/ 40 w 57"/>
                <a:gd name="T7" fmla="*/ 25 h 56"/>
                <a:gd name="T8" fmla="*/ 31 w 57"/>
                <a:gd name="T9" fmla="*/ 25 h 56"/>
                <a:gd name="T10" fmla="*/ 31 w 57"/>
                <a:gd name="T11" fmla="*/ 16 h 56"/>
                <a:gd name="T12" fmla="*/ 37 w 57"/>
                <a:gd name="T13" fmla="*/ 8 h 56"/>
                <a:gd name="T14" fmla="*/ 37 w 57"/>
                <a:gd name="T15" fmla="*/ 8 h 56"/>
                <a:gd name="T16" fmla="*/ 28 w 57"/>
                <a:gd name="T17" fmla="*/ 0 h 56"/>
                <a:gd name="T18" fmla="*/ 20 w 57"/>
                <a:gd name="T19" fmla="*/ 8 h 56"/>
                <a:gd name="T20" fmla="*/ 20 w 57"/>
                <a:gd name="T21" fmla="*/ 8 h 56"/>
                <a:gd name="T22" fmla="*/ 25 w 57"/>
                <a:gd name="T23" fmla="*/ 16 h 56"/>
                <a:gd name="T24" fmla="*/ 25 w 57"/>
                <a:gd name="T25" fmla="*/ 25 h 56"/>
                <a:gd name="T26" fmla="*/ 16 w 57"/>
                <a:gd name="T27" fmla="*/ 25 h 56"/>
                <a:gd name="T28" fmla="*/ 8 w 57"/>
                <a:gd name="T29" fmla="*/ 19 h 56"/>
                <a:gd name="T30" fmla="*/ 8 w 57"/>
                <a:gd name="T31" fmla="*/ 19 h 56"/>
                <a:gd name="T32" fmla="*/ 0 w 57"/>
                <a:gd name="T33" fmla="*/ 28 h 56"/>
                <a:gd name="T34" fmla="*/ 8 w 57"/>
                <a:gd name="T35" fmla="*/ 36 h 56"/>
                <a:gd name="T36" fmla="*/ 8 w 57"/>
                <a:gd name="T37" fmla="*/ 36 h 56"/>
                <a:gd name="T38" fmla="*/ 16 w 57"/>
                <a:gd name="T39" fmla="*/ 31 h 56"/>
                <a:gd name="T40" fmla="*/ 25 w 57"/>
                <a:gd name="T41" fmla="*/ 31 h 56"/>
                <a:gd name="T42" fmla="*/ 25 w 57"/>
                <a:gd name="T43" fmla="*/ 40 h 56"/>
                <a:gd name="T44" fmla="*/ 20 w 57"/>
                <a:gd name="T45" fmla="*/ 48 h 56"/>
                <a:gd name="T46" fmla="*/ 20 w 57"/>
                <a:gd name="T47" fmla="*/ 48 h 56"/>
                <a:gd name="T48" fmla="*/ 28 w 57"/>
                <a:gd name="T49" fmla="*/ 56 h 56"/>
                <a:gd name="T50" fmla="*/ 37 w 57"/>
                <a:gd name="T51" fmla="*/ 48 h 56"/>
                <a:gd name="T52" fmla="*/ 37 w 57"/>
                <a:gd name="T53" fmla="*/ 48 h 56"/>
                <a:gd name="T54" fmla="*/ 31 w 57"/>
                <a:gd name="T55" fmla="*/ 40 h 56"/>
                <a:gd name="T56" fmla="*/ 31 w 57"/>
                <a:gd name="T57" fmla="*/ 31 h 56"/>
                <a:gd name="T58" fmla="*/ 40 w 57"/>
                <a:gd name="T59" fmla="*/ 31 h 56"/>
                <a:gd name="T60" fmla="*/ 48 w 57"/>
                <a:gd name="T61" fmla="*/ 36 h 56"/>
                <a:gd name="T62" fmla="*/ 48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19"/>
                    <a:pt x="48" y="19"/>
                  </a:cubicBezTo>
                  <a:cubicBezTo>
                    <a:pt x="48" y="19"/>
                    <a:pt x="48" y="19"/>
                    <a:pt x="48" y="19"/>
                  </a:cubicBezTo>
                  <a:cubicBezTo>
                    <a:pt x="45" y="19"/>
                    <a:pt x="42" y="22"/>
                    <a:pt x="40" y="25"/>
                  </a:cubicBezTo>
                  <a:cubicBezTo>
                    <a:pt x="31" y="25"/>
                    <a:pt x="31" y="25"/>
                    <a:pt x="31" y="25"/>
                  </a:cubicBezTo>
                  <a:cubicBezTo>
                    <a:pt x="31" y="16"/>
                    <a:pt x="31" y="16"/>
                    <a:pt x="31" y="16"/>
                  </a:cubicBezTo>
                  <a:cubicBezTo>
                    <a:pt x="35" y="15"/>
                    <a:pt x="37" y="11"/>
                    <a:pt x="37" y="8"/>
                  </a:cubicBezTo>
                  <a:cubicBezTo>
                    <a:pt x="37" y="8"/>
                    <a:pt x="37" y="8"/>
                    <a:pt x="37" y="8"/>
                  </a:cubicBezTo>
                  <a:cubicBezTo>
                    <a:pt x="37" y="3"/>
                    <a:pt x="33" y="0"/>
                    <a:pt x="28" y="0"/>
                  </a:cubicBezTo>
                  <a:cubicBezTo>
                    <a:pt x="24" y="0"/>
                    <a:pt x="20" y="3"/>
                    <a:pt x="20" y="8"/>
                  </a:cubicBezTo>
                  <a:cubicBezTo>
                    <a:pt x="20" y="8"/>
                    <a:pt x="20" y="8"/>
                    <a:pt x="20" y="8"/>
                  </a:cubicBezTo>
                  <a:cubicBezTo>
                    <a:pt x="20" y="11"/>
                    <a:pt x="22" y="15"/>
                    <a:pt x="25" y="16"/>
                  </a:cubicBezTo>
                  <a:cubicBezTo>
                    <a:pt x="25" y="25"/>
                    <a:pt x="25" y="25"/>
                    <a:pt x="25" y="25"/>
                  </a:cubicBezTo>
                  <a:cubicBezTo>
                    <a:pt x="16" y="25"/>
                    <a:pt x="16" y="25"/>
                    <a:pt x="16" y="25"/>
                  </a:cubicBezTo>
                  <a:cubicBezTo>
                    <a:pt x="15" y="22"/>
                    <a:pt x="12" y="19"/>
                    <a:pt x="8" y="19"/>
                  </a:cubicBezTo>
                  <a:cubicBezTo>
                    <a:pt x="8" y="19"/>
                    <a:pt x="8" y="19"/>
                    <a:pt x="8" y="19"/>
                  </a:cubicBezTo>
                  <a:cubicBezTo>
                    <a:pt x="4" y="19"/>
                    <a:pt x="0" y="23"/>
                    <a:pt x="0" y="28"/>
                  </a:cubicBezTo>
                  <a:cubicBezTo>
                    <a:pt x="0" y="33"/>
                    <a:pt x="4"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2"/>
                    <a:pt x="24" y="56"/>
                    <a:pt x="28" y="56"/>
                  </a:cubicBezTo>
                  <a:cubicBezTo>
                    <a:pt x="33" y="56"/>
                    <a:pt x="37" y="52"/>
                    <a:pt x="37" y="48"/>
                  </a:cubicBezTo>
                  <a:cubicBezTo>
                    <a:pt x="37" y="48"/>
                    <a:pt x="37" y="48"/>
                    <a:pt x="37" y="48"/>
                  </a:cubicBezTo>
                  <a:cubicBezTo>
                    <a:pt x="37" y="44"/>
                    <a:pt x="35" y="41"/>
                    <a:pt x="31" y="40"/>
                  </a:cubicBezTo>
                  <a:cubicBezTo>
                    <a:pt x="31" y="31"/>
                    <a:pt x="31" y="31"/>
                    <a:pt x="31" y="31"/>
                  </a:cubicBezTo>
                  <a:cubicBezTo>
                    <a:pt x="40" y="31"/>
                    <a:pt x="40" y="31"/>
                    <a:pt x="40" y="31"/>
                  </a:cubicBezTo>
                  <a:cubicBezTo>
                    <a:pt x="42" y="34"/>
                    <a:pt x="45" y="36"/>
                    <a:pt x="48" y="36"/>
                  </a:cubicBezTo>
                  <a:cubicBezTo>
                    <a:pt x="48" y="36"/>
                    <a:pt x="48" y="36"/>
                    <a:pt x="48"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0" name="Freeform 65"/>
            <p:cNvSpPr>
              <a:spLocks/>
            </p:cNvSpPr>
            <p:nvPr/>
          </p:nvSpPr>
          <p:spPr bwMode="auto">
            <a:xfrm>
              <a:off x="2963863" y="695325"/>
              <a:ext cx="46038" cy="46038"/>
            </a:xfrm>
            <a:custGeom>
              <a:avLst/>
              <a:gdLst>
                <a:gd name="T0" fmla="*/ 57 w 57"/>
                <a:gd name="T1" fmla="*/ 28 h 56"/>
                <a:gd name="T2" fmla="*/ 48 w 57"/>
                <a:gd name="T3" fmla="*/ 19 h 56"/>
                <a:gd name="T4" fmla="*/ 48 w 57"/>
                <a:gd name="T5" fmla="*/ 19 h 56"/>
                <a:gd name="T6" fmla="*/ 41 w 57"/>
                <a:gd name="T7" fmla="*/ 25 h 56"/>
                <a:gd name="T8" fmla="*/ 32 w 57"/>
                <a:gd name="T9" fmla="*/ 25 h 56"/>
                <a:gd name="T10" fmla="*/ 32 w 57"/>
                <a:gd name="T11" fmla="*/ 16 h 56"/>
                <a:gd name="T12" fmla="*/ 37 w 57"/>
                <a:gd name="T13" fmla="*/ 8 h 56"/>
                <a:gd name="T14" fmla="*/ 37 w 57"/>
                <a:gd name="T15" fmla="*/ 8 h 56"/>
                <a:gd name="T16" fmla="*/ 28 w 57"/>
                <a:gd name="T17" fmla="*/ 0 h 56"/>
                <a:gd name="T18" fmla="*/ 20 w 57"/>
                <a:gd name="T19" fmla="*/ 8 h 56"/>
                <a:gd name="T20" fmla="*/ 20 w 57"/>
                <a:gd name="T21" fmla="*/ 8 h 56"/>
                <a:gd name="T22" fmla="*/ 25 w 57"/>
                <a:gd name="T23" fmla="*/ 16 h 56"/>
                <a:gd name="T24" fmla="*/ 25 w 57"/>
                <a:gd name="T25" fmla="*/ 25 h 56"/>
                <a:gd name="T26" fmla="*/ 16 w 57"/>
                <a:gd name="T27" fmla="*/ 25 h 56"/>
                <a:gd name="T28" fmla="*/ 9 w 57"/>
                <a:gd name="T29" fmla="*/ 19 h 56"/>
                <a:gd name="T30" fmla="*/ 9 w 57"/>
                <a:gd name="T31" fmla="*/ 19 h 56"/>
                <a:gd name="T32" fmla="*/ 0 w 57"/>
                <a:gd name="T33" fmla="*/ 28 h 56"/>
                <a:gd name="T34" fmla="*/ 9 w 57"/>
                <a:gd name="T35" fmla="*/ 36 h 56"/>
                <a:gd name="T36" fmla="*/ 9 w 57"/>
                <a:gd name="T37" fmla="*/ 36 h 56"/>
                <a:gd name="T38" fmla="*/ 16 w 57"/>
                <a:gd name="T39" fmla="*/ 31 h 56"/>
                <a:gd name="T40" fmla="*/ 25 w 57"/>
                <a:gd name="T41" fmla="*/ 31 h 56"/>
                <a:gd name="T42" fmla="*/ 25 w 57"/>
                <a:gd name="T43" fmla="*/ 40 h 56"/>
                <a:gd name="T44" fmla="*/ 20 w 57"/>
                <a:gd name="T45" fmla="*/ 48 h 56"/>
                <a:gd name="T46" fmla="*/ 20 w 57"/>
                <a:gd name="T47" fmla="*/ 48 h 56"/>
                <a:gd name="T48" fmla="*/ 28 w 57"/>
                <a:gd name="T49" fmla="*/ 56 h 56"/>
                <a:gd name="T50" fmla="*/ 37 w 57"/>
                <a:gd name="T51" fmla="*/ 48 h 56"/>
                <a:gd name="T52" fmla="*/ 37 w 57"/>
                <a:gd name="T53" fmla="*/ 48 h 56"/>
                <a:gd name="T54" fmla="*/ 32 w 57"/>
                <a:gd name="T55" fmla="*/ 40 h 56"/>
                <a:gd name="T56" fmla="*/ 32 w 57"/>
                <a:gd name="T57" fmla="*/ 31 h 56"/>
                <a:gd name="T58" fmla="*/ 41 w 57"/>
                <a:gd name="T59" fmla="*/ 31 h 56"/>
                <a:gd name="T60" fmla="*/ 48 w 57"/>
                <a:gd name="T61" fmla="*/ 36 h 56"/>
                <a:gd name="T62" fmla="*/ 48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19"/>
                    <a:pt x="48" y="19"/>
                  </a:cubicBezTo>
                  <a:cubicBezTo>
                    <a:pt x="48" y="19"/>
                    <a:pt x="48" y="19"/>
                    <a:pt x="48" y="19"/>
                  </a:cubicBezTo>
                  <a:cubicBezTo>
                    <a:pt x="45" y="19"/>
                    <a:pt x="42" y="22"/>
                    <a:pt x="41" y="25"/>
                  </a:cubicBezTo>
                  <a:cubicBezTo>
                    <a:pt x="32" y="25"/>
                    <a:pt x="32" y="25"/>
                    <a:pt x="32" y="25"/>
                  </a:cubicBezTo>
                  <a:cubicBezTo>
                    <a:pt x="32" y="16"/>
                    <a:pt x="32" y="16"/>
                    <a:pt x="32" y="16"/>
                  </a:cubicBezTo>
                  <a:cubicBezTo>
                    <a:pt x="35" y="15"/>
                    <a:pt x="37" y="11"/>
                    <a:pt x="37" y="8"/>
                  </a:cubicBezTo>
                  <a:cubicBezTo>
                    <a:pt x="37" y="8"/>
                    <a:pt x="37" y="8"/>
                    <a:pt x="37" y="8"/>
                  </a:cubicBezTo>
                  <a:cubicBezTo>
                    <a:pt x="37" y="3"/>
                    <a:pt x="33" y="0"/>
                    <a:pt x="28" y="0"/>
                  </a:cubicBezTo>
                  <a:cubicBezTo>
                    <a:pt x="24" y="0"/>
                    <a:pt x="20" y="3"/>
                    <a:pt x="20" y="8"/>
                  </a:cubicBezTo>
                  <a:cubicBezTo>
                    <a:pt x="20" y="8"/>
                    <a:pt x="20" y="8"/>
                    <a:pt x="20" y="8"/>
                  </a:cubicBezTo>
                  <a:cubicBezTo>
                    <a:pt x="20" y="11"/>
                    <a:pt x="22" y="15"/>
                    <a:pt x="25" y="16"/>
                  </a:cubicBezTo>
                  <a:cubicBezTo>
                    <a:pt x="25" y="25"/>
                    <a:pt x="25" y="25"/>
                    <a:pt x="25" y="25"/>
                  </a:cubicBezTo>
                  <a:cubicBezTo>
                    <a:pt x="16" y="25"/>
                    <a:pt x="16" y="25"/>
                    <a:pt x="16" y="25"/>
                  </a:cubicBezTo>
                  <a:cubicBezTo>
                    <a:pt x="15" y="22"/>
                    <a:pt x="12" y="19"/>
                    <a:pt x="9" y="19"/>
                  </a:cubicBezTo>
                  <a:cubicBezTo>
                    <a:pt x="9" y="19"/>
                    <a:pt x="9" y="19"/>
                    <a:pt x="9" y="19"/>
                  </a:cubicBezTo>
                  <a:cubicBezTo>
                    <a:pt x="4" y="19"/>
                    <a:pt x="0" y="23"/>
                    <a:pt x="0" y="28"/>
                  </a:cubicBezTo>
                  <a:cubicBezTo>
                    <a:pt x="0" y="33"/>
                    <a:pt x="4" y="36"/>
                    <a:pt x="9" y="36"/>
                  </a:cubicBezTo>
                  <a:cubicBezTo>
                    <a:pt x="9" y="36"/>
                    <a:pt x="9" y="36"/>
                    <a:pt x="9"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2"/>
                    <a:pt x="24" y="56"/>
                    <a:pt x="28" y="56"/>
                  </a:cubicBezTo>
                  <a:cubicBezTo>
                    <a:pt x="33" y="56"/>
                    <a:pt x="37" y="52"/>
                    <a:pt x="37" y="48"/>
                  </a:cubicBezTo>
                  <a:cubicBezTo>
                    <a:pt x="37" y="48"/>
                    <a:pt x="37" y="48"/>
                    <a:pt x="37" y="48"/>
                  </a:cubicBezTo>
                  <a:cubicBezTo>
                    <a:pt x="37" y="44"/>
                    <a:pt x="35" y="41"/>
                    <a:pt x="32" y="40"/>
                  </a:cubicBezTo>
                  <a:cubicBezTo>
                    <a:pt x="32" y="31"/>
                    <a:pt x="32" y="31"/>
                    <a:pt x="32" y="31"/>
                  </a:cubicBezTo>
                  <a:cubicBezTo>
                    <a:pt x="41" y="31"/>
                    <a:pt x="41" y="31"/>
                    <a:pt x="41" y="31"/>
                  </a:cubicBezTo>
                  <a:cubicBezTo>
                    <a:pt x="42" y="34"/>
                    <a:pt x="45" y="36"/>
                    <a:pt x="48" y="36"/>
                  </a:cubicBezTo>
                  <a:cubicBezTo>
                    <a:pt x="48" y="36"/>
                    <a:pt x="48" y="36"/>
                    <a:pt x="48"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1" name="Freeform 66"/>
            <p:cNvSpPr>
              <a:spLocks/>
            </p:cNvSpPr>
            <p:nvPr/>
          </p:nvSpPr>
          <p:spPr bwMode="auto">
            <a:xfrm>
              <a:off x="3052763" y="695325"/>
              <a:ext cx="46038" cy="46038"/>
            </a:xfrm>
            <a:custGeom>
              <a:avLst/>
              <a:gdLst>
                <a:gd name="T0" fmla="*/ 57 w 57"/>
                <a:gd name="T1" fmla="*/ 28 h 56"/>
                <a:gd name="T2" fmla="*/ 48 w 57"/>
                <a:gd name="T3" fmla="*/ 19 h 56"/>
                <a:gd name="T4" fmla="*/ 48 w 57"/>
                <a:gd name="T5" fmla="*/ 19 h 56"/>
                <a:gd name="T6" fmla="*/ 41 w 57"/>
                <a:gd name="T7" fmla="*/ 25 h 56"/>
                <a:gd name="T8" fmla="*/ 32 w 57"/>
                <a:gd name="T9" fmla="*/ 25 h 56"/>
                <a:gd name="T10" fmla="*/ 32 w 57"/>
                <a:gd name="T11" fmla="*/ 16 h 56"/>
                <a:gd name="T12" fmla="*/ 37 w 57"/>
                <a:gd name="T13" fmla="*/ 8 h 56"/>
                <a:gd name="T14" fmla="*/ 37 w 57"/>
                <a:gd name="T15" fmla="*/ 8 h 56"/>
                <a:gd name="T16" fmla="*/ 29 w 57"/>
                <a:gd name="T17" fmla="*/ 0 h 56"/>
                <a:gd name="T18" fmla="*/ 20 w 57"/>
                <a:gd name="T19" fmla="*/ 8 h 56"/>
                <a:gd name="T20" fmla="*/ 20 w 57"/>
                <a:gd name="T21" fmla="*/ 8 h 56"/>
                <a:gd name="T22" fmla="*/ 25 w 57"/>
                <a:gd name="T23" fmla="*/ 16 h 56"/>
                <a:gd name="T24" fmla="*/ 25 w 57"/>
                <a:gd name="T25" fmla="*/ 25 h 56"/>
                <a:gd name="T26" fmla="*/ 16 w 57"/>
                <a:gd name="T27" fmla="*/ 25 h 56"/>
                <a:gd name="T28" fmla="*/ 9 w 57"/>
                <a:gd name="T29" fmla="*/ 19 h 56"/>
                <a:gd name="T30" fmla="*/ 9 w 57"/>
                <a:gd name="T31" fmla="*/ 19 h 56"/>
                <a:gd name="T32" fmla="*/ 0 w 57"/>
                <a:gd name="T33" fmla="*/ 28 h 56"/>
                <a:gd name="T34" fmla="*/ 9 w 57"/>
                <a:gd name="T35" fmla="*/ 36 h 56"/>
                <a:gd name="T36" fmla="*/ 9 w 57"/>
                <a:gd name="T37" fmla="*/ 36 h 56"/>
                <a:gd name="T38" fmla="*/ 16 w 57"/>
                <a:gd name="T39" fmla="*/ 31 h 56"/>
                <a:gd name="T40" fmla="*/ 25 w 57"/>
                <a:gd name="T41" fmla="*/ 31 h 56"/>
                <a:gd name="T42" fmla="*/ 25 w 57"/>
                <a:gd name="T43" fmla="*/ 40 h 56"/>
                <a:gd name="T44" fmla="*/ 20 w 57"/>
                <a:gd name="T45" fmla="*/ 48 h 56"/>
                <a:gd name="T46" fmla="*/ 20 w 57"/>
                <a:gd name="T47" fmla="*/ 48 h 56"/>
                <a:gd name="T48" fmla="*/ 29 w 57"/>
                <a:gd name="T49" fmla="*/ 56 h 56"/>
                <a:gd name="T50" fmla="*/ 37 w 57"/>
                <a:gd name="T51" fmla="*/ 48 h 56"/>
                <a:gd name="T52" fmla="*/ 37 w 57"/>
                <a:gd name="T53" fmla="*/ 48 h 56"/>
                <a:gd name="T54" fmla="*/ 32 w 57"/>
                <a:gd name="T55" fmla="*/ 40 h 56"/>
                <a:gd name="T56" fmla="*/ 32 w 57"/>
                <a:gd name="T57" fmla="*/ 31 h 56"/>
                <a:gd name="T58" fmla="*/ 41 w 57"/>
                <a:gd name="T59" fmla="*/ 31 h 56"/>
                <a:gd name="T60" fmla="*/ 48 w 57"/>
                <a:gd name="T61" fmla="*/ 36 h 56"/>
                <a:gd name="T62" fmla="*/ 48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19"/>
                    <a:pt x="48" y="19"/>
                  </a:cubicBezTo>
                  <a:cubicBezTo>
                    <a:pt x="48" y="19"/>
                    <a:pt x="48" y="19"/>
                    <a:pt x="48" y="19"/>
                  </a:cubicBezTo>
                  <a:cubicBezTo>
                    <a:pt x="45" y="19"/>
                    <a:pt x="42" y="22"/>
                    <a:pt x="41" y="25"/>
                  </a:cubicBezTo>
                  <a:cubicBezTo>
                    <a:pt x="32" y="25"/>
                    <a:pt x="32" y="25"/>
                    <a:pt x="32" y="25"/>
                  </a:cubicBezTo>
                  <a:cubicBezTo>
                    <a:pt x="32" y="16"/>
                    <a:pt x="32" y="16"/>
                    <a:pt x="32" y="16"/>
                  </a:cubicBezTo>
                  <a:cubicBezTo>
                    <a:pt x="35" y="15"/>
                    <a:pt x="37" y="11"/>
                    <a:pt x="37" y="8"/>
                  </a:cubicBezTo>
                  <a:cubicBezTo>
                    <a:pt x="37" y="8"/>
                    <a:pt x="37" y="8"/>
                    <a:pt x="37" y="8"/>
                  </a:cubicBezTo>
                  <a:cubicBezTo>
                    <a:pt x="37" y="3"/>
                    <a:pt x="33" y="0"/>
                    <a:pt x="29" y="0"/>
                  </a:cubicBezTo>
                  <a:cubicBezTo>
                    <a:pt x="24" y="0"/>
                    <a:pt x="20" y="3"/>
                    <a:pt x="20" y="8"/>
                  </a:cubicBezTo>
                  <a:cubicBezTo>
                    <a:pt x="20" y="8"/>
                    <a:pt x="20" y="8"/>
                    <a:pt x="20" y="8"/>
                  </a:cubicBezTo>
                  <a:cubicBezTo>
                    <a:pt x="20" y="11"/>
                    <a:pt x="22" y="15"/>
                    <a:pt x="25" y="16"/>
                  </a:cubicBezTo>
                  <a:cubicBezTo>
                    <a:pt x="25" y="25"/>
                    <a:pt x="25" y="25"/>
                    <a:pt x="25" y="25"/>
                  </a:cubicBezTo>
                  <a:cubicBezTo>
                    <a:pt x="16" y="25"/>
                    <a:pt x="16" y="25"/>
                    <a:pt x="16" y="25"/>
                  </a:cubicBezTo>
                  <a:cubicBezTo>
                    <a:pt x="15" y="22"/>
                    <a:pt x="12" y="19"/>
                    <a:pt x="9" y="19"/>
                  </a:cubicBezTo>
                  <a:cubicBezTo>
                    <a:pt x="9" y="19"/>
                    <a:pt x="9" y="19"/>
                    <a:pt x="9" y="19"/>
                  </a:cubicBezTo>
                  <a:cubicBezTo>
                    <a:pt x="4" y="19"/>
                    <a:pt x="0" y="23"/>
                    <a:pt x="0" y="28"/>
                  </a:cubicBezTo>
                  <a:cubicBezTo>
                    <a:pt x="0" y="33"/>
                    <a:pt x="4" y="36"/>
                    <a:pt x="9" y="36"/>
                  </a:cubicBezTo>
                  <a:cubicBezTo>
                    <a:pt x="9" y="36"/>
                    <a:pt x="9" y="36"/>
                    <a:pt x="9"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2"/>
                    <a:pt x="24" y="56"/>
                    <a:pt x="29" y="56"/>
                  </a:cubicBezTo>
                  <a:cubicBezTo>
                    <a:pt x="33" y="56"/>
                    <a:pt x="37" y="52"/>
                    <a:pt x="37" y="48"/>
                  </a:cubicBezTo>
                  <a:cubicBezTo>
                    <a:pt x="37" y="48"/>
                    <a:pt x="37" y="48"/>
                    <a:pt x="37" y="48"/>
                  </a:cubicBezTo>
                  <a:cubicBezTo>
                    <a:pt x="37" y="44"/>
                    <a:pt x="35" y="41"/>
                    <a:pt x="32" y="40"/>
                  </a:cubicBezTo>
                  <a:cubicBezTo>
                    <a:pt x="32" y="31"/>
                    <a:pt x="32" y="31"/>
                    <a:pt x="32" y="31"/>
                  </a:cubicBezTo>
                  <a:cubicBezTo>
                    <a:pt x="41" y="31"/>
                    <a:pt x="41" y="31"/>
                    <a:pt x="41" y="31"/>
                  </a:cubicBezTo>
                  <a:cubicBezTo>
                    <a:pt x="42" y="34"/>
                    <a:pt x="45" y="36"/>
                    <a:pt x="48" y="36"/>
                  </a:cubicBezTo>
                  <a:cubicBezTo>
                    <a:pt x="48" y="36"/>
                    <a:pt x="48" y="36"/>
                    <a:pt x="48"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2" name="Freeform 67"/>
            <p:cNvSpPr>
              <a:spLocks/>
            </p:cNvSpPr>
            <p:nvPr/>
          </p:nvSpPr>
          <p:spPr bwMode="auto">
            <a:xfrm>
              <a:off x="3141663" y="695325"/>
              <a:ext cx="46038" cy="46038"/>
            </a:xfrm>
            <a:custGeom>
              <a:avLst/>
              <a:gdLst>
                <a:gd name="T0" fmla="*/ 57 w 57"/>
                <a:gd name="T1" fmla="*/ 28 h 56"/>
                <a:gd name="T2" fmla="*/ 49 w 57"/>
                <a:gd name="T3" fmla="*/ 19 h 56"/>
                <a:gd name="T4" fmla="*/ 49 w 57"/>
                <a:gd name="T5" fmla="*/ 19 h 56"/>
                <a:gd name="T6" fmla="*/ 41 w 57"/>
                <a:gd name="T7" fmla="*/ 25 h 56"/>
                <a:gd name="T8" fmla="*/ 32 w 57"/>
                <a:gd name="T9" fmla="*/ 25 h 56"/>
                <a:gd name="T10" fmla="*/ 32 w 57"/>
                <a:gd name="T11" fmla="*/ 16 h 56"/>
                <a:gd name="T12" fmla="*/ 37 w 57"/>
                <a:gd name="T13" fmla="*/ 8 h 56"/>
                <a:gd name="T14" fmla="*/ 37 w 57"/>
                <a:gd name="T15" fmla="*/ 8 h 56"/>
                <a:gd name="T16" fmla="*/ 29 w 57"/>
                <a:gd name="T17" fmla="*/ 0 h 56"/>
                <a:gd name="T18" fmla="*/ 20 w 57"/>
                <a:gd name="T19" fmla="*/ 8 h 56"/>
                <a:gd name="T20" fmla="*/ 20 w 57"/>
                <a:gd name="T21" fmla="*/ 8 h 56"/>
                <a:gd name="T22" fmla="*/ 26 w 57"/>
                <a:gd name="T23" fmla="*/ 16 h 56"/>
                <a:gd name="T24" fmla="*/ 26 w 57"/>
                <a:gd name="T25" fmla="*/ 25 h 56"/>
                <a:gd name="T26" fmla="*/ 17 w 57"/>
                <a:gd name="T27" fmla="*/ 25 h 56"/>
                <a:gd name="T28" fmla="*/ 9 w 57"/>
                <a:gd name="T29" fmla="*/ 19 h 56"/>
                <a:gd name="T30" fmla="*/ 9 w 57"/>
                <a:gd name="T31" fmla="*/ 19 h 56"/>
                <a:gd name="T32" fmla="*/ 0 w 57"/>
                <a:gd name="T33" fmla="*/ 28 h 56"/>
                <a:gd name="T34" fmla="*/ 9 w 57"/>
                <a:gd name="T35" fmla="*/ 36 h 56"/>
                <a:gd name="T36" fmla="*/ 9 w 57"/>
                <a:gd name="T37" fmla="*/ 36 h 56"/>
                <a:gd name="T38" fmla="*/ 17 w 57"/>
                <a:gd name="T39" fmla="*/ 31 h 56"/>
                <a:gd name="T40" fmla="*/ 26 w 57"/>
                <a:gd name="T41" fmla="*/ 31 h 56"/>
                <a:gd name="T42" fmla="*/ 26 w 57"/>
                <a:gd name="T43" fmla="*/ 40 h 56"/>
                <a:gd name="T44" fmla="*/ 20 w 57"/>
                <a:gd name="T45" fmla="*/ 48 h 56"/>
                <a:gd name="T46" fmla="*/ 20 w 57"/>
                <a:gd name="T47" fmla="*/ 48 h 56"/>
                <a:gd name="T48" fmla="*/ 29 w 57"/>
                <a:gd name="T49" fmla="*/ 56 h 56"/>
                <a:gd name="T50" fmla="*/ 37 w 57"/>
                <a:gd name="T51" fmla="*/ 48 h 56"/>
                <a:gd name="T52" fmla="*/ 37 w 57"/>
                <a:gd name="T53" fmla="*/ 48 h 56"/>
                <a:gd name="T54" fmla="*/ 32 w 57"/>
                <a:gd name="T55" fmla="*/ 40 h 56"/>
                <a:gd name="T56" fmla="*/ 32 w 57"/>
                <a:gd name="T57" fmla="*/ 31 h 56"/>
                <a:gd name="T58" fmla="*/ 41 w 57"/>
                <a:gd name="T59" fmla="*/ 31 h 56"/>
                <a:gd name="T60" fmla="*/ 49 w 57"/>
                <a:gd name="T61" fmla="*/ 36 h 56"/>
                <a:gd name="T62" fmla="*/ 49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19"/>
                    <a:pt x="49" y="19"/>
                  </a:cubicBezTo>
                  <a:cubicBezTo>
                    <a:pt x="49" y="19"/>
                    <a:pt x="49" y="19"/>
                    <a:pt x="49" y="19"/>
                  </a:cubicBezTo>
                  <a:cubicBezTo>
                    <a:pt x="45" y="19"/>
                    <a:pt x="42" y="22"/>
                    <a:pt x="41" y="25"/>
                  </a:cubicBezTo>
                  <a:cubicBezTo>
                    <a:pt x="32" y="25"/>
                    <a:pt x="32" y="25"/>
                    <a:pt x="32" y="25"/>
                  </a:cubicBezTo>
                  <a:cubicBezTo>
                    <a:pt x="32" y="16"/>
                    <a:pt x="32" y="16"/>
                    <a:pt x="32" y="16"/>
                  </a:cubicBezTo>
                  <a:cubicBezTo>
                    <a:pt x="35" y="15"/>
                    <a:pt x="37" y="11"/>
                    <a:pt x="37" y="8"/>
                  </a:cubicBezTo>
                  <a:cubicBezTo>
                    <a:pt x="37" y="8"/>
                    <a:pt x="37" y="8"/>
                    <a:pt x="37" y="8"/>
                  </a:cubicBezTo>
                  <a:cubicBezTo>
                    <a:pt x="37" y="3"/>
                    <a:pt x="33" y="0"/>
                    <a:pt x="29" y="0"/>
                  </a:cubicBezTo>
                  <a:cubicBezTo>
                    <a:pt x="24" y="0"/>
                    <a:pt x="20" y="3"/>
                    <a:pt x="20" y="8"/>
                  </a:cubicBezTo>
                  <a:cubicBezTo>
                    <a:pt x="20" y="8"/>
                    <a:pt x="20" y="8"/>
                    <a:pt x="20" y="8"/>
                  </a:cubicBezTo>
                  <a:cubicBezTo>
                    <a:pt x="20" y="11"/>
                    <a:pt x="22" y="15"/>
                    <a:pt x="26" y="16"/>
                  </a:cubicBezTo>
                  <a:cubicBezTo>
                    <a:pt x="26" y="25"/>
                    <a:pt x="26" y="25"/>
                    <a:pt x="26" y="25"/>
                  </a:cubicBezTo>
                  <a:cubicBezTo>
                    <a:pt x="17" y="25"/>
                    <a:pt x="17" y="25"/>
                    <a:pt x="17" y="25"/>
                  </a:cubicBezTo>
                  <a:cubicBezTo>
                    <a:pt x="15" y="22"/>
                    <a:pt x="12" y="19"/>
                    <a:pt x="9" y="19"/>
                  </a:cubicBezTo>
                  <a:cubicBezTo>
                    <a:pt x="9" y="19"/>
                    <a:pt x="9" y="19"/>
                    <a:pt x="9" y="19"/>
                  </a:cubicBezTo>
                  <a:cubicBezTo>
                    <a:pt x="4" y="19"/>
                    <a:pt x="0" y="23"/>
                    <a:pt x="0" y="28"/>
                  </a:cubicBezTo>
                  <a:cubicBezTo>
                    <a:pt x="0" y="33"/>
                    <a:pt x="4" y="36"/>
                    <a:pt x="9" y="36"/>
                  </a:cubicBezTo>
                  <a:cubicBezTo>
                    <a:pt x="9" y="36"/>
                    <a:pt x="9" y="36"/>
                    <a:pt x="9" y="36"/>
                  </a:cubicBezTo>
                  <a:cubicBezTo>
                    <a:pt x="12" y="36"/>
                    <a:pt x="15" y="34"/>
                    <a:pt x="17" y="31"/>
                  </a:cubicBezTo>
                  <a:cubicBezTo>
                    <a:pt x="26" y="31"/>
                    <a:pt x="26" y="31"/>
                    <a:pt x="26" y="31"/>
                  </a:cubicBezTo>
                  <a:cubicBezTo>
                    <a:pt x="26" y="40"/>
                    <a:pt x="26" y="40"/>
                    <a:pt x="26" y="40"/>
                  </a:cubicBezTo>
                  <a:cubicBezTo>
                    <a:pt x="22" y="41"/>
                    <a:pt x="20" y="44"/>
                    <a:pt x="20" y="48"/>
                  </a:cubicBezTo>
                  <a:cubicBezTo>
                    <a:pt x="20" y="48"/>
                    <a:pt x="20" y="48"/>
                    <a:pt x="20" y="48"/>
                  </a:cubicBezTo>
                  <a:cubicBezTo>
                    <a:pt x="20" y="52"/>
                    <a:pt x="24" y="56"/>
                    <a:pt x="29" y="56"/>
                  </a:cubicBezTo>
                  <a:cubicBezTo>
                    <a:pt x="33" y="56"/>
                    <a:pt x="37" y="52"/>
                    <a:pt x="37" y="48"/>
                  </a:cubicBezTo>
                  <a:cubicBezTo>
                    <a:pt x="37" y="48"/>
                    <a:pt x="37" y="48"/>
                    <a:pt x="37" y="48"/>
                  </a:cubicBezTo>
                  <a:cubicBezTo>
                    <a:pt x="37" y="44"/>
                    <a:pt x="35" y="41"/>
                    <a:pt x="32" y="40"/>
                  </a:cubicBezTo>
                  <a:cubicBezTo>
                    <a:pt x="32" y="31"/>
                    <a:pt x="32" y="31"/>
                    <a:pt x="32" y="31"/>
                  </a:cubicBezTo>
                  <a:cubicBezTo>
                    <a:pt x="41" y="31"/>
                    <a:pt x="41" y="31"/>
                    <a:pt x="41" y="31"/>
                  </a:cubicBezTo>
                  <a:cubicBezTo>
                    <a:pt x="42" y="34"/>
                    <a:pt x="45" y="36"/>
                    <a:pt x="49" y="36"/>
                  </a:cubicBezTo>
                  <a:cubicBezTo>
                    <a:pt x="49" y="36"/>
                    <a:pt x="49" y="36"/>
                    <a:pt x="49"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3" name="Freeform 68"/>
            <p:cNvSpPr>
              <a:spLocks/>
            </p:cNvSpPr>
            <p:nvPr/>
          </p:nvSpPr>
          <p:spPr bwMode="auto">
            <a:xfrm>
              <a:off x="3232150" y="695325"/>
              <a:ext cx="46038" cy="46038"/>
            </a:xfrm>
            <a:custGeom>
              <a:avLst/>
              <a:gdLst>
                <a:gd name="T0" fmla="*/ 56 w 56"/>
                <a:gd name="T1" fmla="*/ 28 h 56"/>
                <a:gd name="T2" fmla="*/ 48 w 56"/>
                <a:gd name="T3" fmla="*/ 19 h 56"/>
                <a:gd name="T4" fmla="*/ 48 w 56"/>
                <a:gd name="T5" fmla="*/ 19 h 56"/>
                <a:gd name="T6" fmla="*/ 40 w 56"/>
                <a:gd name="T7" fmla="*/ 25 h 56"/>
                <a:gd name="T8" fmla="*/ 31 w 56"/>
                <a:gd name="T9" fmla="*/ 25 h 56"/>
                <a:gd name="T10" fmla="*/ 31 w 56"/>
                <a:gd name="T11" fmla="*/ 16 h 56"/>
                <a:gd name="T12" fmla="*/ 36 w 56"/>
                <a:gd name="T13" fmla="*/ 8 h 56"/>
                <a:gd name="T14" fmla="*/ 36 w 56"/>
                <a:gd name="T15" fmla="*/ 8 h 56"/>
                <a:gd name="T16" fmla="*/ 28 w 56"/>
                <a:gd name="T17" fmla="*/ 0 h 56"/>
                <a:gd name="T18" fmla="*/ 19 w 56"/>
                <a:gd name="T19" fmla="*/ 8 h 56"/>
                <a:gd name="T20" fmla="*/ 19 w 56"/>
                <a:gd name="T21" fmla="*/ 8 h 56"/>
                <a:gd name="T22" fmla="*/ 25 w 56"/>
                <a:gd name="T23" fmla="*/ 16 h 56"/>
                <a:gd name="T24" fmla="*/ 25 w 56"/>
                <a:gd name="T25" fmla="*/ 25 h 56"/>
                <a:gd name="T26" fmla="*/ 16 w 56"/>
                <a:gd name="T27" fmla="*/ 25 h 56"/>
                <a:gd name="T28" fmla="*/ 8 w 56"/>
                <a:gd name="T29" fmla="*/ 19 h 56"/>
                <a:gd name="T30" fmla="*/ 8 w 56"/>
                <a:gd name="T31" fmla="*/ 19 h 56"/>
                <a:gd name="T32" fmla="*/ 0 w 56"/>
                <a:gd name="T33" fmla="*/ 28 h 56"/>
                <a:gd name="T34" fmla="*/ 8 w 56"/>
                <a:gd name="T35" fmla="*/ 36 h 56"/>
                <a:gd name="T36" fmla="*/ 8 w 56"/>
                <a:gd name="T37" fmla="*/ 36 h 56"/>
                <a:gd name="T38" fmla="*/ 16 w 56"/>
                <a:gd name="T39" fmla="*/ 31 h 56"/>
                <a:gd name="T40" fmla="*/ 25 w 56"/>
                <a:gd name="T41" fmla="*/ 31 h 56"/>
                <a:gd name="T42" fmla="*/ 25 w 56"/>
                <a:gd name="T43" fmla="*/ 40 h 56"/>
                <a:gd name="T44" fmla="*/ 19 w 56"/>
                <a:gd name="T45" fmla="*/ 48 h 56"/>
                <a:gd name="T46" fmla="*/ 19 w 56"/>
                <a:gd name="T47" fmla="*/ 48 h 56"/>
                <a:gd name="T48" fmla="*/ 28 w 56"/>
                <a:gd name="T49" fmla="*/ 56 h 56"/>
                <a:gd name="T50" fmla="*/ 36 w 56"/>
                <a:gd name="T51" fmla="*/ 48 h 56"/>
                <a:gd name="T52" fmla="*/ 36 w 56"/>
                <a:gd name="T53" fmla="*/ 48 h 56"/>
                <a:gd name="T54" fmla="*/ 31 w 56"/>
                <a:gd name="T55" fmla="*/ 40 h 56"/>
                <a:gd name="T56" fmla="*/ 31 w 56"/>
                <a:gd name="T57" fmla="*/ 31 h 56"/>
                <a:gd name="T58" fmla="*/ 40 w 56"/>
                <a:gd name="T59" fmla="*/ 31 h 56"/>
                <a:gd name="T60" fmla="*/ 48 w 56"/>
                <a:gd name="T61" fmla="*/ 36 h 56"/>
                <a:gd name="T62" fmla="*/ 48 w 56"/>
                <a:gd name="T63" fmla="*/ 36 h 56"/>
                <a:gd name="T64" fmla="*/ 56 w 56"/>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6">
                  <a:moveTo>
                    <a:pt x="56" y="28"/>
                  </a:moveTo>
                  <a:cubicBezTo>
                    <a:pt x="56" y="23"/>
                    <a:pt x="52" y="19"/>
                    <a:pt x="48" y="19"/>
                  </a:cubicBezTo>
                  <a:cubicBezTo>
                    <a:pt x="48" y="19"/>
                    <a:pt x="48" y="19"/>
                    <a:pt x="48" y="19"/>
                  </a:cubicBezTo>
                  <a:cubicBezTo>
                    <a:pt x="44" y="19"/>
                    <a:pt x="41" y="22"/>
                    <a:pt x="40" y="25"/>
                  </a:cubicBezTo>
                  <a:cubicBezTo>
                    <a:pt x="31" y="25"/>
                    <a:pt x="31" y="25"/>
                    <a:pt x="31" y="25"/>
                  </a:cubicBezTo>
                  <a:cubicBezTo>
                    <a:pt x="31" y="16"/>
                    <a:pt x="31" y="16"/>
                    <a:pt x="31" y="16"/>
                  </a:cubicBezTo>
                  <a:cubicBezTo>
                    <a:pt x="34" y="15"/>
                    <a:pt x="36" y="11"/>
                    <a:pt x="36" y="8"/>
                  </a:cubicBezTo>
                  <a:cubicBezTo>
                    <a:pt x="36" y="8"/>
                    <a:pt x="36" y="8"/>
                    <a:pt x="36" y="8"/>
                  </a:cubicBezTo>
                  <a:cubicBezTo>
                    <a:pt x="36" y="3"/>
                    <a:pt x="33" y="0"/>
                    <a:pt x="28" y="0"/>
                  </a:cubicBezTo>
                  <a:cubicBezTo>
                    <a:pt x="23" y="0"/>
                    <a:pt x="19" y="3"/>
                    <a:pt x="19" y="8"/>
                  </a:cubicBezTo>
                  <a:cubicBezTo>
                    <a:pt x="19" y="8"/>
                    <a:pt x="19" y="8"/>
                    <a:pt x="19" y="8"/>
                  </a:cubicBezTo>
                  <a:cubicBezTo>
                    <a:pt x="19" y="11"/>
                    <a:pt x="22" y="15"/>
                    <a:pt x="25" y="16"/>
                  </a:cubicBezTo>
                  <a:cubicBezTo>
                    <a:pt x="25" y="25"/>
                    <a:pt x="25" y="25"/>
                    <a:pt x="25" y="25"/>
                  </a:cubicBezTo>
                  <a:cubicBezTo>
                    <a:pt x="16" y="25"/>
                    <a:pt x="16" y="25"/>
                    <a:pt x="16" y="25"/>
                  </a:cubicBezTo>
                  <a:cubicBezTo>
                    <a:pt x="15" y="22"/>
                    <a:pt x="12" y="19"/>
                    <a:pt x="8" y="19"/>
                  </a:cubicBezTo>
                  <a:cubicBezTo>
                    <a:pt x="8" y="19"/>
                    <a:pt x="8" y="19"/>
                    <a:pt x="8" y="19"/>
                  </a:cubicBezTo>
                  <a:cubicBezTo>
                    <a:pt x="3" y="19"/>
                    <a:pt x="0" y="23"/>
                    <a:pt x="0" y="28"/>
                  </a:cubicBezTo>
                  <a:cubicBezTo>
                    <a:pt x="0" y="33"/>
                    <a:pt x="3"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19" y="44"/>
                    <a:pt x="19" y="48"/>
                  </a:cubicBezTo>
                  <a:cubicBezTo>
                    <a:pt x="19" y="48"/>
                    <a:pt x="19" y="48"/>
                    <a:pt x="19" y="48"/>
                  </a:cubicBezTo>
                  <a:cubicBezTo>
                    <a:pt x="19" y="52"/>
                    <a:pt x="23" y="56"/>
                    <a:pt x="28" y="56"/>
                  </a:cubicBezTo>
                  <a:cubicBezTo>
                    <a:pt x="33" y="56"/>
                    <a:pt x="36" y="52"/>
                    <a:pt x="36" y="48"/>
                  </a:cubicBezTo>
                  <a:cubicBezTo>
                    <a:pt x="36" y="48"/>
                    <a:pt x="36" y="48"/>
                    <a:pt x="36" y="48"/>
                  </a:cubicBezTo>
                  <a:cubicBezTo>
                    <a:pt x="36" y="44"/>
                    <a:pt x="34" y="41"/>
                    <a:pt x="31" y="40"/>
                  </a:cubicBezTo>
                  <a:cubicBezTo>
                    <a:pt x="31" y="31"/>
                    <a:pt x="31" y="31"/>
                    <a:pt x="31" y="31"/>
                  </a:cubicBezTo>
                  <a:cubicBezTo>
                    <a:pt x="40" y="31"/>
                    <a:pt x="40" y="31"/>
                    <a:pt x="40" y="31"/>
                  </a:cubicBezTo>
                  <a:cubicBezTo>
                    <a:pt x="41" y="34"/>
                    <a:pt x="44" y="36"/>
                    <a:pt x="48" y="36"/>
                  </a:cubicBezTo>
                  <a:cubicBezTo>
                    <a:pt x="48" y="36"/>
                    <a:pt x="48" y="36"/>
                    <a:pt x="48" y="36"/>
                  </a:cubicBezTo>
                  <a:cubicBezTo>
                    <a:pt x="52" y="36"/>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4" name="Freeform 69"/>
            <p:cNvSpPr>
              <a:spLocks/>
            </p:cNvSpPr>
            <p:nvPr/>
          </p:nvSpPr>
          <p:spPr bwMode="auto">
            <a:xfrm>
              <a:off x="3322638" y="695325"/>
              <a:ext cx="44450" cy="46038"/>
            </a:xfrm>
            <a:custGeom>
              <a:avLst/>
              <a:gdLst>
                <a:gd name="T0" fmla="*/ 56 w 56"/>
                <a:gd name="T1" fmla="*/ 28 h 56"/>
                <a:gd name="T2" fmla="*/ 48 w 56"/>
                <a:gd name="T3" fmla="*/ 19 h 56"/>
                <a:gd name="T4" fmla="*/ 48 w 56"/>
                <a:gd name="T5" fmla="*/ 19 h 56"/>
                <a:gd name="T6" fmla="*/ 40 w 56"/>
                <a:gd name="T7" fmla="*/ 25 h 56"/>
                <a:gd name="T8" fmla="*/ 31 w 56"/>
                <a:gd name="T9" fmla="*/ 25 h 56"/>
                <a:gd name="T10" fmla="*/ 31 w 56"/>
                <a:gd name="T11" fmla="*/ 16 h 56"/>
                <a:gd name="T12" fmla="*/ 37 w 56"/>
                <a:gd name="T13" fmla="*/ 8 h 56"/>
                <a:gd name="T14" fmla="*/ 37 w 56"/>
                <a:gd name="T15" fmla="*/ 8 h 56"/>
                <a:gd name="T16" fmla="*/ 28 w 56"/>
                <a:gd name="T17" fmla="*/ 0 h 56"/>
                <a:gd name="T18" fmla="*/ 20 w 56"/>
                <a:gd name="T19" fmla="*/ 8 h 56"/>
                <a:gd name="T20" fmla="*/ 20 w 56"/>
                <a:gd name="T21" fmla="*/ 8 h 56"/>
                <a:gd name="T22" fmla="*/ 25 w 56"/>
                <a:gd name="T23" fmla="*/ 16 h 56"/>
                <a:gd name="T24" fmla="*/ 25 w 56"/>
                <a:gd name="T25" fmla="*/ 25 h 56"/>
                <a:gd name="T26" fmla="*/ 16 w 56"/>
                <a:gd name="T27" fmla="*/ 25 h 56"/>
                <a:gd name="T28" fmla="*/ 8 w 56"/>
                <a:gd name="T29" fmla="*/ 19 h 56"/>
                <a:gd name="T30" fmla="*/ 8 w 56"/>
                <a:gd name="T31" fmla="*/ 19 h 56"/>
                <a:gd name="T32" fmla="*/ 0 w 56"/>
                <a:gd name="T33" fmla="*/ 28 h 56"/>
                <a:gd name="T34" fmla="*/ 8 w 56"/>
                <a:gd name="T35" fmla="*/ 36 h 56"/>
                <a:gd name="T36" fmla="*/ 8 w 56"/>
                <a:gd name="T37" fmla="*/ 36 h 56"/>
                <a:gd name="T38" fmla="*/ 16 w 56"/>
                <a:gd name="T39" fmla="*/ 31 h 56"/>
                <a:gd name="T40" fmla="*/ 25 w 56"/>
                <a:gd name="T41" fmla="*/ 31 h 56"/>
                <a:gd name="T42" fmla="*/ 25 w 56"/>
                <a:gd name="T43" fmla="*/ 40 h 56"/>
                <a:gd name="T44" fmla="*/ 20 w 56"/>
                <a:gd name="T45" fmla="*/ 48 h 56"/>
                <a:gd name="T46" fmla="*/ 20 w 56"/>
                <a:gd name="T47" fmla="*/ 48 h 56"/>
                <a:gd name="T48" fmla="*/ 28 w 56"/>
                <a:gd name="T49" fmla="*/ 56 h 56"/>
                <a:gd name="T50" fmla="*/ 37 w 56"/>
                <a:gd name="T51" fmla="*/ 48 h 56"/>
                <a:gd name="T52" fmla="*/ 37 w 56"/>
                <a:gd name="T53" fmla="*/ 48 h 56"/>
                <a:gd name="T54" fmla="*/ 31 w 56"/>
                <a:gd name="T55" fmla="*/ 40 h 56"/>
                <a:gd name="T56" fmla="*/ 31 w 56"/>
                <a:gd name="T57" fmla="*/ 31 h 56"/>
                <a:gd name="T58" fmla="*/ 40 w 56"/>
                <a:gd name="T59" fmla="*/ 31 h 56"/>
                <a:gd name="T60" fmla="*/ 48 w 56"/>
                <a:gd name="T61" fmla="*/ 36 h 56"/>
                <a:gd name="T62" fmla="*/ 48 w 56"/>
                <a:gd name="T63" fmla="*/ 36 h 56"/>
                <a:gd name="T64" fmla="*/ 56 w 56"/>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6">
                  <a:moveTo>
                    <a:pt x="56" y="28"/>
                  </a:moveTo>
                  <a:cubicBezTo>
                    <a:pt x="56" y="23"/>
                    <a:pt x="53" y="19"/>
                    <a:pt x="48" y="19"/>
                  </a:cubicBezTo>
                  <a:cubicBezTo>
                    <a:pt x="48" y="19"/>
                    <a:pt x="48" y="19"/>
                    <a:pt x="48" y="19"/>
                  </a:cubicBezTo>
                  <a:cubicBezTo>
                    <a:pt x="44" y="19"/>
                    <a:pt x="41" y="22"/>
                    <a:pt x="40" y="25"/>
                  </a:cubicBezTo>
                  <a:cubicBezTo>
                    <a:pt x="31" y="25"/>
                    <a:pt x="31" y="25"/>
                    <a:pt x="31" y="25"/>
                  </a:cubicBezTo>
                  <a:cubicBezTo>
                    <a:pt x="31" y="16"/>
                    <a:pt x="31" y="16"/>
                    <a:pt x="31" y="16"/>
                  </a:cubicBezTo>
                  <a:cubicBezTo>
                    <a:pt x="34" y="15"/>
                    <a:pt x="37" y="11"/>
                    <a:pt x="37" y="8"/>
                  </a:cubicBezTo>
                  <a:cubicBezTo>
                    <a:pt x="37" y="8"/>
                    <a:pt x="37" y="8"/>
                    <a:pt x="37" y="8"/>
                  </a:cubicBezTo>
                  <a:cubicBezTo>
                    <a:pt x="37" y="3"/>
                    <a:pt x="33" y="0"/>
                    <a:pt x="28" y="0"/>
                  </a:cubicBezTo>
                  <a:cubicBezTo>
                    <a:pt x="23" y="0"/>
                    <a:pt x="20" y="3"/>
                    <a:pt x="20" y="8"/>
                  </a:cubicBezTo>
                  <a:cubicBezTo>
                    <a:pt x="20" y="8"/>
                    <a:pt x="20" y="8"/>
                    <a:pt x="20" y="8"/>
                  </a:cubicBezTo>
                  <a:cubicBezTo>
                    <a:pt x="20" y="11"/>
                    <a:pt x="22" y="15"/>
                    <a:pt x="25" y="16"/>
                  </a:cubicBezTo>
                  <a:cubicBezTo>
                    <a:pt x="25" y="25"/>
                    <a:pt x="25" y="25"/>
                    <a:pt x="25" y="25"/>
                  </a:cubicBezTo>
                  <a:cubicBezTo>
                    <a:pt x="16" y="25"/>
                    <a:pt x="16" y="25"/>
                    <a:pt x="16" y="25"/>
                  </a:cubicBezTo>
                  <a:cubicBezTo>
                    <a:pt x="15" y="22"/>
                    <a:pt x="12" y="19"/>
                    <a:pt x="8" y="19"/>
                  </a:cubicBezTo>
                  <a:cubicBezTo>
                    <a:pt x="8" y="19"/>
                    <a:pt x="8" y="19"/>
                    <a:pt x="8" y="19"/>
                  </a:cubicBezTo>
                  <a:cubicBezTo>
                    <a:pt x="4" y="19"/>
                    <a:pt x="0" y="23"/>
                    <a:pt x="0" y="28"/>
                  </a:cubicBezTo>
                  <a:cubicBezTo>
                    <a:pt x="0" y="33"/>
                    <a:pt x="4"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2"/>
                    <a:pt x="23" y="56"/>
                    <a:pt x="28" y="56"/>
                  </a:cubicBezTo>
                  <a:cubicBezTo>
                    <a:pt x="33" y="56"/>
                    <a:pt x="37" y="52"/>
                    <a:pt x="37" y="48"/>
                  </a:cubicBezTo>
                  <a:cubicBezTo>
                    <a:pt x="37" y="48"/>
                    <a:pt x="37" y="48"/>
                    <a:pt x="37" y="48"/>
                  </a:cubicBezTo>
                  <a:cubicBezTo>
                    <a:pt x="37" y="44"/>
                    <a:pt x="34" y="41"/>
                    <a:pt x="31" y="40"/>
                  </a:cubicBezTo>
                  <a:cubicBezTo>
                    <a:pt x="31" y="31"/>
                    <a:pt x="31" y="31"/>
                    <a:pt x="31" y="31"/>
                  </a:cubicBezTo>
                  <a:cubicBezTo>
                    <a:pt x="40" y="31"/>
                    <a:pt x="40" y="31"/>
                    <a:pt x="40" y="31"/>
                  </a:cubicBezTo>
                  <a:cubicBezTo>
                    <a:pt x="41" y="34"/>
                    <a:pt x="44" y="36"/>
                    <a:pt x="48" y="36"/>
                  </a:cubicBezTo>
                  <a:cubicBezTo>
                    <a:pt x="48" y="36"/>
                    <a:pt x="48" y="36"/>
                    <a:pt x="48" y="36"/>
                  </a:cubicBezTo>
                  <a:cubicBezTo>
                    <a:pt x="53" y="36"/>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5" name="Freeform 70"/>
            <p:cNvSpPr>
              <a:spLocks/>
            </p:cNvSpPr>
            <p:nvPr/>
          </p:nvSpPr>
          <p:spPr bwMode="auto">
            <a:xfrm>
              <a:off x="3411538" y="695325"/>
              <a:ext cx="46038" cy="46038"/>
            </a:xfrm>
            <a:custGeom>
              <a:avLst/>
              <a:gdLst>
                <a:gd name="T0" fmla="*/ 57 w 57"/>
                <a:gd name="T1" fmla="*/ 28 h 56"/>
                <a:gd name="T2" fmla="*/ 48 w 57"/>
                <a:gd name="T3" fmla="*/ 19 h 56"/>
                <a:gd name="T4" fmla="*/ 48 w 57"/>
                <a:gd name="T5" fmla="*/ 19 h 56"/>
                <a:gd name="T6" fmla="*/ 40 w 57"/>
                <a:gd name="T7" fmla="*/ 25 h 56"/>
                <a:gd name="T8" fmla="*/ 31 w 57"/>
                <a:gd name="T9" fmla="*/ 25 h 56"/>
                <a:gd name="T10" fmla="*/ 31 w 57"/>
                <a:gd name="T11" fmla="*/ 16 h 56"/>
                <a:gd name="T12" fmla="*/ 37 w 57"/>
                <a:gd name="T13" fmla="*/ 8 h 56"/>
                <a:gd name="T14" fmla="*/ 37 w 57"/>
                <a:gd name="T15" fmla="*/ 8 h 56"/>
                <a:gd name="T16" fmla="*/ 28 w 57"/>
                <a:gd name="T17" fmla="*/ 0 h 56"/>
                <a:gd name="T18" fmla="*/ 20 w 57"/>
                <a:gd name="T19" fmla="*/ 8 h 56"/>
                <a:gd name="T20" fmla="*/ 20 w 57"/>
                <a:gd name="T21" fmla="*/ 8 h 56"/>
                <a:gd name="T22" fmla="*/ 25 w 57"/>
                <a:gd name="T23" fmla="*/ 16 h 56"/>
                <a:gd name="T24" fmla="*/ 25 w 57"/>
                <a:gd name="T25" fmla="*/ 25 h 56"/>
                <a:gd name="T26" fmla="*/ 16 w 57"/>
                <a:gd name="T27" fmla="*/ 25 h 56"/>
                <a:gd name="T28" fmla="*/ 8 w 57"/>
                <a:gd name="T29" fmla="*/ 19 h 56"/>
                <a:gd name="T30" fmla="*/ 8 w 57"/>
                <a:gd name="T31" fmla="*/ 19 h 56"/>
                <a:gd name="T32" fmla="*/ 0 w 57"/>
                <a:gd name="T33" fmla="*/ 28 h 56"/>
                <a:gd name="T34" fmla="*/ 8 w 57"/>
                <a:gd name="T35" fmla="*/ 36 h 56"/>
                <a:gd name="T36" fmla="*/ 8 w 57"/>
                <a:gd name="T37" fmla="*/ 36 h 56"/>
                <a:gd name="T38" fmla="*/ 16 w 57"/>
                <a:gd name="T39" fmla="*/ 31 h 56"/>
                <a:gd name="T40" fmla="*/ 25 w 57"/>
                <a:gd name="T41" fmla="*/ 31 h 56"/>
                <a:gd name="T42" fmla="*/ 25 w 57"/>
                <a:gd name="T43" fmla="*/ 40 h 56"/>
                <a:gd name="T44" fmla="*/ 20 w 57"/>
                <a:gd name="T45" fmla="*/ 48 h 56"/>
                <a:gd name="T46" fmla="*/ 20 w 57"/>
                <a:gd name="T47" fmla="*/ 48 h 56"/>
                <a:gd name="T48" fmla="*/ 28 w 57"/>
                <a:gd name="T49" fmla="*/ 56 h 56"/>
                <a:gd name="T50" fmla="*/ 37 w 57"/>
                <a:gd name="T51" fmla="*/ 48 h 56"/>
                <a:gd name="T52" fmla="*/ 37 w 57"/>
                <a:gd name="T53" fmla="*/ 48 h 56"/>
                <a:gd name="T54" fmla="*/ 31 w 57"/>
                <a:gd name="T55" fmla="*/ 40 h 56"/>
                <a:gd name="T56" fmla="*/ 31 w 57"/>
                <a:gd name="T57" fmla="*/ 31 h 56"/>
                <a:gd name="T58" fmla="*/ 40 w 57"/>
                <a:gd name="T59" fmla="*/ 31 h 56"/>
                <a:gd name="T60" fmla="*/ 48 w 57"/>
                <a:gd name="T61" fmla="*/ 36 h 56"/>
                <a:gd name="T62" fmla="*/ 48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19"/>
                    <a:pt x="48" y="19"/>
                  </a:cubicBezTo>
                  <a:cubicBezTo>
                    <a:pt x="48" y="19"/>
                    <a:pt x="48" y="19"/>
                    <a:pt x="48" y="19"/>
                  </a:cubicBezTo>
                  <a:cubicBezTo>
                    <a:pt x="45" y="19"/>
                    <a:pt x="42" y="22"/>
                    <a:pt x="40" y="25"/>
                  </a:cubicBezTo>
                  <a:cubicBezTo>
                    <a:pt x="31" y="25"/>
                    <a:pt x="31" y="25"/>
                    <a:pt x="31" y="25"/>
                  </a:cubicBezTo>
                  <a:cubicBezTo>
                    <a:pt x="31" y="16"/>
                    <a:pt x="31" y="16"/>
                    <a:pt x="31" y="16"/>
                  </a:cubicBezTo>
                  <a:cubicBezTo>
                    <a:pt x="35" y="15"/>
                    <a:pt x="37" y="11"/>
                    <a:pt x="37" y="8"/>
                  </a:cubicBezTo>
                  <a:cubicBezTo>
                    <a:pt x="37" y="8"/>
                    <a:pt x="37" y="8"/>
                    <a:pt x="37" y="8"/>
                  </a:cubicBezTo>
                  <a:cubicBezTo>
                    <a:pt x="37" y="3"/>
                    <a:pt x="33" y="0"/>
                    <a:pt x="28" y="0"/>
                  </a:cubicBezTo>
                  <a:cubicBezTo>
                    <a:pt x="24" y="0"/>
                    <a:pt x="20" y="3"/>
                    <a:pt x="20" y="8"/>
                  </a:cubicBezTo>
                  <a:cubicBezTo>
                    <a:pt x="20" y="8"/>
                    <a:pt x="20" y="8"/>
                    <a:pt x="20" y="8"/>
                  </a:cubicBezTo>
                  <a:cubicBezTo>
                    <a:pt x="20" y="11"/>
                    <a:pt x="22" y="15"/>
                    <a:pt x="25" y="16"/>
                  </a:cubicBezTo>
                  <a:cubicBezTo>
                    <a:pt x="25" y="25"/>
                    <a:pt x="25" y="25"/>
                    <a:pt x="25" y="25"/>
                  </a:cubicBezTo>
                  <a:cubicBezTo>
                    <a:pt x="16" y="25"/>
                    <a:pt x="16" y="25"/>
                    <a:pt x="16" y="25"/>
                  </a:cubicBezTo>
                  <a:cubicBezTo>
                    <a:pt x="15" y="22"/>
                    <a:pt x="12" y="19"/>
                    <a:pt x="8" y="19"/>
                  </a:cubicBezTo>
                  <a:cubicBezTo>
                    <a:pt x="8" y="19"/>
                    <a:pt x="8" y="19"/>
                    <a:pt x="8" y="19"/>
                  </a:cubicBezTo>
                  <a:cubicBezTo>
                    <a:pt x="4" y="19"/>
                    <a:pt x="0" y="23"/>
                    <a:pt x="0" y="28"/>
                  </a:cubicBezTo>
                  <a:cubicBezTo>
                    <a:pt x="0" y="33"/>
                    <a:pt x="4"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2"/>
                    <a:pt x="24" y="56"/>
                    <a:pt x="28" y="56"/>
                  </a:cubicBezTo>
                  <a:cubicBezTo>
                    <a:pt x="33" y="56"/>
                    <a:pt x="37" y="52"/>
                    <a:pt x="37" y="48"/>
                  </a:cubicBezTo>
                  <a:cubicBezTo>
                    <a:pt x="37" y="48"/>
                    <a:pt x="37" y="48"/>
                    <a:pt x="37" y="48"/>
                  </a:cubicBezTo>
                  <a:cubicBezTo>
                    <a:pt x="37" y="44"/>
                    <a:pt x="35" y="41"/>
                    <a:pt x="31" y="40"/>
                  </a:cubicBezTo>
                  <a:cubicBezTo>
                    <a:pt x="31" y="31"/>
                    <a:pt x="31" y="31"/>
                    <a:pt x="31" y="31"/>
                  </a:cubicBezTo>
                  <a:cubicBezTo>
                    <a:pt x="40" y="31"/>
                    <a:pt x="40" y="31"/>
                    <a:pt x="40" y="31"/>
                  </a:cubicBezTo>
                  <a:cubicBezTo>
                    <a:pt x="42" y="34"/>
                    <a:pt x="45" y="36"/>
                    <a:pt x="48" y="36"/>
                  </a:cubicBezTo>
                  <a:cubicBezTo>
                    <a:pt x="48" y="36"/>
                    <a:pt x="48" y="36"/>
                    <a:pt x="48"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6" name="Freeform 71"/>
            <p:cNvSpPr>
              <a:spLocks/>
            </p:cNvSpPr>
            <p:nvPr/>
          </p:nvSpPr>
          <p:spPr bwMode="auto">
            <a:xfrm>
              <a:off x="3502025" y="695325"/>
              <a:ext cx="46038" cy="46038"/>
            </a:xfrm>
            <a:custGeom>
              <a:avLst/>
              <a:gdLst>
                <a:gd name="T0" fmla="*/ 57 w 57"/>
                <a:gd name="T1" fmla="*/ 28 h 56"/>
                <a:gd name="T2" fmla="*/ 48 w 57"/>
                <a:gd name="T3" fmla="*/ 19 h 56"/>
                <a:gd name="T4" fmla="*/ 48 w 57"/>
                <a:gd name="T5" fmla="*/ 19 h 56"/>
                <a:gd name="T6" fmla="*/ 40 w 57"/>
                <a:gd name="T7" fmla="*/ 25 h 56"/>
                <a:gd name="T8" fmla="*/ 32 w 57"/>
                <a:gd name="T9" fmla="*/ 25 h 56"/>
                <a:gd name="T10" fmla="*/ 32 w 57"/>
                <a:gd name="T11" fmla="*/ 16 h 56"/>
                <a:gd name="T12" fmla="*/ 37 w 57"/>
                <a:gd name="T13" fmla="*/ 8 h 56"/>
                <a:gd name="T14" fmla="*/ 37 w 57"/>
                <a:gd name="T15" fmla="*/ 8 h 56"/>
                <a:gd name="T16" fmla="*/ 28 w 57"/>
                <a:gd name="T17" fmla="*/ 0 h 56"/>
                <a:gd name="T18" fmla="*/ 20 w 57"/>
                <a:gd name="T19" fmla="*/ 8 h 56"/>
                <a:gd name="T20" fmla="*/ 20 w 57"/>
                <a:gd name="T21" fmla="*/ 8 h 56"/>
                <a:gd name="T22" fmla="*/ 25 w 57"/>
                <a:gd name="T23" fmla="*/ 16 h 56"/>
                <a:gd name="T24" fmla="*/ 25 w 57"/>
                <a:gd name="T25" fmla="*/ 25 h 56"/>
                <a:gd name="T26" fmla="*/ 16 w 57"/>
                <a:gd name="T27" fmla="*/ 25 h 56"/>
                <a:gd name="T28" fmla="*/ 8 w 57"/>
                <a:gd name="T29" fmla="*/ 19 h 56"/>
                <a:gd name="T30" fmla="*/ 8 w 57"/>
                <a:gd name="T31" fmla="*/ 19 h 56"/>
                <a:gd name="T32" fmla="*/ 0 w 57"/>
                <a:gd name="T33" fmla="*/ 28 h 56"/>
                <a:gd name="T34" fmla="*/ 8 w 57"/>
                <a:gd name="T35" fmla="*/ 36 h 56"/>
                <a:gd name="T36" fmla="*/ 8 w 57"/>
                <a:gd name="T37" fmla="*/ 36 h 56"/>
                <a:gd name="T38" fmla="*/ 16 w 57"/>
                <a:gd name="T39" fmla="*/ 31 h 56"/>
                <a:gd name="T40" fmla="*/ 25 w 57"/>
                <a:gd name="T41" fmla="*/ 31 h 56"/>
                <a:gd name="T42" fmla="*/ 25 w 57"/>
                <a:gd name="T43" fmla="*/ 40 h 56"/>
                <a:gd name="T44" fmla="*/ 20 w 57"/>
                <a:gd name="T45" fmla="*/ 48 h 56"/>
                <a:gd name="T46" fmla="*/ 20 w 57"/>
                <a:gd name="T47" fmla="*/ 48 h 56"/>
                <a:gd name="T48" fmla="*/ 28 w 57"/>
                <a:gd name="T49" fmla="*/ 56 h 56"/>
                <a:gd name="T50" fmla="*/ 37 w 57"/>
                <a:gd name="T51" fmla="*/ 48 h 56"/>
                <a:gd name="T52" fmla="*/ 37 w 57"/>
                <a:gd name="T53" fmla="*/ 48 h 56"/>
                <a:gd name="T54" fmla="*/ 32 w 57"/>
                <a:gd name="T55" fmla="*/ 40 h 56"/>
                <a:gd name="T56" fmla="*/ 32 w 57"/>
                <a:gd name="T57" fmla="*/ 31 h 56"/>
                <a:gd name="T58" fmla="*/ 40 w 57"/>
                <a:gd name="T59" fmla="*/ 31 h 56"/>
                <a:gd name="T60" fmla="*/ 48 w 57"/>
                <a:gd name="T61" fmla="*/ 36 h 56"/>
                <a:gd name="T62" fmla="*/ 48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19"/>
                    <a:pt x="48" y="19"/>
                  </a:cubicBezTo>
                  <a:cubicBezTo>
                    <a:pt x="48" y="19"/>
                    <a:pt x="48" y="19"/>
                    <a:pt x="48" y="19"/>
                  </a:cubicBezTo>
                  <a:cubicBezTo>
                    <a:pt x="45" y="19"/>
                    <a:pt x="42" y="22"/>
                    <a:pt x="40" y="25"/>
                  </a:cubicBezTo>
                  <a:cubicBezTo>
                    <a:pt x="32" y="25"/>
                    <a:pt x="32" y="25"/>
                    <a:pt x="32" y="25"/>
                  </a:cubicBezTo>
                  <a:cubicBezTo>
                    <a:pt x="32" y="16"/>
                    <a:pt x="32" y="16"/>
                    <a:pt x="32" y="16"/>
                  </a:cubicBezTo>
                  <a:cubicBezTo>
                    <a:pt x="35" y="15"/>
                    <a:pt x="37" y="11"/>
                    <a:pt x="37" y="8"/>
                  </a:cubicBezTo>
                  <a:cubicBezTo>
                    <a:pt x="37" y="8"/>
                    <a:pt x="37" y="8"/>
                    <a:pt x="37" y="8"/>
                  </a:cubicBezTo>
                  <a:cubicBezTo>
                    <a:pt x="37" y="3"/>
                    <a:pt x="33" y="0"/>
                    <a:pt x="28" y="0"/>
                  </a:cubicBezTo>
                  <a:cubicBezTo>
                    <a:pt x="24" y="0"/>
                    <a:pt x="20" y="3"/>
                    <a:pt x="20" y="8"/>
                  </a:cubicBezTo>
                  <a:cubicBezTo>
                    <a:pt x="20" y="8"/>
                    <a:pt x="20" y="8"/>
                    <a:pt x="20" y="8"/>
                  </a:cubicBezTo>
                  <a:cubicBezTo>
                    <a:pt x="20" y="11"/>
                    <a:pt x="22" y="15"/>
                    <a:pt x="25" y="16"/>
                  </a:cubicBezTo>
                  <a:cubicBezTo>
                    <a:pt x="25" y="25"/>
                    <a:pt x="25" y="25"/>
                    <a:pt x="25" y="25"/>
                  </a:cubicBezTo>
                  <a:cubicBezTo>
                    <a:pt x="16" y="25"/>
                    <a:pt x="16" y="25"/>
                    <a:pt x="16" y="25"/>
                  </a:cubicBezTo>
                  <a:cubicBezTo>
                    <a:pt x="15" y="22"/>
                    <a:pt x="12" y="19"/>
                    <a:pt x="8" y="19"/>
                  </a:cubicBezTo>
                  <a:cubicBezTo>
                    <a:pt x="8" y="19"/>
                    <a:pt x="8" y="19"/>
                    <a:pt x="8" y="19"/>
                  </a:cubicBezTo>
                  <a:cubicBezTo>
                    <a:pt x="4" y="19"/>
                    <a:pt x="0" y="23"/>
                    <a:pt x="0" y="28"/>
                  </a:cubicBezTo>
                  <a:cubicBezTo>
                    <a:pt x="0" y="33"/>
                    <a:pt x="4"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2"/>
                    <a:pt x="24" y="56"/>
                    <a:pt x="28" y="56"/>
                  </a:cubicBezTo>
                  <a:cubicBezTo>
                    <a:pt x="33" y="56"/>
                    <a:pt x="37" y="52"/>
                    <a:pt x="37" y="48"/>
                  </a:cubicBezTo>
                  <a:cubicBezTo>
                    <a:pt x="37" y="48"/>
                    <a:pt x="37" y="48"/>
                    <a:pt x="37" y="48"/>
                  </a:cubicBezTo>
                  <a:cubicBezTo>
                    <a:pt x="37" y="44"/>
                    <a:pt x="35" y="41"/>
                    <a:pt x="32" y="40"/>
                  </a:cubicBezTo>
                  <a:cubicBezTo>
                    <a:pt x="32" y="31"/>
                    <a:pt x="32" y="31"/>
                    <a:pt x="32" y="31"/>
                  </a:cubicBezTo>
                  <a:cubicBezTo>
                    <a:pt x="40" y="31"/>
                    <a:pt x="40" y="31"/>
                    <a:pt x="40" y="31"/>
                  </a:cubicBezTo>
                  <a:cubicBezTo>
                    <a:pt x="42" y="34"/>
                    <a:pt x="45" y="36"/>
                    <a:pt x="48" y="36"/>
                  </a:cubicBezTo>
                  <a:cubicBezTo>
                    <a:pt x="48" y="36"/>
                    <a:pt x="48" y="36"/>
                    <a:pt x="48"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7" name="Freeform 72"/>
            <p:cNvSpPr>
              <a:spLocks/>
            </p:cNvSpPr>
            <p:nvPr/>
          </p:nvSpPr>
          <p:spPr bwMode="auto">
            <a:xfrm>
              <a:off x="3590925" y="695325"/>
              <a:ext cx="46038" cy="46038"/>
            </a:xfrm>
            <a:custGeom>
              <a:avLst/>
              <a:gdLst>
                <a:gd name="T0" fmla="*/ 48 w 57"/>
                <a:gd name="T1" fmla="*/ 19 h 56"/>
                <a:gd name="T2" fmla="*/ 48 w 57"/>
                <a:gd name="T3" fmla="*/ 19 h 56"/>
                <a:gd name="T4" fmla="*/ 41 w 57"/>
                <a:gd name="T5" fmla="*/ 25 h 56"/>
                <a:gd name="T6" fmla="*/ 32 w 57"/>
                <a:gd name="T7" fmla="*/ 25 h 56"/>
                <a:gd name="T8" fmla="*/ 32 w 57"/>
                <a:gd name="T9" fmla="*/ 16 h 56"/>
                <a:gd name="T10" fmla="*/ 37 w 57"/>
                <a:gd name="T11" fmla="*/ 8 h 56"/>
                <a:gd name="T12" fmla="*/ 37 w 57"/>
                <a:gd name="T13" fmla="*/ 8 h 56"/>
                <a:gd name="T14" fmla="*/ 29 w 57"/>
                <a:gd name="T15" fmla="*/ 0 h 56"/>
                <a:gd name="T16" fmla="*/ 20 w 57"/>
                <a:gd name="T17" fmla="*/ 8 h 56"/>
                <a:gd name="T18" fmla="*/ 20 w 57"/>
                <a:gd name="T19" fmla="*/ 8 h 56"/>
                <a:gd name="T20" fmla="*/ 25 w 57"/>
                <a:gd name="T21" fmla="*/ 16 h 56"/>
                <a:gd name="T22" fmla="*/ 25 w 57"/>
                <a:gd name="T23" fmla="*/ 25 h 56"/>
                <a:gd name="T24" fmla="*/ 16 w 57"/>
                <a:gd name="T25" fmla="*/ 25 h 56"/>
                <a:gd name="T26" fmla="*/ 9 w 57"/>
                <a:gd name="T27" fmla="*/ 19 h 56"/>
                <a:gd name="T28" fmla="*/ 9 w 57"/>
                <a:gd name="T29" fmla="*/ 19 h 56"/>
                <a:gd name="T30" fmla="*/ 0 w 57"/>
                <a:gd name="T31" fmla="*/ 28 h 56"/>
                <a:gd name="T32" fmla="*/ 9 w 57"/>
                <a:gd name="T33" fmla="*/ 36 h 56"/>
                <a:gd name="T34" fmla="*/ 9 w 57"/>
                <a:gd name="T35" fmla="*/ 36 h 56"/>
                <a:gd name="T36" fmla="*/ 16 w 57"/>
                <a:gd name="T37" fmla="*/ 31 h 56"/>
                <a:gd name="T38" fmla="*/ 25 w 57"/>
                <a:gd name="T39" fmla="*/ 31 h 56"/>
                <a:gd name="T40" fmla="*/ 25 w 57"/>
                <a:gd name="T41" fmla="*/ 40 h 56"/>
                <a:gd name="T42" fmla="*/ 20 w 57"/>
                <a:gd name="T43" fmla="*/ 48 h 56"/>
                <a:gd name="T44" fmla="*/ 20 w 57"/>
                <a:gd name="T45" fmla="*/ 48 h 56"/>
                <a:gd name="T46" fmla="*/ 29 w 57"/>
                <a:gd name="T47" fmla="*/ 56 h 56"/>
                <a:gd name="T48" fmla="*/ 37 w 57"/>
                <a:gd name="T49" fmla="*/ 48 h 56"/>
                <a:gd name="T50" fmla="*/ 37 w 57"/>
                <a:gd name="T51" fmla="*/ 48 h 56"/>
                <a:gd name="T52" fmla="*/ 32 w 57"/>
                <a:gd name="T53" fmla="*/ 40 h 56"/>
                <a:gd name="T54" fmla="*/ 32 w 57"/>
                <a:gd name="T55" fmla="*/ 31 h 56"/>
                <a:gd name="T56" fmla="*/ 41 w 57"/>
                <a:gd name="T57" fmla="*/ 31 h 56"/>
                <a:gd name="T58" fmla="*/ 48 w 57"/>
                <a:gd name="T59" fmla="*/ 36 h 56"/>
                <a:gd name="T60" fmla="*/ 48 w 57"/>
                <a:gd name="T61" fmla="*/ 36 h 56"/>
                <a:gd name="T62" fmla="*/ 57 w 57"/>
                <a:gd name="T63" fmla="*/ 28 h 56"/>
                <a:gd name="T64" fmla="*/ 48 w 57"/>
                <a:gd name="T65" fmla="*/ 19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48" y="19"/>
                  </a:moveTo>
                  <a:cubicBezTo>
                    <a:pt x="48" y="19"/>
                    <a:pt x="48" y="19"/>
                    <a:pt x="48" y="19"/>
                  </a:cubicBezTo>
                  <a:cubicBezTo>
                    <a:pt x="45" y="19"/>
                    <a:pt x="42" y="22"/>
                    <a:pt x="41" y="25"/>
                  </a:cubicBezTo>
                  <a:cubicBezTo>
                    <a:pt x="32" y="25"/>
                    <a:pt x="32" y="25"/>
                    <a:pt x="32" y="25"/>
                  </a:cubicBezTo>
                  <a:cubicBezTo>
                    <a:pt x="32" y="16"/>
                    <a:pt x="32" y="16"/>
                    <a:pt x="32" y="16"/>
                  </a:cubicBezTo>
                  <a:cubicBezTo>
                    <a:pt x="35" y="15"/>
                    <a:pt x="37" y="11"/>
                    <a:pt x="37" y="8"/>
                  </a:cubicBezTo>
                  <a:cubicBezTo>
                    <a:pt x="37" y="8"/>
                    <a:pt x="37" y="8"/>
                    <a:pt x="37" y="8"/>
                  </a:cubicBezTo>
                  <a:cubicBezTo>
                    <a:pt x="37" y="3"/>
                    <a:pt x="33" y="0"/>
                    <a:pt x="29" y="0"/>
                  </a:cubicBezTo>
                  <a:cubicBezTo>
                    <a:pt x="24" y="0"/>
                    <a:pt x="20" y="3"/>
                    <a:pt x="20" y="8"/>
                  </a:cubicBezTo>
                  <a:cubicBezTo>
                    <a:pt x="20" y="8"/>
                    <a:pt x="20" y="8"/>
                    <a:pt x="20" y="8"/>
                  </a:cubicBezTo>
                  <a:cubicBezTo>
                    <a:pt x="20" y="11"/>
                    <a:pt x="22" y="15"/>
                    <a:pt x="25" y="16"/>
                  </a:cubicBezTo>
                  <a:cubicBezTo>
                    <a:pt x="25" y="25"/>
                    <a:pt x="25" y="25"/>
                    <a:pt x="25" y="25"/>
                  </a:cubicBezTo>
                  <a:cubicBezTo>
                    <a:pt x="16" y="25"/>
                    <a:pt x="16" y="25"/>
                    <a:pt x="16" y="25"/>
                  </a:cubicBezTo>
                  <a:cubicBezTo>
                    <a:pt x="15" y="22"/>
                    <a:pt x="12" y="19"/>
                    <a:pt x="9" y="19"/>
                  </a:cubicBezTo>
                  <a:cubicBezTo>
                    <a:pt x="9" y="19"/>
                    <a:pt x="9" y="19"/>
                    <a:pt x="9" y="19"/>
                  </a:cubicBezTo>
                  <a:cubicBezTo>
                    <a:pt x="4" y="19"/>
                    <a:pt x="0" y="23"/>
                    <a:pt x="0" y="28"/>
                  </a:cubicBezTo>
                  <a:cubicBezTo>
                    <a:pt x="0" y="33"/>
                    <a:pt x="4" y="36"/>
                    <a:pt x="9" y="36"/>
                  </a:cubicBezTo>
                  <a:cubicBezTo>
                    <a:pt x="9" y="36"/>
                    <a:pt x="9" y="36"/>
                    <a:pt x="9"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2"/>
                    <a:pt x="24" y="56"/>
                    <a:pt x="29" y="56"/>
                  </a:cubicBezTo>
                  <a:cubicBezTo>
                    <a:pt x="33" y="56"/>
                    <a:pt x="37" y="52"/>
                    <a:pt x="37" y="48"/>
                  </a:cubicBezTo>
                  <a:cubicBezTo>
                    <a:pt x="37" y="48"/>
                    <a:pt x="37" y="48"/>
                    <a:pt x="37" y="48"/>
                  </a:cubicBezTo>
                  <a:cubicBezTo>
                    <a:pt x="37" y="44"/>
                    <a:pt x="35" y="41"/>
                    <a:pt x="32" y="40"/>
                  </a:cubicBezTo>
                  <a:cubicBezTo>
                    <a:pt x="32" y="31"/>
                    <a:pt x="32" y="31"/>
                    <a:pt x="32" y="31"/>
                  </a:cubicBezTo>
                  <a:cubicBezTo>
                    <a:pt x="41" y="31"/>
                    <a:pt x="41" y="31"/>
                    <a:pt x="41" y="31"/>
                  </a:cubicBezTo>
                  <a:cubicBezTo>
                    <a:pt x="42" y="34"/>
                    <a:pt x="45" y="36"/>
                    <a:pt x="48" y="36"/>
                  </a:cubicBezTo>
                  <a:cubicBezTo>
                    <a:pt x="48" y="36"/>
                    <a:pt x="48" y="36"/>
                    <a:pt x="48" y="36"/>
                  </a:cubicBezTo>
                  <a:cubicBezTo>
                    <a:pt x="53" y="36"/>
                    <a:pt x="57" y="33"/>
                    <a:pt x="57" y="28"/>
                  </a:cubicBezTo>
                  <a:cubicBezTo>
                    <a:pt x="57" y="23"/>
                    <a:pt x="53" y="19"/>
                    <a:pt x="48"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8" name="Freeform 73"/>
            <p:cNvSpPr>
              <a:spLocks/>
            </p:cNvSpPr>
            <p:nvPr/>
          </p:nvSpPr>
          <p:spPr bwMode="auto">
            <a:xfrm>
              <a:off x="2603500" y="785813"/>
              <a:ext cx="46038" cy="44450"/>
            </a:xfrm>
            <a:custGeom>
              <a:avLst/>
              <a:gdLst>
                <a:gd name="T0" fmla="*/ 57 w 57"/>
                <a:gd name="T1" fmla="*/ 28 h 56"/>
                <a:gd name="T2" fmla="*/ 49 w 57"/>
                <a:gd name="T3" fmla="*/ 20 h 56"/>
                <a:gd name="T4" fmla="*/ 49 w 57"/>
                <a:gd name="T5" fmla="*/ 20 h 56"/>
                <a:gd name="T6" fmla="*/ 41 w 57"/>
                <a:gd name="T7" fmla="*/ 25 h 56"/>
                <a:gd name="T8" fmla="*/ 32 w 57"/>
                <a:gd name="T9" fmla="*/ 25 h 56"/>
                <a:gd name="T10" fmla="*/ 32 w 57"/>
                <a:gd name="T11" fmla="*/ 16 h 56"/>
                <a:gd name="T12" fmla="*/ 37 w 57"/>
                <a:gd name="T13" fmla="*/ 8 h 56"/>
                <a:gd name="T14" fmla="*/ 37 w 57"/>
                <a:gd name="T15" fmla="*/ 8 h 56"/>
                <a:gd name="T16" fmla="*/ 29 w 57"/>
                <a:gd name="T17" fmla="*/ 0 h 56"/>
                <a:gd name="T18" fmla="*/ 20 w 57"/>
                <a:gd name="T19" fmla="*/ 8 h 56"/>
                <a:gd name="T20" fmla="*/ 20 w 57"/>
                <a:gd name="T21" fmla="*/ 8 h 56"/>
                <a:gd name="T22" fmla="*/ 26 w 57"/>
                <a:gd name="T23" fmla="*/ 16 h 56"/>
                <a:gd name="T24" fmla="*/ 26 w 57"/>
                <a:gd name="T25" fmla="*/ 25 h 56"/>
                <a:gd name="T26" fmla="*/ 17 w 57"/>
                <a:gd name="T27" fmla="*/ 25 h 56"/>
                <a:gd name="T28" fmla="*/ 9 w 57"/>
                <a:gd name="T29" fmla="*/ 20 h 56"/>
                <a:gd name="T30" fmla="*/ 9 w 57"/>
                <a:gd name="T31" fmla="*/ 20 h 56"/>
                <a:gd name="T32" fmla="*/ 0 w 57"/>
                <a:gd name="T33" fmla="*/ 28 h 56"/>
                <a:gd name="T34" fmla="*/ 9 w 57"/>
                <a:gd name="T35" fmla="*/ 36 h 56"/>
                <a:gd name="T36" fmla="*/ 9 w 57"/>
                <a:gd name="T37" fmla="*/ 36 h 56"/>
                <a:gd name="T38" fmla="*/ 17 w 57"/>
                <a:gd name="T39" fmla="*/ 31 h 56"/>
                <a:gd name="T40" fmla="*/ 26 w 57"/>
                <a:gd name="T41" fmla="*/ 31 h 56"/>
                <a:gd name="T42" fmla="*/ 26 w 57"/>
                <a:gd name="T43" fmla="*/ 40 h 56"/>
                <a:gd name="T44" fmla="*/ 20 w 57"/>
                <a:gd name="T45" fmla="*/ 48 h 56"/>
                <a:gd name="T46" fmla="*/ 20 w 57"/>
                <a:gd name="T47" fmla="*/ 48 h 56"/>
                <a:gd name="T48" fmla="*/ 29 w 57"/>
                <a:gd name="T49" fmla="*/ 56 h 56"/>
                <a:gd name="T50" fmla="*/ 37 w 57"/>
                <a:gd name="T51" fmla="*/ 48 h 56"/>
                <a:gd name="T52" fmla="*/ 37 w 57"/>
                <a:gd name="T53" fmla="*/ 48 h 56"/>
                <a:gd name="T54" fmla="*/ 32 w 57"/>
                <a:gd name="T55" fmla="*/ 40 h 56"/>
                <a:gd name="T56" fmla="*/ 32 w 57"/>
                <a:gd name="T57" fmla="*/ 31 h 56"/>
                <a:gd name="T58" fmla="*/ 41 w 57"/>
                <a:gd name="T59" fmla="*/ 31 h 56"/>
                <a:gd name="T60" fmla="*/ 49 w 57"/>
                <a:gd name="T61" fmla="*/ 36 h 56"/>
                <a:gd name="T62" fmla="*/ 49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20"/>
                    <a:pt x="49" y="20"/>
                  </a:cubicBezTo>
                  <a:cubicBezTo>
                    <a:pt x="49" y="20"/>
                    <a:pt x="49" y="20"/>
                    <a:pt x="49"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3"/>
                    <a:pt x="33" y="0"/>
                    <a:pt x="29" y="0"/>
                  </a:cubicBezTo>
                  <a:cubicBezTo>
                    <a:pt x="24" y="0"/>
                    <a:pt x="20" y="3"/>
                    <a:pt x="20" y="8"/>
                  </a:cubicBezTo>
                  <a:cubicBezTo>
                    <a:pt x="20" y="8"/>
                    <a:pt x="20" y="8"/>
                    <a:pt x="20" y="8"/>
                  </a:cubicBezTo>
                  <a:cubicBezTo>
                    <a:pt x="20" y="12"/>
                    <a:pt x="22" y="15"/>
                    <a:pt x="26" y="16"/>
                  </a:cubicBezTo>
                  <a:cubicBezTo>
                    <a:pt x="26" y="25"/>
                    <a:pt x="26" y="25"/>
                    <a:pt x="26" y="25"/>
                  </a:cubicBezTo>
                  <a:cubicBezTo>
                    <a:pt x="17" y="25"/>
                    <a:pt x="17" y="25"/>
                    <a:pt x="17" y="25"/>
                  </a:cubicBezTo>
                  <a:cubicBezTo>
                    <a:pt x="15" y="22"/>
                    <a:pt x="12" y="20"/>
                    <a:pt x="9" y="20"/>
                  </a:cubicBezTo>
                  <a:cubicBezTo>
                    <a:pt x="9" y="20"/>
                    <a:pt x="9" y="20"/>
                    <a:pt x="9" y="20"/>
                  </a:cubicBezTo>
                  <a:cubicBezTo>
                    <a:pt x="4" y="20"/>
                    <a:pt x="0" y="23"/>
                    <a:pt x="0" y="28"/>
                  </a:cubicBezTo>
                  <a:cubicBezTo>
                    <a:pt x="0" y="33"/>
                    <a:pt x="4" y="36"/>
                    <a:pt x="9" y="36"/>
                  </a:cubicBezTo>
                  <a:cubicBezTo>
                    <a:pt x="9" y="36"/>
                    <a:pt x="9" y="36"/>
                    <a:pt x="9" y="36"/>
                  </a:cubicBezTo>
                  <a:cubicBezTo>
                    <a:pt x="12" y="36"/>
                    <a:pt x="15" y="34"/>
                    <a:pt x="17" y="31"/>
                  </a:cubicBezTo>
                  <a:cubicBezTo>
                    <a:pt x="26" y="31"/>
                    <a:pt x="26" y="31"/>
                    <a:pt x="26" y="31"/>
                  </a:cubicBezTo>
                  <a:cubicBezTo>
                    <a:pt x="26" y="40"/>
                    <a:pt x="26" y="40"/>
                    <a:pt x="26" y="40"/>
                  </a:cubicBezTo>
                  <a:cubicBezTo>
                    <a:pt x="22" y="41"/>
                    <a:pt x="20" y="44"/>
                    <a:pt x="20" y="48"/>
                  </a:cubicBezTo>
                  <a:cubicBezTo>
                    <a:pt x="20" y="48"/>
                    <a:pt x="20" y="48"/>
                    <a:pt x="20" y="48"/>
                  </a:cubicBezTo>
                  <a:cubicBezTo>
                    <a:pt x="20" y="53"/>
                    <a:pt x="24" y="56"/>
                    <a:pt x="29" y="56"/>
                  </a:cubicBezTo>
                  <a:cubicBezTo>
                    <a:pt x="33" y="56"/>
                    <a:pt x="37" y="53"/>
                    <a:pt x="37" y="48"/>
                  </a:cubicBezTo>
                  <a:cubicBezTo>
                    <a:pt x="37" y="48"/>
                    <a:pt x="37" y="48"/>
                    <a:pt x="37" y="48"/>
                  </a:cubicBezTo>
                  <a:cubicBezTo>
                    <a:pt x="37" y="44"/>
                    <a:pt x="35" y="41"/>
                    <a:pt x="32" y="40"/>
                  </a:cubicBezTo>
                  <a:cubicBezTo>
                    <a:pt x="32" y="31"/>
                    <a:pt x="32" y="31"/>
                    <a:pt x="32" y="31"/>
                  </a:cubicBezTo>
                  <a:cubicBezTo>
                    <a:pt x="41" y="31"/>
                    <a:pt x="41" y="31"/>
                    <a:pt x="41" y="31"/>
                  </a:cubicBezTo>
                  <a:cubicBezTo>
                    <a:pt x="42" y="34"/>
                    <a:pt x="45" y="36"/>
                    <a:pt x="49" y="36"/>
                  </a:cubicBezTo>
                  <a:cubicBezTo>
                    <a:pt x="49" y="36"/>
                    <a:pt x="49" y="36"/>
                    <a:pt x="49"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9" name="Freeform 74"/>
            <p:cNvSpPr>
              <a:spLocks/>
            </p:cNvSpPr>
            <p:nvPr/>
          </p:nvSpPr>
          <p:spPr bwMode="auto">
            <a:xfrm>
              <a:off x="2693988" y="785813"/>
              <a:ext cx="46038" cy="44450"/>
            </a:xfrm>
            <a:custGeom>
              <a:avLst/>
              <a:gdLst>
                <a:gd name="T0" fmla="*/ 56 w 56"/>
                <a:gd name="T1" fmla="*/ 28 h 56"/>
                <a:gd name="T2" fmla="*/ 48 w 56"/>
                <a:gd name="T3" fmla="*/ 20 h 56"/>
                <a:gd name="T4" fmla="*/ 48 w 56"/>
                <a:gd name="T5" fmla="*/ 20 h 56"/>
                <a:gd name="T6" fmla="*/ 40 w 56"/>
                <a:gd name="T7" fmla="*/ 25 h 56"/>
                <a:gd name="T8" fmla="*/ 31 w 56"/>
                <a:gd name="T9" fmla="*/ 25 h 56"/>
                <a:gd name="T10" fmla="*/ 31 w 56"/>
                <a:gd name="T11" fmla="*/ 16 h 56"/>
                <a:gd name="T12" fmla="*/ 36 w 56"/>
                <a:gd name="T13" fmla="*/ 8 h 56"/>
                <a:gd name="T14" fmla="*/ 36 w 56"/>
                <a:gd name="T15" fmla="*/ 8 h 56"/>
                <a:gd name="T16" fmla="*/ 28 w 56"/>
                <a:gd name="T17" fmla="*/ 0 h 56"/>
                <a:gd name="T18" fmla="*/ 19 w 56"/>
                <a:gd name="T19" fmla="*/ 8 h 56"/>
                <a:gd name="T20" fmla="*/ 19 w 56"/>
                <a:gd name="T21" fmla="*/ 8 h 56"/>
                <a:gd name="T22" fmla="*/ 25 w 56"/>
                <a:gd name="T23" fmla="*/ 16 h 56"/>
                <a:gd name="T24" fmla="*/ 25 w 56"/>
                <a:gd name="T25" fmla="*/ 25 h 56"/>
                <a:gd name="T26" fmla="*/ 16 w 56"/>
                <a:gd name="T27" fmla="*/ 25 h 56"/>
                <a:gd name="T28" fmla="*/ 8 w 56"/>
                <a:gd name="T29" fmla="*/ 20 h 56"/>
                <a:gd name="T30" fmla="*/ 8 w 56"/>
                <a:gd name="T31" fmla="*/ 20 h 56"/>
                <a:gd name="T32" fmla="*/ 0 w 56"/>
                <a:gd name="T33" fmla="*/ 28 h 56"/>
                <a:gd name="T34" fmla="*/ 8 w 56"/>
                <a:gd name="T35" fmla="*/ 36 h 56"/>
                <a:gd name="T36" fmla="*/ 8 w 56"/>
                <a:gd name="T37" fmla="*/ 36 h 56"/>
                <a:gd name="T38" fmla="*/ 16 w 56"/>
                <a:gd name="T39" fmla="*/ 31 h 56"/>
                <a:gd name="T40" fmla="*/ 25 w 56"/>
                <a:gd name="T41" fmla="*/ 31 h 56"/>
                <a:gd name="T42" fmla="*/ 25 w 56"/>
                <a:gd name="T43" fmla="*/ 40 h 56"/>
                <a:gd name="T44" fmla="*/ 19 w 56"/>
                <a:gd name="T45" fmla="*/ 48 h 56"/>
                <a:gd name="T46" fmla="*/ 19 w 56"/>
                <a:gd name="T47" fmla="*/ 48 h 56"/>
                <a:gd name="T48" fmla="*/ 28 w 56"/>
                <a:gd name="T49" fmla="*/ 56 h 56"/>
                <a:gd name="T50" fmla="*/ 36 w 56"/>
                <a:gd name="T51" fmla="*/ 48 h 56"/>
                <a:gd name="T52" fmla="*/ 36 w 56"/>
                <a:gd name="T53" fmla="*/ 48 h 56"/>
                <a:gd name="T54" fmla="*/ 31 w 56"/>
                <a:gd name="T55" fmla="*/ 40 h 56"/>
                <a:gd name="T56" fmla="*/ 31 w 56"/>
                <a:gd name="T57" fmla="*/ 31 h 56"/>
                <a:gd name="T58" fmla="*/ 40 w 56"/>
                <a:gd name="T59" fmla="*/ 31 h 56"/>
                <a:gd name="T60" fmla="*/ 48 w 56"/>
                <a:gd name="T61" fmla="*/ 36 h 56"/>
                <a:gd name="T62" fmla="*/ 48 w 56"/>
                <a:gd name="T63" fmla="*/ 36 h 56"/>
                <a:gd name="T64" fmla="*/ 56 w 56"/>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6">
                  <a:moveTo>
                    <a:pt x="56" y="28"/>
                  </a:moveTo>
                  <a:cubicBezTo>
                    <a:pt x="56" y="23"/>
                    <a:pt x="52"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6" y="12"/>
                    <a:pt x="36" y="8"/>
                  </a:cubicBezTo>
                  <a:cubicBezTo>
                    <a:pt x="36" y="8"/>
                    <a:pt x="36" y="8"/>
                    <a:pt x="36" y="8"/>
                  </a:cubicBezTo>
                  <a:cubicBezTo>
                    <a:pt x="36" y="3"/>
                    <a:pt x="33" y="0"/>
                    <a:pt x="28" y="0"/>
                  </a:cubicBezTo>
                  <a:cubicBezTo>
                    <a:pt x="23" y="0"/>
                    <a:pt x="19" y="3"/>
                    <a:pt x="19" y="8"/>
                  </a:cubicBezTo>
                  <a:cubicBezTo>
                    <a:pt x="19" y="8"/>
                    <a:pt x="19" y="8"/>
                    <a:pt x="19" y="8"/>
                  </a:cubicBezTo>
                  <a:cubicBezTo>
                    <a:pt x="19"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3" y="20"/>
                    <a:pt x="0" y="23"/>
                    <a:pt x="0" y="28"/>
                  </a:cubicBezTo>
                  <a:cubicBezTo>
                    <a:pt x="0" y="33"/>
                    <a:pt x="3"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19" y="44"/>
                    <a:pt x="19" y="48"/>
                  </a:cubicBezTo>
                  <a:cubicBezTo>
                    <a:pt x="19" y="48"/>
                    <a:pt x="19" y="48"/>
                    <a:pt x="19" y="48"/>
                  </a:cubicBezTo>
                  <a:cubicBezTo>
                    <a:pt x="19" y="53"/>
                    <a:pt x="23" y="56"/>
                    <a:pt x="28" y="56"/>
                  </a:cubicBezTo>
                  <a:cubicBezTo>
                    <a:pt x="33" y="56"/>
                    <a:pt x="36" y="53"/>
                    <a:pt x="36" y="48"/>
                  </a:cubicBezTo>
                  <a:cubicBezTo>
                    <a:pt x="36" y="48"/>
                    <a:pt x="36" y="48"/>
                    <a:pt x="36" y="48"/>
                  </a:cubicBezTo>
                  <a:cubicBezTo>
                    <a:pt x="36" y="44"/>
                    <a:pt x="34" y="41"/>
                    <a:pt x="31" y="40"/>
                  </a:cubicBezTo>
                  <a:cubicBezTo>
                    <a:pt x="31" y="31"/>
                    <a:pt x="31" y="31"/>
                    <a:pt x="31" y="31"/>
                  </a:cubicBezTo>
                  <a:cubicBezTo>
                    <a:pt x="40" y="31"/>
                    <a:pt x="40" y="31"/>
                    <a:pt x="40" y="31"/>
                  </a:cubicBezTo>
                  <a:cubicBezTo>
                    <a:pt x="41" y="34"/>
                    <a:pt x="44" y="36"/>
                    <a:pt x="48" y="36"/>
                  </a:cubicBezTo>
                  <a:cubicBezTo>
                    <a:pt x="48" y="36"/>
                    <a:pt x="48" y="36"/>
                    <a:pt x="48" y="36"/>
                  </a:cubicBezTo>
                  <a:cubicBezTo>
                    <a:pt x="52" y="36"/>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0" name="Freeform 75"/>
            <p:cNvSpPr>
              <a:spLocks/>
            </p:cNvSpPr>
            <p:nvPr/>
          </p:nvSpPr>
          <p:spPr bwMode="auto">
            <a:xfrm>
              <a:off x="2784475" y="785813"/>
              <a:ext cx="44450" cy="44450"/>
            </a:xfrm>
            <a:custGeom>
              <a:avLst/>
              <a:gdLst>
                <a:gd name="T0" fmla="*/ 56 w 56"/>
                <a:gd name="T1" fmla="*/ 28 h 56"/>
                <a:gd name="T2" fmla="*/ 48 w 56"/>
                <a:gd name="T3" fmla="*/ 20 h 56"/>
                <a:gd name="T4" fmla="*/ 48 w 56"/>
                <a:gd name="T5" fmla="*/ 20 h 56"/>
                <a:gd name="T6" fmla="*/ 40 w 56"/>
                <a:gd name="T7" fmla="*/ 25 h 56"/>
                <a:gd name="T8" fmla="*/ 31 w 56"/>
                <a:gd name="T9" fmla="*/ 25 h 56"/>
                <a:gd name="T10" fmla="*/ 31 w 56"/>
                <a:gd name="T11" fmla="*/ 16 h 56"/>
                <a:gd name="T12" fmla="*/ 37 w 56"/>
                <a:gd name="T13" fmla="*/ 8 h 56"/>
                <a:gd name="T14" fmla="*/ 37 w 56"/>
                <a:gd name="T15" fmla="*/ 8 h 56"/>
                <a:gd name="T16" fmla="*/ 28 w 56"/>
                <a:gd name="T17" fmla="*/ 0 h 56"/>
                <a:gd name="T18" fmla="*/ 20 w 56"/>
                <a:gd name="T19" fmla="*/ 8 h 56"/>
                <a:gd name="T20" fmla="*/ 20 w 56"/>
                <a:gd name="T21" fmla="*/ 8 h 56"/>
                <a:gd name="T22" fmla="*/ 25 w 56"/>
                <a:gd name="T23" fmla="*/ 16 h 56"/>
                <a:gd name="T24" fmla="*/ 25 w 56"/>
                <a:gd name="T25" fmla="*/ 25 h 56"/>
                <a:gd name="T26" fmla="*/ 16 w 56"/>
                <a:gd name="T27" fmla="*/ 25 h 56"/>
                <a:gd name="T28" fmla="*/ 8 w 56"/>
                <a:gd name="T29" fmla="*/ 20 h 56"/>
                <a:gd name="T30" fmla="*/ 8 w 56"/>
                <a:gd name="T31" fmla="*/ 20 h 56"/>
                <a:gd name="T32" fmla="*/ 0 w 56"/>
                <a:gd name="T33" fmla="*/ 28 h 56"/>
                <a:gd name="T34" fmla="*/ 8 w 56"/>
                <a:gd name="T35" fmla="*/ 36 h 56"/>
                <a:gd name="T36" fmla="*/ 8 w 56"/>
                <a:gd name="T37" fmla="*/ 36 h 56"/>
                <a:gd name="T38" fmla="*/ 16 w 56"/>
                <a:gd name="T39" fmla="*/ 31 h 56"/>
                <a:gd name="T40" fmla="*/ 25 w 56"/>
                <a:gd name="T41" fmla="*/ 31 h 56"/>
                <a:gd name="T42" fmla="*/ 25 w 56"/>
                <a:gd name="T43" fmla="*/ 40 h 56"/>
                <a:gd name="T44" fmla="*/ 20 w 56"/>
                <a:gd name="T45" fmla="*/ 48 h 56"/>
                <a:gd name="T46" fmla="*/ 20 w 56"/>
                <a:gd name="T47" fmla="*/ 48 h 56"/>
                <a:gd name="T48" fmla="*/ 28 w 56"/>
                <a:gd name="T49" fmla="*/ 56 h 56"/>
                <a:gd name="T50" fmla="*/ 37 w 56"/>
                <a:gd name="T51" fmla="*/ 48 h 56"/>
                <a:gd name="T52" fmla="*/ 37 w 56"/>
                <a:gd name="T53" fmla="*/ 48 h 56"/>
                <a:gd name="T54" fmla="*/ 31 w 56"/>
                <a:gd name="T55" fmla="*/ 40 h 56"/>
                <a:gd name="T56" fmla="*/ 31 w 56"/>
                <a:gd name="T57" fmla="*/ 31 h 56"/>
                <a:gd name="T58" fmla="*/ 40 w 56"/>
                <a:gd name="T59" fmla="*/ 31 h 56"/>
                <a:gd name="T60" fmla="*/ 48 w 56"/>
                <a:gd name="T61" fmla="*/ 36 h 56"/>
                <a:gd name="T62" fmla="*/ 48 w 56"/>
                <a:gd name="T63" fmla="*/ 36 h 56"/>
                <a:gd name="T64" fmla="*/ 56 w 56"/>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6">
                  <a:moveTo>
                    <a:pt x="56" y="28"/>
                  </a:moveTo>
                  <a:cubicBezTo>
                    <a:pt x="56" y="23"/>
                    <a:pt x="53"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7" y="12"/>
                    <a:pt x="37" y="8"/>
                  </a:cubicBezTo>
                  <a:cubicBezTo>
                    <a:pt x="37" y="8"/>
                    <a:pt x="37" y="8"/>
                    <a:pt x="37" y="8"/>
                  </a:cubicBezTo>
                  <a:cubicBezTo>
                    <a:pt x="37" y="3"/>
                    <a:pt x="33" y="0"/>
                    <a:pt x="28" y="0"/>
                  </a:cubicBezTo>
                  <a:cubicBezTo>
                    <a:pt x="23" y="0"/>
                    <a:pt x="20" y="3"/>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3"/>
                    <a:pt x="0" y="28"/>
                  </a:cubicBezTo>
                  <a:cubicBezTo>
                    <a:pt x="0" y="33"/>
                    <a:pt x="4"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3"/>
                    <a:pt x="23" y="56"/>
                    <a:pt x="28" y="56"/>
                  </a:cubicBezTo>
                  <a:cubicBezTo>
                    <a:pt x="33" y="56"/>
                    <a:pt x="37" y="53"/>
                    <a:pt x="37" y="48"/>
                  </a:cubicBezTo>
                  <a:cubicBezTo>
                    <a:pt x="37" y="48"/>
                    <a:pt x="37" y="48"/>
                    <a:pt x="37" y="48"/>
                  </a:cubicBezTo>
                  <a:cubicBezTo>
                    <a:pt x="37" y="44"/>
                    <a:pt x="34" y="41"/>
                    <a:pt x="31" y="40"/>
                  </a:cubicBezTo>
                  <a:cubicBezTo>
                    <a:pt x="31" y="31"/>
                    <a:pt x="31" y="31"/>
                    <a:pt x="31" y="31"/>
                  </a:cubicBezTo>
                  <a:cubicBezTo>
                    <a:pt x="40" y="31"/>
                    <a:pt x="40" y="31"/>
                    <a:pt x="40" y="31"/>
                  </a:cubicBezTo>
                  <a:cubicBezTo>
                    <a:pt x="41" y="34"/>
                    <a:pt x="44" y="36"/>
                    <a:pt x="48" y="36"/>
                  </a:cubicBezTo>
                  <a:cubicBezTo>
                    <a:pt x="48" y="36"/>
                    <a:pt x="48" y="36"/>
                    <a:pt x="48" y="36"/>
                  </a:cubicBezTo>
                  <a:cubicBezTo>
                    <a:pt x="53" y="36"/>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1" name="Freeform 76"/>
            <p:cNvSpPr>
              <a:spLocks/>
            </p:cNvSpPr>
            <p:nvPr/>
          </p:nvSpPr>
          <p:spPr bwMode="auto">
            <a:xfrm>
              <a:off x="2873375" y="785813"/>
              <a:ext cx="46038" cy="44450"/>
            </a:xfrm>
            <a:custGeom>
              <a:avLst/>
              <a:gdLst>
                <a:gd name="T0" fmla="*/ 57 w 57"/>
                <a:gd name="T1" fmla="*/ 28 h 56"/>
                <a:gd name="T2" fmla="*/ 48 w 57"/>
                <a:gd name="T3" fmla="*/ 20 h 56"/>
                <a:gd name="T4" fmla="*/ 48 w 57"/>
                <a:gd name="T5" fmla="*/ 20 h 56"/>
                <a:gd name="T6" fmla="*/ 40 w 57"/>
                <a:gd name="T7" fmla="*/ 25 h 56"/>
                <a:gd name="T8" fmla="*/ 31 w 57"/>
                <a:gd name="T9" fmla="*/ 25 h 56"/>
                <a:gd name="T10" fmla="*/ 31 w 57"/>
                <a:gd name="T11" fmla="*/ 16 h 56"/>
                <a:gd name="T12" fmla="*/ 37 w 57"/>
                <a:gd name="T13" fmla="*/ 8 h 56"/>
                <a:gd name="T14" fmla="*/ 37 w 57"/>
                <a:gd name="T15" fmla="*/ 8 h 56"/>
                <a:gd name="T16" fmla="*/ 28 w 57"/>
                <a:gd name="T17" fmla="*/ 0 h 56"/>
                <a:gd name="T18" fmla="*/ 20 w 57"/>
                <a:gd name="T19" fmla="*/ 8 h 56"/>
                <a:gd name="T20" fmla="*/ 20 w 57"/>
                <a:gd name="T21" fmla="*/ 8 h 56"/>
                <a:gd name="T22" fmla="*/ 25 w 57"/>
                <a:gd name="T23" fmla="*/ 16 h 56"/>
                <a:gd name="T24" fmla="*/ 25 w 57"/>
                <a:gd name="T25" fmla="*/ 25 h 56"/>
                <a:gd name="T26" fmla="*/ 16 w 57"/>
                <a:gd name="T27" fmla="*/ 25 h 56"/>
                <a:gd name="T28" fmla="*/ 8 w 57"/>
                <a:gd name="T29" fmla="*/ 20 h 56"/>
                <a:gd name="T30" fmla="*/ 8 w 57"/>
                <a:gd name="T31" fmla="*/ 20 h 56"/>
                <a:gd name="T32" fmla="*/ 0 w 57"/>
                <a:gd name="T33" fmla="*/ 28 h 56"/>
                <a:gd name="T34" fmla="*/ 8 w 57"/>
                <a:gd name="T35" fmla="*/ 36 h 56"/>
                <a:gd name="T36" fmla="*/ 8 w 57"/>
                <a:gd name="T37" fmla="*/ 36 h 56"/>
                <a:gd name="T38" fmla="*/ 16 w 57"/>
                <a:gd name="T39" fmla="*/ 31 h 56"/>
                <a:gd name="T40" fmla="*/ 25 w 57"/>
                <a:gd name="T41" fmla="*/ 31 h 56"/>
                <a:gd name="T42" fmla="*/ 25 w 57"/>
                <a:gd name="T43" fmla="*/ 40 h 56"/>
                <a:gd name="T44" fmla="*/ 20 w 57"/>
                <a:gd name="T45" fmla="*/ 48 h 56"/>
                <a:gd name="T46" fmla="*/ 20 w 57"/>
                <a:gd name="T47" fmla="*/ 48 h 56"/>
                <a:gd name="T48" fmla="*/ 28 w 57"/>
                <a:gd name="T49" fmla="*/ 56 h 56"/>
                <a:gd name="T50" fmla="*/ 37 w 57"/>
                <a:gd name="T51" fmla="*/ 48 h 56"/>
                <a:gd name="T52" fmla="*/ 37 w 57"/>
                <a:gd name="T53" fmla="*/ 48 h 56"/>
                <a:gd name="T54" fmla="*/ 31 w 57"/>
                <a:gd name="T55" fmla="*/ 40 h 56"/>
                <a:gd name="T56" fmla="*/ 31 w 57"/>
                <a:gd name="T57" fmla="*/ 31 h 56"/>
                <a:gd name="T58" fmla="*/ 40 w 57"/>
                <a:gd name="T59" fmla="*/ 31 h 56"/>
                <a:gd name="T60" fmla="*/ 48 w 57"/>
                <a:gd name="T61" fmla="*/ 36 h 56"/>
                <a:gd name="T62" fmla="*/ 48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20"/>
                    <a:pt x="48" y="20"/>
                  </a:cubicBezTo>
                  <a:cubicBezTo>
                    <a:pt x="48" y="20"/>
                    <a:pt x="48" y="20"/>
                    <a:pt x="48" y="20"/>
                  </a:cubicBezTo>
                  <a:cubicBezTo>
                    <a:pt x="45" y="20"/>
                    <a:pt x="42" y="22"/>
                    <a:pt x="40" y="25"/>
                  </a:cubicBezTo>
                  <a:cubicBezTo>
                    <a:pt x="31" y="25"/>
                    <a:pt x="31" y="25"/>
                    <a:pt x="31" y="25"/>
                  </a:cubicBezTo>
                  <a:cubicBezTo>
                    <a:pt x="31" y="16"/>
                    <a:pt x="31" y="16"/>
                    <a:pt x="31" y="16"/>
                  </a:cubicBezTo>
                  <a:cubicBezTo>
                    <a:pt x="35" y="15"/>
                    <a:pt x="37" y="12"/>
                    <a:pt x="37" y="8"/>
                  </a:cubicBezTo>
                  <a:cubicBezTo>
                    <a:pt x="37" y="8"/>
                    <a:pt x="37" y="8"/>
                    <a:pt x="37" y="8"/>
                  </a:cubicBezTo>
                  <a:cubicBezTo>
                    <a:pt x="37" y="3"/>
                    <a:pt x="33" y="0"/>
                    <a:pt x="28" y="0"/>
                  </a:cubicBezTo>
                  <a:cubicBezTo>
                    <a:pt x="24" y="0"/>
                    <a:pt x="20" y="3"/>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3"/>
                    <a:pt x="0" y="28"/>
                  </a:cubicBezTo>
                  <a:cubicBezTo>
                    <a:pt x="0" y="33"/>
                    <a:pt x="4"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3"/>
                    <a:pt x="24" y="56"/>
                    <a:pt x="28" y="56"/>
                  </a:cubicBezTo>
                  <a:cubicBezTo>
                    <a:pt x="33" y="56"/>
                    <a:pt x="37" y="53"/>
                    <a:pt x="37" y="48"/>
                  </a:cubicBezTo>
                  <a:cubicBezTo>
                    <a:pt x="37" y="48"/>
                    <a:pt x="37" y="48"/>
                    <a:pt x="37" y="48"/>
                  </a:cubicBezTo>
                  <a:cubicBezTo>
                    <a:pt x="37" y="44"/>
                    <a:pt x="35" y="41"/>
                    <a:pt x="31" y="40"/>
                  </a:cubicBezTo>
                  <a:cubicBezTo>
                    <a:pt x="31" y="31"/>
                    <a:pt x="31" y="31"/>
                    <a:pt x="31" y="31"/>
                  </a:cubicBezTo>
                  <a:cubicBezTo>
                    <a:pt x="40" y="31"/>
                    <a:pt x="40" y="31"/>
                    <a:pt x="40" y="31"/>
                  </a:cubicBezTo>
                  <a:cubicBezTo>
                    <a:pt x="42" y="34"/>
                    <a:pt x="45" y="36"/>
                    <a:pt x="48" y="36"/>
                  </a:cubicBezTo>
                  <a:cubicBezTo>
                    <a:pt x="48" y="36"/>
                    <a:pt x="48" y="36"/>
                    <a:pt x="48"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2" name="Freeform 77"/>
            <p:cNvSpPr>
              <a:spLocks/>
            </p:cNvSpPr>
            <p:nvPr/>
          </p:nvSpPr>
          <p:spPr bwMode="auto">
            <a:xfrm>
              <a:off x="2963863" y="785813"/>
              <a:ext cx="46038" cy="44450"/>
            </a:xfrm>
            <a:custGeom>
              <a:avLst/>
              <a:gdLst>
                <a:gd name="T0" fmla="*/ 57 w 57"/>
                <a:gd name="T1" fmla="*/ 28 h 56"/>
                <a:gd name="T2" fmla="*/ 48 w 57"/>
                <a:gd name="T3" fmla="*/ 20 h 56"/>
                <a:gd name="T4" fmla="*/ 48 w 57"/>
                <a:gd name="T5" fmla="*/ 20 h 56"/>
                <a:gd name="T6" fmla="*/ 41 w 57"/>
                <a:gd name="T7" fmla="*/ 25 h 56"/>
                <a:gd name="T8" fmla="*/ 32 w 57"/>
                <a:gd name="T9" fmla="*/ 25 h 56"/>
                <a:gd name="T10" fmla="*/ 32 w 57"/>
                <a:gd name="T11" fmla="*/ 16 h 56"/>
                <a:gd name="T12" fmla="*/ 37 w 57"/>
                <a:gd name="T13" fmla="*/ 8 h 56"/>
                <a:gd name="T14" fmla="*/ 37 w 57"/>
                <a:gd name="T15" fmla="*/ 8 h 56"/>
                <a:gd name="T16" fmla="*/ 28 w 57"/>
                <a:gd name="T17" fmla="*/ 0 h 56"/>
                <a:gd name="T18" fmla="*/ 20 w 57"/>
                <a:gd name="T19" fmla="*/ 8 h 56"/>
                <a:gd name="T20" fmla="*/ 20 w 57"/>
                <a:gd name="T21" fmla="*/ 8 h 56"/>
                <a:gd name="T22" fmla="*/ 25 w 57"/>
                <a:gd name="T23" fmla="*/ 16 h 56"/>
                <a:gd name="T24" fmla="*/ 25 w 57"/>
                <a:gd name="T25" fmla="*/ 25 h 56"/>
                <a:gd name="T26" fmla="*/ 16 w 57"/>
                <a:gd name="T27" fmla="*/ 25 h 56"/>
                <a:gd name="T28" fmla="*/ 9 w 57"/>
                <a:gd name="T29" fmla="*/ 20 h 56"/>
                <a:gd name="T30" fmla="*/ 9 w 57"/>
                <a:gd name="T31" fmla="*/ 20 h 56"/>
                <a:gd name="T32" fmla="*/ 0 w 57"/>
                <a:gd name="T33" fmla="*/ 28 h 56"/>
                <a:gd name="T34" fmla="*/ 9 w 57"/>
                <a:gd name="T35" fmla="*/ 36 h 56"/>
                <a:gd name="T36" fmla="*/ 9 w 57"/>
                <a:gd name="T37" fmla="*/ 36 h 56"/>
                <a:gd name="T38" fmla="*/ 16 w 57"/>
                <a:gd name="T39" fmla="*/ 31 h 56"/>
                <a:gd name="T40" fmla="*/ 25 w 57"/>
                <a:gd name="T41" fmla="*/ 31 h 56"/>
                <a:gd name="T42" fmla="*/ 25 w 57"/>
                <a:gd name="T43" fmla="*/ 40 h 56"/>
                <a:gd name="T44" fmla="*/ 20 w 57"/>
                <a:gd name="T45" fmla="*/ 48 h 56"/>
                <a:gd name="T46" fmla="*/ 20 w 57"/>
                <a:gd name="T47" fmla="*/ 48 h 56"/>
                <a:gd name="T48" fmla="*/ 28 w 57"/>
                <a:gd name="T49" fmla="*/ 56 h 56"/>
                <a:gd name="T50" fmla="*/ 37 w 57"/>
                <a:gd name="T51" fmla="*/ 48 h 56"/>
                <a:gd name="T52" fmla="*/ 37 w 57"/>
                <a:gd name="T53" fmla="*/ 48 h 56"/>
                <a:gd name="T54" fmla="*/ 32 w 57"/>
                <a:gd name="T55" fmla="*/ 40 h 56"/>
                <a:gd name="T56" fmla="*/ 32 w 57"/>
                <a:gd name="T57" fmla="*/ 31 h 56"/>
                <a:gd name="T58" fmla="*/ 41 w 57"/>
                <a:gd name="T59" fmla="*/ 31 h 56"/>
                <a:gd name="T60" fmla="*/ 48 w 57"/>
                <a:gd name="T61" fmla="*/ 36 h 56"/>
                <a:gd name="T62" fmla="*/ 48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20"/>
                    <a:pt x="48" y="20"/>
                  </a:cubicBez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3"/>
                    <a:pt x="33" y="0"/>
                    <a:pt x="28" y="0"/>
                  </a:cubicBezTo>
                  <a:cubicBezTo>
                    <a:pt x="24" y="0"/>
                    <a:pt x="20" y="3"/>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3"/>
                    <a:pt x="0" y="28"/>
                  </a:cubicBezTo>
                  <a:cubicBezTo>
                    <a:pt x="0" y="33"/>
                    <a:pt x="4" y="36"/>
                    <a:pt x="9" y="36"/>
                  </a:cubicBezTo>
                  <a:cubicBezTo>
                    <a:pt x="9" y="36"/>
                    <a:pt x="9" y="36"/>
                    <a:pt x="9"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3"/>
                    <a:pt x="24" y="56"/>
                    <a:pt x="28" y="56"/>
                  </a:cubicBezTo>
                  <a:cubicBezTo>
                    <a:pt x="33" y="56"/>
                    <a:pt x="37" y="53"/>
                    <a:pt x="37" y="48"/>
                  </a:cubicBezTo>
                  <a:cubicBezTo>
                    <a:pt x="37" y="48"/>
                    <a:pt x="37" y="48"/>
                    <a:pt x="37" y="48"/>
                  </a:cubicBezTo>
                  <a:cubicBezTo>
                    <a:pt x="37" y="44"/>
                    <a:pt x="35" y="41"/>
                    <a:pt x="32" y="40"/>
                  </a:cubicBezTo>
                  <a:cubicBezTo>
                    <a:pt x="32" y="31"/>
                    <a:pt x="32" y="31"/>
                    <a:pt x="32" y="31"/>
                  </a:cubicBezTo>
                  <a:cubicBezTo>
                    <a:pt x="41" y="31"/>
                    <a:pt x="41" y="31"/>
                    <a:pt x="41" y="31"/>
                  </a:cubicBezTo>
                  <a:cubicBezTo>
                    <a:pt x="42" y="34"/>
                    <a:pt x="45" y="36"/>
                    <a:pt x="48" y="36"/>
                  </a:cubicBezTo>
                  <a:cubicBezTo>
                    <a:pt x="48" y="36"/>
                    <a:pt x="48" y="36"/>
                    <a:pt x="48"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3" name="Freeform 78"/>
            <p:cNvSpPr>
              <a:spLocks/>
            </p:cNvSpPr>
            <p:nvPr/>
          </p:nvSpPr>
          <p:spPr bwMode="auto">
            <a:xfrm>
              <a:off x="3052763" y="785813"/>
              <a:ext cx="46038" cy="44450"/>
            </a:xfrm>
            <a:custGeom>
              <a:avLst/>
              <a:gdLst>
                <a:gd name="T0" fmla="*/ 57 w 57"/>
                <a:gd name="T1" fmla="*/ 28 h 56"/>
                <a:gd name="T2" fmla="*/ 48 w 57"/>
                <a:gd name="T3" fmla="*/ 20 h 56"/>
                <a:gd name="T4" fmla="*/ 48 w 57"/>
                <a:gd name="T5" fmla="*/ 20 h 56"/>
                <a:gd name="T6" fmla="*/ 41 w 57"/>
                <a:gd name="T7" fmla="*/ 25 h 56"/>
                <a:gd name="T8" fmla="*/ 32 w 57"/>
                <a:gd name="T9" fmla="*/ 25 h 56"/>
                <a:gd name="T10" fmla="*/ 32 w 57"/>
                <a:gd name="T11" fmla="*/ 16 h 56"/>
                <a:gd name="T12" fmla="*/ 37 w 57"/>
                <a:gd name="T13" fmla="*/ 8 h 56"/>
                <a:gd name="T14" fmla="*/ 37 w 57"/>
                <a:gd name="T15" fmla="*/ 8 h 56"/>
                <a:gd name="T16" fmla="*/ 29 w 57"/>
                <a:gd name="T17" fmla="*/ 0 h 56"/>
                <a:gd name="T18" fmla="*/ 20 w 57"/>
                <a:gd name="T19" fmla="*/ 8 h 56"/>
                <a:gd name="T20" fmla="*/ 20 w 57"/>
                <a:gd name="T21" fmla="*/ 8 h 56"/>
                <a:gd name="T22" fmla="*/ 25 w 57"/>
                <a:gd name="T23" fmla="*/ 16 h 56"/>
                <a:gd name="T24" fmla="*/ 25 w 57"/>
                <a:gd name="T25" fmla="*/ 25 h 56"/>
                <a:gd name="T26" fmla="*/ 16 w 57"/>
                <a:gd name="T27" fmla="*/ 25 h 56"/>
                <a:gd name="T28" fmla="*/ 9 w 57"/>
                <a:gd name="T29" fmla="*/ 20 h 56"/>
                <a:gd name="T30" fmla="*/ 9 w 57"/>
                <a:gd name="T31" fmla="*/ 20 h 56"/>
                <a:gd name="T32" fmla="*/ 0 w 57"/>
                <a:gd name="T33" fmla="*/ 28 h 56"/>
                <a:gd name="T34" fmla="*/ 9 w 57"/>
                <a:gd name="T35" fmla="*/ 36 h 56"/>
                <a:gd name="T36" fmla="*/ 9 w 57"/>
                <a:gd name="T37" fmla="*/ 36 h 56"/>
                <a:gd name="T38" fmla="*/ 16 w 57"/>
                <a:gd name="T39" fmla="*/ 31 h 56"/>
                <a:gd name="T40" fmla="*/ 25 w 57"/>
                <a:gd name="T41" fmla="*/ 31 h 56"/>
                <a:gd name="T42" fmla="*/ 25 w 57"/>
                <a:gd name="T43" fmla="*/ 40 h 56"/>
                <a:gd name="T44" fmla="*/ 20 w 57"/>
                <a:gd name="T45" fmla="*/ 48 h 56"/>
                <a:gd name="T46" fmla="*/ 20 w 57"/>
                <a:gd name="T47" fmla="*/ 48 h 56"/>
                <a:gd name="T48" fmla="*/ 29 w 57"/>
                <a:gd name="T49" fmla="*/ 56 h 56"/>
                <a:gd name="T50" fmla="*/ 37 w 57"/>
                <a:gd name="T51" fmla="*/ 48 h 56"/>
                <a:gd name="T52" fmla="*/ 37 w 57"/>
                <a:gd name="T53" fmla="*/ 48 h 56"/>
                <a:gd name="T54" fmla="*/ 32 w 57"/>
                <a:gd name="T55" fmla="*/ 40 h 56"/>
                <a:gd name="T56" fmla="*/ 32 w 57"/>
                <a:gd name="T57" fmla="*/ 31 h 56"/>
                <a:gd name="T58" fmla="*/ 41 w 57"/>
                <a:gd name="T59" fmla="*/ 31 h 56"/>
                <a:gd name="T60" fmla="*/ 48 w 57"/>
                <a:gd name="T61" fmla="*/ 36 h 56"/>
                <a:gd name="T62" fmla="*/ 48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20"/>
                    <a:pt x="48" y="20"/>
                  </a:cubicBez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3"/>
                    <a:pt x="33" y="0"/>
                    <a:pt x="29" y="0"/>
                  </a:cubicBezTo>
                  <a:cubicBezTo>
                    <a:pt x="24" y="0"/>
                    <a:pt x="20" y="3"/>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3"/>
                    <a:pt x="0" y="28"/>
                  </a:cubicBezTo>
                  <a:cubicBezTo>
                    <a:pt x="0" y="33"/>
                    <a:pt x="4" y="36"/>
                    <a:pt x="9" y="36"/>
                  </a:cubicBezTo>
                  <a:cubicBezTo>
                    <a:pt x="9" y="36"/>
                    <a:pt x="9" y="36"/>
                    <a:pt x="9"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3"/>
                    <a:pt x="24" y="56"/>
                    <a:pt x="29" y="56"/>
                  </a:cubicBezTo>
                  <a:cubicBezTo>
                    <a:pt x="33" y="56"/>
                    <a:pt x="37" y="53"/>
                    <a:pt x="37" y="48"/>
                  </a:cubicBezTo>
                  <a:cubicBezTo>
                    <a:pt x="37" y="48"/>
                    <a:pt x="37" y="48"/>
                    <a:pt x="37" y="48"/>
                  </a:cubicBezTo>
                  <a:cubicBezTo>
                    <a:pt x="37" y="44"/>
                    <a:pt x="35" y="41"/>
                    <a:pt x="32" y="40"/>
                  </a:cubicBezTo>
                  <a:cubicBezTo>
                    <a:pt x="32" y="31"/>
                    <a:pt x="32" y="31"/>
                    <a:pt x="32" y="31"/>
                  </a:cubicBezTo>
                  <a:cubicBezTo>
                    <a:pt x="41" y="31"/>
                    <a:pt x="41" y="31"/>
                    <a:pt x="41" y="31"/>
                  </a:cubicBezTo>
                  <a:cubicBezTo>
                    <a:pt x="42" y="34"/>
                    <a:pt x="45" y="36"/>
                    <a:pt x="48" y="36"/>
                  </a:cubicBezTo>
                  <a:cubicBezTo>
                    <a:pt x="48" y="36"/>
                    <a:pt x="48" y="36"/>
                    <a:pt x="48"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4" name="Freeform 79"/>
            <p:cNvSpPr>
              <a:spLocks/>
            </p:cNvSpPr>
            <p:nvPr/>
          </p:nvSpPr>
          <p:spPr bwMode="auto">
            <a:xfrm>
              <a:off x="3141663" y="785813"/>
              <a:ext cx="46038" cy="44450"/>
            </a:xfrm>
            <a:custGeom>
              <a:avLst/>
              <a:gdLst>
                <a:gd name="T0" fmla="*/ 57 w 57"/>
                <a:gd name="T1" fmla="*/ 28 h 56"/>
                <a:gd name="T2" fmla="*/ 49 w 57"/>
                <a:gd name="T3" fmla="*/ 20 h 56"/>
                <a:gd name="T4" fmla="*/ 49 w 57"/>
                <a:gd name="T5" fmla="*/ 20 h 56"/>
                <a:gd name="T6" fmla="*/ 41 w 57"/>
                <a:gd name="T7" fmla="*/ 25 h 56"/>
                <a:gd name="T8" fmla="*/ 32 w 57"/>
                <a:gd name="T9" fmla="*/ 25 h 56"/>
                <a:gd name="T10" fmla="*/ 32 w 57"/>
                <a:gd name="T11" fmla="*/ 16 h 56"/>
                <a:gd name="T12" fmla="*/ 37 w 57"/>
                <a:gd name="T13" fmla="*/ 8 h 56"/>
                <a:gd name="T14" fmla="*/ 37 w 57"/>
                <a:gd name="T15" fmla="*/ 8 h 56"/>
                <a:gd name="T16" fmla="*/ 29 w 57"/>
                <a:gd name="T17" fmla="*/ 0 h 56"/>
                <a:gd name="T18" fmla="*/ 20 w 57"/>
                <a:gd name="T19" fmla="*/ 8 h 56"/>
                <a:gd name="T20" fmla="*/ 20 w 57"/>
                <a:gd name="T21" fmla="*/ 8 h 56"/>
                <a:gd name="T22" fmla="*/ 26 w 57"/>
                <a:gd name="T23" fmla="*/ 16 h 56"/>
                <a:gd name="T24" fmla="*/ 26 w 57"/>
                <a:gd name="T25" fmla="*/ 25 h 56"/>
                <a:gd name="T26" fmla="*/ 17 w 57"/>
                <a:gd name="T27" fmla="*/ 25 h 56"/>
                <a:gd name="T28" fmla="*/ 9 w 57"/>
                <a:gd name="T29" fmla="*/ 20 h 56"/>
                <a:gd name="T30" fmla="*/ 9 w 57"/>
                <a:gd name="T31" fmla="*/ 20 h 56"/>
                <a:gd name="T32" fmla="*/ 0 w 57"/>
                <a:gd name="T33" fmla="*/ 28 h 56"/>
                <a:gd name="T34" fmla="*/ 9 w 57"/>
                <a:gd name="T35" fmla="*/ 36 h 56"/>
                <a:gd name="T36" fmla="*/ 9 w 57"/>
                <a:gd name="T37" fmla="*/ 36 h 56"/>
                <a:gd name="T38" fmla="*/ 17 w 57"/>
                <a:gd name="T39" fmla="*/ 31 h 56"/>
                <a:gd name="T40" fmla="*/ 26 w 57"/>
                <a:gd name="T41" fmla="*/ 31 h 56"/>
                <a:gd name="T42" fmla="*/ 26 w 57"/>
                <a:gd name="T43" fmla="*/ 40 h 56"/>
                <a:gd name="T44" fmla="*/ 20 w 57"/>
                <a:gd name="T45" fmla="*/ 48 h 56"/>
                <a:gd name="T46" fmla="*/ 20 w 57"/>
                <a:gd name="T47" fmla="*/ 48 h 56"/>
                <a:gd name="T48" fmla="*/ 29 w 57"/>
                <a:gd name="T49" fmla="*/ 56 h 56"/>
                <a:gd name="T50" fmla="*/ 37 w 57"/>
                <a:gd name="T51" fmla="*/ 48 h 56"/>
                <a:gd name="T52" fmla="*/ 37 w 57"/>
                <a:gd name="T53" fmla="*/ 48 h 56"/>
                <a:gd name="T54" fmla="*/ 32 w 57"/>
                <a:gd name="T55" fmla="*/ 40 h 56"/>
                <a:gd name="T56" fmla="*/ 32 w 57"/>
                <a:gd name="T57" fmla="*/ 31 h 56"/>
                <a:gd name="T58" fmla="*/ 41 w 57"/>
                <a:gd name="T59" fmla="*/ 31 h 56"/>
                <a:gd name="T60" fmla="*/ 49 w 57"/>
                <a:gd name="T61" fmla="*/ 36 h 56"/>
                <a:gd name="T62" fmla="*/ 49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20"/>
                    <a:pt x="49" y="20"/>
                  </a:cubicBezTo>
                  <a:cubicBezTo>
                    <a:pt x="49" y="20"/>
                    <a:pt x="49" y="20"/>
                    <a:pt x="49"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3"/>
                    <a:pt x="33" y="0"/>
                    <a:pt x="29" y="0"/>
                  </a:cubicBezTo>
                  <a:cubicBezTo>
                    <a:pt x="24" y="0"/>
                    <a:pt x="20" y="3"/>
                    <a:pt x="20" y="8"/>
                  </a:cubicBezTo>
                  <a:cubicBezTo>
                    <a:pt x="20" y="8"/>
                    <a:pt x="20" y="8"/>
                    <a:pt x="20" y="8"/>
                  </a:cubicBezTo>
                  <a:cubicBezTo>
                    <a:pt x="20" y="12"/>
                    <a:pt x="22" y="15"/>
                    <a:pt x="26" y="16"/>
                  </a:cubicBezTo>
                  <a:cubicBezTo>
                    <a:pt x="26" y="25"/>
                    <a:pt x="26" y="25"/>
                    <a:pt x="26" y="25"/>
                  </a:cubicBezTo>
                  <a:cubicBezTo>
                    <a:pt x="17" y="25"/>
                    <a:pt x="17" y="25"/>
                    <a:pt x="17" y="25"/>
                  </a:cubicBezTo>
                  <a:cubicBezTo>
                    <a:pt x="15" y="22"/>
                    <a:pt x="12" y="20"/>
                    <a:pt x="9" y="20"/>
                  </a:cubicBezTo>
                  <a:cubicBezTo>
                    <a:pt x="9" y="20"/>
                    <a:pt x="9" y="20"/>
                    <a:pt x="9" y="20"/>
                  </a:cubicBezTo>
                  <a:cubicBezTo>
                    <a:pt x="4" y="20"/>
                    <a:pt x="0" y="23"/>
                    <a:pt x="0" y="28"/>
                  </a:cubicBezTo>
                  <a:cubicBezTo>
                    <a:pt x="0" y="33"/>
                    <a:pt x="4" y="36"/>
                    <a:pt x="9" y="36"/>
                  </a:cubicBezTo>
                  <a:cubicBezTo>
                    <a:pt x="9" y="36"/>
                    <a:pt x="9" y="36"/>
                    <a:pt x="9" y="36"/>
                  </a:cubicBezTo>
                  <a:cubicBezTo>
                    <a:pt x="12" y="36"/>
                    <a:pt x="15" y="34"/>
                    <a:pt x="17" y="31"/>
                  </a:cubicBezTo>
                  <a:cubicBezTo>
                    <a:pt x="26" y="31"/>
                    <a:pt x="26" y="31"/>
                    <a:pt x="26" y="31"/>
                  </a:cubicBezTo>
                  <a:cubicBezTo>
                    <a:pt x="26" y="40"/>
                    <a:pt x="26" y="40"/>
                    <a:pt x="26" y="40"/>
                  </a:cubicBezTo>
                  <a:cubicBezTo>
                    <a:pt x="22" y="41"/>
                    <a:pt x="20" y="44"/>
                    <a:pt x="20" y="48"/>
                  </a:cubicBezTo>
                  <a:cubicBezTo>
                    <a:pt x="20" y="48"/>
                    <a:pt x="20" y="48"/>
                    <a:pt x="20" y="48"/>
                  </a:cubicBezTo>
                  <a:cubicBezTo>
                    <a:pt x="20" y="53"/>
                    <a:pt x="24" y="56"/>
                    <a:pt x="29" y="56"/>
                  </a:cubicBezTo>
                  <a:cubicBezTo>
                    <a:pt x="33" y="56"/>
                    <a:pt x="37" y="53"/>
                    <a:pt x="37" y="48"/>
                  </a:cubicBezTo>
                  <a:cubicBezTo>
                    <a:pt x="37" y="48"/>
                    <a:pt x="37" y="48"/>
                    <a:pt x="37" y="48"/>
                  </a:cubicBezTo>
                  <a:cubicBezTo>
                    <a:pt x="37" y="44"/>
                    <a:pt x="35" y="41"/>
                    <a:pt x="32" y="40"/>
                  </a:cubicBezTo>
                  <a:cubicBezTo>
                    <a:pt x="32" y="31"/>
                    <a:pt x="32" y="31"/>
                    <a:pt x="32" y="31"/>
                  </a:cubicBezTo>
                  <a:cubicBezTo>
                    <a:pt x="41" y="31"/>
                    <a:pt x="41" y="31"/>
                    <a:pt x="41" y="31"/>
                  </a:cubicBezTo>
                  <a:cubicBezTo>
                    <a:pt x="42" y="34"/>
                    <a:pt x="45" y="36"/>
                    <a:pt x="49" y="36"/>
                  </a:cubicBezTo>
                  <a:cubicBezTo>
                    <a:pt x="49" y="36"/>
                    <a:pt x="49" y="36"/>
                    <a:pt x="49"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5" name="Freeform 80"/>
            <p:cNvSpPr>
              <a:spLocks/>
            </p:cNvSpPr>
            <p:nvPr/>
          </p:nvSpPr>
          <p:spPr bwMode="auto">
            <a:xfrm>
              <a:off x="3232150" y="785813"/>
              <a:ext cx="46038" cy="44450"/>
            </a:xfrm>
            <a:custGeom>
              <a:avLst/>
              <a:gdLst>
                <a:gd name="T0" fmla="*/ 56 w 56"/>
                <a:gd name="T1" fmla="*/ 28 h 56"/>
                <a:gd name="T2" fmla="*/ 48 w 56"/>
                <a:gd name="T3" fmla="*/ 20 h 56"/>
                <a:gd name="T4" fmla="*/ 48 w 56"/>
                <a:gd name="T5" fmla="*/ 20 h 56"/>
                <a:gd name="T6" fmla="*/ 40 w 56"/>
                <a:gd name="T7" fmla="*/ 25 h 56"/>
                <a:gd name="T8" fmla="*/ 31 w 56"/>
                <a:gd name="T9" fmla="*/ 25 h 56"/>
                <a:gd name="T10" fmla="*/ 31 w 56"/>
                <a:gd name="T11" fmla="*/ 16 h 56"/>
                <a:gd name="T12" fmla="*/ 36 w 56"/>
                <a:gd name="T13" fmla="*/ 8 h 56"/>
                <a:gd name="T14" fmla="*/ 36 w 56"/>
                <a:gd name="T15" fmla="*/ 8 h 56"/>
                <a:gd name="T16" fmla="*/ 28 w 56"/>
                <a:gd name="T17" fmla="*/ 0 h 56"/>
                <a:gd name="T18" fmla="*/ 19 w 56"/>
                <a:gd name="T19" fmla="*/ 8 h 56"/>
                <a:gd name="T20" fmla="*/ 19 w 56"/>
                <a:gd name="T21" fmla="*/ 8 h 56"/>
                <a:gd name="T22" fmla="*/ 25 w 56"/>
                <a:gd name="T23" fmla="*/ 16 h 56"/>
                <a:gd name="T24" fmla="*/ 25 w 56"/>
                <a:gd name="T25" fmla="*/ 25 h 56"/>
                <a:gd name="T26" fmla="*/ 16 w 56"/>
                <a:gd name="T27" fmla="*/ 25 h 56"/>
                <a:gd name="T28" fmla="*/ 8 w 56"/>
                <a:gd name="T29" fmla="*/ 20 h 56"/>
                <a:gd name="T30" fmla="*/ 8 w 56"/>
                <a:gd name="T31" fmla="*/ 20 h 56"/>
                <a:gd name="T32" fmla="*/ 0 w 56"/>
                <a:gd name="T33" fmla="*/ 28 h 56"/>
                <a:gd name="T34" fmla="*/ 8 w 56"/>
                <a:gd name="T35" fmla="*/ 36 h 56"/>
                <a:gd name="T36" fmla="*/ 8 w 56"/>
                <a:gd name="T37" fmla="*/ 36 h 56"/>
                <a:gd name="T38" fmla="*/ 16 w 56"/>
                <a:gd name="T39" fmla="*/ 31 h 56"/>
                <a:gd name="T40" fmla="*/ 25 w 56"/>
                <a:gd name="T41" fmla="*/ 31 h 56"/>
                <a:gd name="T42" fmla="*/ 25 w 56"/>
                <a:gd name="T43" fmla="*/ 40 h 56"/>
                <a:gd name="T44" fmla="*/ 19 w 56"/>
                <a:gd name="T45" fmla="*/ 48 h 56"/>
                <a:gd name="T46" fmla="*/ 19 w 56"/>
                <a:gd name="T47" fmla="*/ 48 h 56"/>
                <a:gd name="T48" fmla="*/ 28 w 56"/>
                <a:gd name="T49" fmla="*/ 56 h 56"/>
                <a:gd name="T50" fmla="*/ 36 w 56"/>
                <a:gd name="T51" fmla="*/ 48 h 56"/>
                <a:gd name="T52" fmla="*/ 36 w 56"/>
                <a:gd name="T53" fmla="*/ 48 h 56"/>
                <a:gd name="T54" fmla="*/ 31 w 56"/>
                <a:gd name="T55" fmla="*/ 40 h 56"/>
                <a:gd name="T56" fmla="*/ 31 w 56"/>
                <a:gd name="T57" fmla="*/ 31 h 56"/>
                <a:gd name="T58" fmla="*/ 40 w 56"/>
                <a:gd name="T59" fmla="*/ 31 h 56"/>
                <a:gd name="T60" fmla="*/ 48 w 56"/>
                <a:gd name="T61" fmla="*/ 36 h 56"/>
                <a:gd name="T62" fmla="*/ 48 w 56"/>
                <a:gd name="T63" fmla="*/ 36 h 56"/>
                <a:gd name="T64" fmla="*/ 56 w 56"/>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6">
                  <a:moveTo>
                    <a:pt x="56" y="28"/>
                  </a:moveTo>
                  <a:cubicBezTo>
                    <a:pt x="56" y="23"/>
                    <a:pt x="52"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6" y="12"/>
                    <a:pt x="36" y="8"/>
                  </a:cubicBezTo>
                  <a:cubicBezTo>
                    <a:pt x="36" y="8"/>
                    <a:pt x="36" y="8"/>
                    <a:pt x="36" y="8"/>
                  </a:cubicBezTo>
                  <a:cubicBezTo>
                    <a:pt x="36" y="3"/>
                    <a:pt x="33" y="0"/>
                    <a:pt x="28" y="0"/>
                  </a:cubicBezTo>
                  <a:cubicBezTo>
                    <a:pt x="23" y="0"/>
                    <a:pt x="19" y="3"/>
                    <a:pt x="19" y="8"/>
                  </a:cubicBezTo>
                  <a:cubicBezTo>
                    <a:pt x="19" y="8"/>
                    <a:pt x="19" y="8"/>
                    <a:pt x="19" y="8"/>
                  </a:cubicBezTo>
                  <a:cubicBezTo>
                    <a:pt x="19"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3" y="20"/>
                    <a:pt x="0" y="23"/>
                    <a:pt x="0" y="28"/>
                  </a:cubicBezTo>
                  <a:cubicBezTo>
                    <a:pt x="0" y="33"/>
                    <a:pt x="3"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19" y="44"/>
                    <a:pt x="19" y="48"/>
                  </a:cubicBezTo>
                  <a:cubicBezTo>
                    <a:pt x="19" y="48"/>
                    <a:pt x="19" y="48"/>
                    <a:pt x="19" y="48"/>
                  </a:cubicBezTo>
                  <a:cubicBezTo>
                    <a:pt x="19" y="53"/>
                    <a:pt x="23" y="56"/>
                    <a:pt x="28" y="56"/>
                  </a:cubicBezTo>
                  <a:cubicBezTo>
                    <a:pt x="33" y="56"/>
                    <a:pt x="36" y="53"/>
                    <a:pt x="36" y="48"/>
                  </a:cubicBezTo>
                  <a:cubicBezTo>
                    <a:pt x="36" y="48"/>
                    <a:pt x="36" y="48"/>
                    <a:pt x="36" y="48"/>
                  </a:cubicBezTo>
                  <a:cubicBezTo>
                    <a:pt x="36" y="44"/>
                    <a:pt x="34" y="41"/>
                    <a:pt x="31" y="40"/>
                  </a:cubicBezTo>
                  <a:cubicBezTo>
                    <a:pt x="31" y="31"/>
                    <a:pt x="31" y="31"/>
                    <a:pt x="31" y="31"/>
                  </a:cubicBezTo>
                  <a:cubicBezTo>
                    <a:pt x="40" y="31"/>
                    <a:pt x="40" y="31"/>
                    <a:pt x="40" y="31"/>
                  </a:cubicBezTo>
                  <a:cubicBezTo>
                    <a:pt x="41" y="34"/>
                    <a:pt x="44" y="36"/>
                    <a:pt x="48" y="36"/>
                  </a:cubicBezTo>
                  <a:cubicBezTo>
                    <a:pt x="48" y="36"/>
                    <a:pt x="48" y="36"/>
                    <a:pt x="48" y="36"/>
                  </a:cubicBezTo>
                  <a:cubicBezTo>
                    <a:pt x="52" y="36"/>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6" name="Freeform 81"/>
            <p:cNvSpPr>
              <a:spLocks/>
            </p:cNvSpPr>
            <p:nvPr/>
          </p:nvSpPr>
          <p:spPr bwMode="auto">
            <a:xfrm>
              <a:off x="3322638" y="785813"/>
              <a:ext cx="44450" cy="44450"/>
            </a:xfrm>
            <a:custGeom>
              <a:avLst/>
              <a:gdLst>
                <a:gd name="T0" fmla="*/ 56 w 56"/>
                <a:gd name="T1" fmla="*/ 28 h 56"/>
                <a:gd name="T2" fmla="*/ 48 w 56"/>
                <a:gd name="T3" fmla="*/ 20 h 56"/>
                <a:gd name="T4" fmla="*/ 48 w 56"/>
                <a:gd name="T5" fmla="*/ 20 h 56"/>
                <a:gd name="T6" fmla="*/ 40 w 56"/>
                <a:gd name="T7" fmla="*/ 25 h 56"/>
                <a:gd name="T8" fmla="*/ 31 w 56"/>
                <a:gd name="T9" fmla="*/ 25 h 56"/>
                <a:gd name="T10" fmla="*/ 31 w 56"/>
                <a:gd name="T11" fmla="*/ 16 h 56"/>
                <a:gd name="T12" fmla="*/ 37 w 56"/>
                <a:gd name="T13" fmla="*/ 8 h 56"/>
                <a:gd name="T14" fmla="*/ 37 w 56"/>
                <a:gd name="T15" fmla="*/ 8 h 56"/>
                <a:gd name="T16" fmla="*/ 28 w 56"/>
                <a:gd name="T17" fmla="*/ 0 h 56"/>
                <a:gd name="T18" fmla="*/ 20 w 56"/>
                <a:gd name="T19" fmla="*/ 8 h 56"/>
                <a:gd name="T20" fmla="*/ 20 w 56"/>
                <a:gd name="T21" fmla="*/ 8 h 56"/>
                <a:gd name="T22" fmla="*/ 25 w 56"/>
                <a:gd name="T23" fmla="*/ 16 h 56"/>
                <a:gd name="T24" fmla="*/ 25 w 56"/>
                <a:gd name="T25" fmla="*/ 25 h 56"/>
                <a:gd name="T26" fmla="*/ 16 w 56"/>
                <a:gd name="T27" fmla="*/ 25 h 56"/>
                <a:gd name="T28" fmla="*/ 8 w 56"/>
                <a:gd name="T29" fmla="*/ 20 h 56"/>
                <a:gd name="T30" fmla="*/ 8 w 56"/>
                <a:gd name="T31" fmla="*/ 20 h 56"/>
                <a:gd name="T32" fmla="*/ 0 w 56"/>
                <a:gd name="T33" fmla="*/ 28 h 56"/>
                <a:gd name="T34" fmla="*/ 8 w 56"/>
                <a:gd name="T35" fmla="*/ 36 h 56"/>
                <a:gd name="T36" fmla="*/ 8 w 56"/>
                <a:gd name="T37" fmla="*/ 36 h 56"/>
                <a:gd name="T38" fmla="*/ 16 w 56"/>
                <a:gd name="T39" fmla="*/ 31 h 56"/>
                <a:gd name="T40" fmla="*/ 25 w 56"/>
                <a:gd name="T41" fmla="*/ 31 h 56"/>
                <a:gd name="T42" fmla="*/ 25 w 56"/>
                <a:gd name="T43" fmla="*/ 40 h 56"/>
                <a:gd name="T44" fmla="*/ 20 w 56"/>
                <a:gd name="T45" fmla="*/ 48 h 56"/>
                <a:gd name="T46" fmla="*/ 20 w 56"/>
                <a:gd name="T47" fmla="*/ 48 h 56"/>
                <a:gd name="T48" fmla="*/ 28 w 56"/>
                <a:gd name="T49" fmla="*/ 56 h 56"/>
                <a:gd name="T50" fmla="*/ 37 w 56"/>
                <a:gd name="T51" fmla="*/ 48 h 56"/>
                <a:gd name="T52" fmla="*/ 37 w 56"/>
                <a:gd name="T53" fmla="*/ 48 h 56"/>
                <a:gd name="T54" fmla="*/ 31 w 56"/>
                <a:gd name="T55" fmla="*/ 40 h 56"/>
                <a:gd name="T56" fmla="*/ 31 w 56"/>
                <a:gd name="T57" fmla="*/ 31 h 56"/>
                <a:gd name="T58" fmla="*/ 40 w 56"/>
                <a:gd name="T59" fmla="*/ 31 h 56"/>
                <a:gd name="T60" fmla="*/ 48 w 56"/>
                <a:gd name="T61" fmla="*/ 36 h 56"/>
                <a:gd name="T62" fmla="*/ 48 w 56"/>
                <a:gd name="T63" fmla="*/ 36 h 56"/>
                <a:gd name="T64" fmla="*/ 56 w 56"/>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6">
                  <a:moveTo>
                    <a:pt x="56" y="28"/>
                  </a:moveTo>
                  <a:cubicBezTo>
                    <a:pt x="56" y="23"/>
                    <a:pt x="53"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7" y="12"/>
                    <a:pt x="37" y="8"/>
                  </a:cubicBezTo>
                  <a:cubicBezTo>
                    <a:pt x="37" y="8"/>
                    <a:pt x="37" y="8"/>
                    <a:pt x="37" y="8"/>
                  </a:cubicBezTo>
                  <a:cubicBezTo>
                    <a:pt x="37" y="3"/>
                    <a:pt x="33" y="0"/>
                    <a:pt x="28" y="0"/>
                  </a:cubicBezTo>
                  <a:cubicBezTo>
                    <a:pt x="23" y="0"/>
                    <a:pt x="20" y="3"/>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3"/>
                    <a:pt x="0" y="28"/>
                  </a:cubicBezTo>
                  <a:cubicBezTo>
                    <a:pt x="0" y="33"/>
                    <a:pt x="4"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3"/>
                    <a:pt x="23" y="56"/>
                    <a:pt x="28" y="56"/>
                  </a:cubicBezTo>
                  <a:cubicBezTo>
                    <a:pt x="33" y="56"/>
                    <a:pt x="37" y="53"/>
                    <a:pt x="37" y="48"/>
                  </a:cubicBezTo>
                  <a:cubicBezTo>
                    <a:pt x="37" y="48"/>
                    <a:pt x="37" y="48"/>
                    <a:pt x="37" y="48"/>
                  </a:cubicBezTo>
                  <a:cubicBezTo>
                    <a:pt x="37" y="44"/>
                    <a:pt x="34" y="41"/>
                    <a:pt x="31" y="40"/>
                  </a:cubicBezTo>
                  <a:cubicBezTo>
                    <a:pt x="31" y="31"/>
                    <a:pt x="31" y="31"/>
                    <a:pt x="31" y="31"/>
                  </a:cubicBezTo>
                  <a:cubicBezTo>
                    <a:pt x="40" y="31"/>
                    <a:pt x="40" y="31"/>
                    <a:pt x="40" y="31"/>
                  </a:cubicBezTo>
                  <a:cubicBezTo>
                    <a:pt x="41" y="34"/>
                    <a:pt x="44" y="36"/>
                    <a:pt x="48" y="36"/>
                  </a:cubicBezTo>
                  <a:cubicBezTo>
                    <a:pt x="48" y="36"/>
                    <a:pt x="48" y="36"/>
                    <a:pt x="48" y="36"/>
                  </a:cubicBezTo>
                  <a:cubicBezTo>
                    <a:pt x="53" y="36"/>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7" name="Freeform 82"/>
            <p:cNvSpPr>
              <a:spLocks/>
            </p:cNvSpPr>
            <p:nvPr/>
          </p:nvSpPr>
          <p:spPr bwMode="auto">
            <a:xfrm>
              <a:off x="3411538" y="785813"/>
              <a:ext cx="46038" cy="44450"/>
            </a:xfrm>
            <a:custGeom>
              <a:avLst/>
              <a:gdLst>
                <a:gd name="T0" fmla="*/ 57 w 57"/>
                <a:gd name="T1" fmla="*/ 28 h 56"/>
                <a:gd name="T2" fmla="*/ 48 w 57"/>
                <a:gd name="T3" fmla="*/ 20 h 56"/>
                <a:gd name="T4" fmla="*/ 48 w 57"/>
                <a:gd name="T5" fmla="*/ 20 h 56"/>
                <a:gd name="T6" fmla="*/ 40 w 57"/>
                <a:gd name="T7" fmla="*/ 25 h 56"/>
                <a:gd name="T8" fmla="*/ 31 w 57"/>
                <a:gd name="T9" fmla="*/ 25 h 56"/>
                <a:gd name="T10" fmla="*/ 31 w 57"/>
                <a:gd name="T11" fmla="*/ 16 h 56"/>
                <a:gd name="T12" fmla="*/ 37 w 57"/>
                <a:gd name="T13" fmla="*/ 8 h 56"/>
                <a:gd name="T14" fmla="*/ 37 w 57"/>
                <a:gd name="T15" fmla="*/ 8 h 56"/>
                <a:gd name="T16" fmla="*/ 28 w 57"/>
                <a:gd name="T17" fmla="*/ 0 h 56"/>
                <a:gd name="T18" fmla="*/ 20 w 57"/>
                <a:gd name="T19" fmla="*/ 8 h 56"/>
                <a:gd name="T20" fmla="*/ 20 w 57"/>
                <a:gd name="T21" fmla="*/ 8 h 56"/>
                <a:gd name="T22" fmla="*/ 25 w 57"/>
                <a:gd name="T23" fmla="*/ 16 h 56"/>
                <a:gd name="T24" fmla="*/ 25 w 57"/>
                <a:gd name="T25" fmla="*/ 25 h 56"/>
                <a:gd name="T26" fmla="*/ 16 w 57"/>
                <a:gd name="T27" fmla="*/ 25 h 56"/>
                <a:gd name="T28" fmla="*/ 8 w 57"/>
                <a:gd name="T29" fmla="*/ 20 h 56"/>
                <a:gd name="T30" fmla="*/ 8 w 57"/>
                <a:gd name="T31" fmla="*/ 20 h 56"/>
                <a:gd name="T32" fmla="*/ 0 w 57"/>
                <a:gd name="T33" fmla="*/ 28 h 56"/>
                <a:gd name="T34" fmla="*/ 8 w 57"/>
                <a:gd name="T35" fmla="*/ 36 h 56"/>
                <a:gd name="T36" fmla="*/ 8 w 57"/>
                <a:gd name="T37" fmla="*/ 36 h 56"/>
                <a:gd name="T38" fmla="*/ 16 w 57"/>
                <a:gd name="T39" fmla="*/ 31 h 56"/>
                <a:gd name="T40" fmla="*/ 25 w 57"/>
                <a:gd name="T41" fmla="*/ 31 h 56"/>
                <a:gd name="T42" fmla="*/ 25 w 57"/>
                <a:gd name="T43" fmla="*/ 40 h 56"/>
                <a:gd name="T44" fmla="*/ 20 w 57"/>
                <a:gd name="T45" fmla="*/ 48 h 56"/>
                <a:gd name="T46" fmla="*/ 20 w 57"/>
                <a:gd name="T47" fmla="*/ 48 h 56"/>
                <a:gd name="T48" fmla="*/ 28 w 57"/>
                <a:gd name="T49" fmla="*/ 56 h 56"/>
                <a:gd name="T50" fmla="*/ 37 w 57"/>
                <a:gd name="T51" fmla="*/ 48 h 56"/>
                <a:gd name="T52" fmla="*/ 37 w 57"/>
                <a:gd name="T53" fmla="*/ 48 h 56"/>
                <a:gd name="T54" fmla="*/ 31 w 57"/>
                <a:gd name="T55" fmla="*/ 40 h 56"/>
                <a:gd name="T56" fmla="*/ 31 w 57"/>
                <a:gd name="T57" fmla="*/ 31 h 56"/>
                <a:gd name="T58" fmla="*/ 40 w 57"/>
                <a:gd name="T59" fmla="*/ 31 h 56"/>
                <a:gd name="T60" fmla="*/ 48 w 57"/>
                <a:gd name="T61" fmla="*/ 36 h 56"/>
                <a:gd name="T62" fmla="*/ 48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20"/>
                    <a:pt x="48" y="20"/>
                  </a:cubicBezTo>
                  <a:cubicBezTo>
                    <a:pt x="48" y="20"/>
                    <a:pt x="48" y="20"/>
                    <a:pt x="48" y="20"/>
                  </a:cubicBezTo>
                  <a:cubicBezTo>
                    <a:pt x="45" y="20"/>
                    <a:pt x="42" y="22"/>
                    <a:pt x="40" y="25"/>
                  </a:cubicBezTo>
                  <a:cubicBezTo>
                    <a:pt x="31" y="25"/>
                    <a:pt x="31" y="25"/>
                    <a:pt x="31" y="25"/>
                  </a:cubicBezTo>
                  <a:cubicBezTo>
                    <a:pt x="31" y="16"/>
                    <a:pt x="31" y="16"/>
                    <a:pt x="31" y="16"/>
                  </a:cubicBezTo>
                  <a:cubicBezTo>
                    <a:pt x="35" y="15"/>
                    <a:pt x="37" y="12"/>
                    <a:pt x="37" y="8"/>
                  </a:cubicBezTo>
                  <a:cubicBezTo>
                    <a:pt x="37" y="8"/>
                    <a:pt x="37" y="8"/>
                    <a:pt x="37" y="8"/>
                  </a:cubicBezTo>
                  <a:cubicBezTo>
                    <a:pt x="37" y="3"/>
                    <a:pt x="33" y="0"/>
                    <a:pt x="28" y="0"/>
                  </a:cubicBezTo>
                  <a:cubicBezTo>
                    <a:pt x="24" y="0"/>
                    <a:pt x="20" y="3"/>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3"/>
                    <a:pt x="0" y="28"/>
                  </a:cubicBezTo>
                  <a:cubicBezTo>
                    <a:pt x="0" y="33"/>
                    <a:pt x="4"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3"/>
                    <a:pt x="24" y="56"/>
                    <a:pt x="28" y="56"/>
                  </a:cubicBezTo>
                  <a:cubicBezTo>
                    <a:pt x="33" y="56"/>
                    <a:pt x="37" y="53"/>
                    <a:pt x="37" y="48"/>
                  </a:cubicBezTo>
                  <a:cubicBezTo>
                    <a:pt x="37" y="48"/>
                    <a:pt x="37" y="48"/>
                    <a:pt x="37" y="48"/>
                  </a:cubicBezTo>
                  <a:cubicBezTo>
                    <a:pt x="37" y="44"/>
                    <a:pt x="35" y="41"/>
                    <a:pt x="31" y="40"/>
                  </a:cubicBezTo>
                  <a:cubicBezTo>
                    <a:pt x="31" y="31"/>
                    <a:pt x="31" y="31"/>
                    <a:pt x="31" y="31"/>
                  </a:cubicBezTo>
                  <a:cubicBezTo>
                    <a:pt x="40" y="31"/>
                    <a:pt x="40" y="31"/>
                    <a:pt x="40" y="31"/>
                  </a:cubicBezTo>
                  <a:cubicBezTo>
                    <a:pt x="42" y="34"/>
                    <a:pt x="45" y="36"/>
                    <a:pt x="48" y="36"/>
                  </a:cubicBezTo>
                  <a:cubicBezTo>
                    <a:pt x="48" y="36"/>
                    <a:pt x="48" y="36"/>
                    <a:pt x="48"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8" name="Freeform 83"/>
            <p:cNvSpPr>
              <a:spLocks/>
            </p:cNvSpPr>
            <p:nvPr/>
          </p:nvSpPr>
          <p:spPr bwMode="auto">
            <a:xfrm>
              <a:off x="3502025" y="785813"/>
              <a:ext cx="46038" cy="44450"/>
            </a:xfrm>
            <a:custGeom>
              <a:avLst/>
              <a:gdLst>
                <a:gd name="T0" fmla="*/ 57 w 57"/>
                <a:gd name="T1" fmla="*/ 28 h 56"/>
                <a:gd name="T2" fmla="*/ 48 w 57"/>
                <a:gd name="T3" fmla="*/ 20 h 56"/>
                <a:gd name="T4" fmla="*/ 48 w 57"/>
                <a:gd name="T5" fmla="*/ 20 h 56"/>
                <a:gd name="T6" fmla="*/ 40 w 57"/>
                <a:gd name="T7" fmla="*/ 25 h 56"/>
                <a:gd name="T8" fmla="*/ 32 w 57"/>
                <a:gd name="T9" fmla="*/ 25 h 56"/>
                <a:gd name="T10" fmla="*/ 32 w 57"/>
                <a:gd name="T11" fmla="*/ 16 h 56"/>
                <a:gd name="T12" fmla="*/ 37 w 57"/>
                <a:gd name="T13" fmla="*/ 8 h 56"/>
                <a:gd name="T14" fmla="*/ 37 w 57"/>
                <a:gd name="T15" fmla="*/ 8 h 56"/>
                <a:gd name="T16" fmla="*/ 28 w 57"/>
                <a:gd name="T17" fmla="*/ 0 h 56"/>
                <a:gd name="T18" fmla="*/ 20 w 57"/>
                <a:gd name="T19" fmla="*/ 8 h 56"/>
                <a:gd name="T20" fmla="*/ 20 w 57"/>
                <a:gd name="T21" fmla="*/ 8 h 56"/>
                <a:gd name="T22" fmla="*/ 25 w 57"/>
                <a:gd name="T23" fmla="*/ 16 h 56"/>
                <a:gd name="T24" fmla="*/ 25 w 57"/>
                <a:gd name="T25" fmla="*/ 25 h 56"/>
                <a:gd name="T26" fmla="*/ 16 w 57"/>
                <a:gd name="T27" fmla="*/ 25 h 56"/>
                <a:gd name="T28" fmla="*/ 8 w 57"/>
                <a:gd name="T29" fmla="*/ 20 h 56"/>
                <a:gd name="T30" fmla="*/ 8 w 57"/>
                <a:gd name="T31" fmla="*/ 20 h 56"/>
                <a:gd name="T32" fmla="*/ 0 w 57"/>
                <a:gd name="T33" fmla="*/ 28 h 56"/>
                <a:gd name="T34" fmla="*/ 8 w 57"/>
                <a:gd name="T35" fmla="*/ 36 h 56"/>
                <a:gd name="T36" fmla="*/ 8 w 57"/>
                <a:gd name="T37" fmla="*/ 36 h 56"/>
                <a:gd name="T38" fmla="*/ 16 w 57"/>
                <a:gd name="T39" fmla="*/ 31 h 56"/>
                <a:gd name="T40" fmla="*/ 25 w 57"/>
                <a:gd name="T41" fmla="*/ 31 h 56"/>
                <a:gd name="T42" fmla="*/ 25 w 57"/>
                <a:gd name="T43" fmla="*/ 40 h 56"/>
                <a:gd name="T44" fmla="*/ 20 w 57"/>
                <a:gd name="T45" fmla="*/ 48 h 56"/>
                <a:gd name="T46" fmla="*/ 20 w 57"/>
                <a:gd name="T47" fmla="*/ 48 h 56"/>
                <a:gd name="T48" fmla="*/ 28 w 57"/>
                <a:gd name="T49" fmla="*/ 56 h 56"/>
                <a:gd name="T50" fmla="*/ 37 w 57"/>
                <a:gd name="T51" fmla="*/ 48 h 56"/>
                <a:gd name="T52" fmla="*/ 37 w 57"/>
                <a:gd name="T53" fmla="*/ 48 h 56"/>
                <a:gd name="T54" fmla="*/ 32 w 57"/>
                <a:gd name="T55" fmla="*/ 40 h 56"/>
                <a:gd name="T56" fmla="*/ 32 w 57"/>
                <a:gd name="T57" fmla="*/ 31 h 56"/>
                <a:gd name="T58" fmla="*/ 40 w 57"/>
                <a:gd name="T59" fmla="*/ 31 h 56"/>
                <a:gd name="T60" fmla="*/ 48 w 57"/>
                <a:gd name="T61" fmla="*/ 36 h 56"/>
                <a:gd name="T62" fmla="*/ 48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20"/>
                    <a:pt x="48" y="20"/>
                  </a:cubicBezTo>
                  <a:cubicBezTo>
                    <a:pt x="48" y="20"/>
                    <a:pt x="48" y="20"/>
                    <a:pt x="48" y="20"/>
                  </a:cubicBezTo>
                  <a:cubicBezTo>
                    <a:pt x="45" y="20"/>
                    <a:pt x="42" y="22"/>
                    <a:pt x="40" y="25"/>
                  </a:cubicBezTo>
                  <a:cubicBezTo>
                    <a:pt x="32" y="25"/>
                    <a:pt x="32" y="25"/>
                    <a:pt x="32" y="25"/>
                  </a:cubicBezTo>
                  <a:cubicBezTo>
                    <a:pt x="32" y="16"/>
                    <a:pt x="32" y="16"/>
                    <a:pt x="32" y="16"/>
                  </a:cubicBezTo>
                  <a:cubicBezTo>
                    <a:pt x="35" y="15"/>
                    <a:pt x="37" y="12"/>
                    <a:pt x="37" y="8"/>
                  </a:cubicBezTo>
                  <a:cubicBezTo>
                    <a:pt x="37" y="8"/>
                    <a:pt x="37" y="8"/>
                    <a:pt x="37" y="8"/>
                  </a:cubicBezTo>
                  <a:cubicBezTo>
                    <a:pt x="37" y="3"/>
                    <a:pt x="33" y="0"/>
                    <a:pt x="28" y="0"/>
                  </a:cubicBezTo>
                  <a:cubicBezTo>
                    <a:pt x="24" y="0"/>
                    <a:pt x="20" y="3"/>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3"/>
                    <a:pt x="0" y="28"/>
                  </a:cubicBezTo>
                  <a:cubicBezTo>
                    <a:pt x="0" y="33"/>
                    <a:pt x="4"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3"/>
                    <a:pt x="24" y="56"/>
                    <a:pt x="28" y="56"/>
                  </a:cubicBezTo>
                  <a:cubicBezTo>
                    <a:pt x="33" y="56"/>
                    <a:pt x="37" y="53"/>
                    <a:pt x="37" y="48"/>
                  </a:cubicBezTo>
                  <a:cubicBezTo>
                    <a:pt x="37" y="48"/>
                    <a:pt x="37" y="48"/>
                    <a:pt x="37" y="48"/>
                  </a:cubicBezTo>
                  <a:cubicBezTo>
                    <a:pt x="37" y="44"/>
                    <a:pt x="35" y="41"/>
                    <a:pt x="32" y="40"/>
                  </a:cubicBezTo>
                  <a:cubicBezTo>
                    <a:pt x="32" y="31"/>
                    <a:pt x="32" y="31"/>
                    <a:pt x="32" y="31"/>
                  </a:cubicBezTo>
                  <a:cubicBezTo>
                    <a:pt x="40" y="31"/>
                    <a:pt x="40" y="31"/>
                    <a:pt x="40" y="31"/>
                  </a:cubicBezTo>
                  <a:cubicBezTo>
                    <a:pt x="42" y="34"/>
                    <a:pt x="45" y="36"/>
                    <a:pt x="48" y="36"/>
                  </a:cubicBezTo>
                  <a:cubicBezTo>
                    <a:pt x="48" y="36"/>
                    <a:pt x="48" y="36"/>
                    <a:pt x="48"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9" name="Freeform 84"/>
            <p:cNvSpPr>
              <a:spLocks/>
            </p:cNvSpPr>
            <p:nvPr/>
          </p:nvSpPr>
          <p:spPr bwMode="auto">
            <a:xfrm>
              <a:off x="3590925" y="785813"/>
              <a:ext cx="46038" cy="44450"/>
            </a:xfrm>
            <a:custGeom>
              <a:avLst/>
              <a:gdLst>
                <a:gd name="T0" fmla="*/ 48 w 57"/>
                <a:gd name="T1" fmla="*/ 20 h 56"/>
                <a:gd name="T2" fmla="*/ 48 w 57"/>
                <a:gd name="T3" fmla="*/ 20 h 56"/>
                <a:gd name="T4" fmla="*/ 41 w 57"/>
                <a:gd name="T5" fmla="*/ 25 h 56"/>
                <a:gd name="T6" fmla="*/ 32 w 57"/>
                <a:gd name="T7" fmla="*/ 25 h 56"/>
                <a:gd name="T8" fmla="*/ 32 w 57"/>
                <a:gd name="T9" fmla="*/ 16 h 56"/>
                <a:gd name="T10" fmla="*/ 37 w 57"/>
                <a:gd name="T11" fmla="*/ 8 h 56"/>
                <a:gd name="T12" fmla="*/ 37 w 57"/>
                <a:gd name="T13" fmla="*/ 8 h 56"/>
                <a:gd name="T14" fmla="*/ 29 w 57"/>
                <a:gd name="T15" fmla="*/ 0 h 56"/>
                <a:gd name="T16" fmla="*/ 20 w 57"/>
                <a:gd name="T17" fmla="*/ 8 h 56"/>
                <a:gd name="T18" fmla="*/ 20 w 57"/>
                <a:gd name="T19" fmla="*/ 8 h 56"/>
                <a:gd name="T20" fmla="*/ 25 w 57"/>
                <a:gd name="T21" fmla="*/ 16 h 56"/>
                <a:gd name="T22" fmla="*/ 25 w 57"/>
                <a:gd name="T23" fmla="*/ 25 h 56"/>
                <a:gd name="T24" fmla="*/ 16 w 57"/>
                <a:gd name="T25" fmla="*/ 25 h 56"/>
                <a:gd name="T26" fmla="*/ 9 w 57"/>
                <a:gd name="T27" fmla="*/ 20 h 56"/>
                <a:gd name="T28" fmla="*/ 9 w 57"/>
                <a:gd name="T29" fmla="*/ 20 h 56"/>
                <a:gd name="T30" fmla="*/ 0 w 57"/>
                <a:gd name="T31" fmla="*/ 28 h 56"/>
                <a:gd name="T32" fmla="*/ 9 w 57"/>
                <a:gd name="T33" fmla="*/ 36 h 56"/>
                <a:gd name="T34" fmla="*/ 9 w 57"/>
                <a:gd name="T35" fmla="*/ 36 h 56"/>
                <a:gd name="T36" fmla="*/ 16 w 57"/>
                <a:gd name="T37" fmla="*/ 31 h 56"/>
                <a:gd name="T38" fmla="*/ 25 w 57"/>
                <a:gd name="T39" fmla="*/ 31 h 56"/>
                <a:gd name="T40" fmla="*/ 25 w 57"/>
                <a:gd name="T41" fmla="*/ 40 h 56"/>
                <a:gd name="T42" fmla="*/ 20 w 57"/>
                <a:gd name="T43" fmla="*/ 48 h 56"/>
                <a:gd name="T44" fmla="*/ 20 w 57"/>
                <a:gd name="T45" fmla="*/ 48 h 56"/>
                <a:gd name="T46" fmla="*/ 29 w 57"/>
                <a:gd name="T47" fmla="*/ 56 h 56"/>
                <a:gd name="T48" fmla="*/ 37 w 57"/>
                <a:gd name="T49" fmla="*/ 48 h 56"/>
                <a:gd name="T50" fmla="*/ 37 w 57"/>
                <a:gd name="T51" fmla="*/ 48 h 56"/>
                <a:gd name="T52" fmla="*/ 32 w 57"/>
                <a:gd name="T53" fmla="*/ 40 h 56"/>
                <a:gd name="T54" fmla="*/ 32 w 57"/>
                <a:gd name="T55" fmla="*/ 31 h 56"/>
                <a:gd name="T56" fmla="*/ 41 w 57"/>
                <a:gd name="T57" fmla="*/ 31 h 56"/>
                <a:gd name="T58" fmla="*/ 48 w 57"/>
                <a:gd name="T59" fmla="*/ 36 h 56"/>
                <a:gd name="T60" fmla="*/ 48 w 57"/>
                <a:gd name="T61" fmla="*/ 36 h 56"/>
                <a:gd name="T62" fmla="*/ 57 w 57"/>
                <a:gd name="T63" fmla="*/ 28 h 56"/>
                <a:gd name="T64" fmla="*/ 48 w 57"/>
                <a:gd name="T65" fmla="*/ 2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48" y="20"/>
                  </a:move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3"/>
                    <a:pt x="33" y="0"/>
                    <a:pt x="29" y="0"/>
                  </a:cubicBezTo>
                  <a:cubicBezTo>
                    <a:pt x="24" y="0"/>
                    <a:pt x="20" y="3"/>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3"/>
                    <a:pt x="0" y="28"/>
                  </a:cubicBezTo>
                  <a:cubicBezTo>
                    <a:pt x="0" y="33"/>
                    <a:pt x="4" y="36"/>
                    <a:pt x="9" y="36"/>
                  </a:cubicBezTo>
                  <a:cubicBezTo>
                    <a:pt x="9" y="36"/>
                    <a:pt x="9" y="36"/>
                    <a:pt x="9"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3"/>
                    <a:pt x="24" y="56"/>
                    <a:pt x="29" y="56"/>
                  </a:cubicBezTo>
                  <a:cubicBezTo>
                    <a:pt x="33" y="56"/>
                    <a:pt x="37" y="53"/>
                    <a:pt x="37" y="48"/>
                  </a:cubicBezTo>
                  <a:cubicBezTo>
                    <a:pt x="37" y="48"/>
                    <a:pt x="37" y="48"/>
                    <a:pt x="37" y="48"/>
                  </a:cubicBezTo>
                  <a:cubicBezTo>
                    <a:pt x="37" y="44"/>
                    <a:pt x="35" y="41"/>
                    <a:pt x="32" y="40"/>
                  </a:cubicBezTo>
                  <a:cubicBezTo>
                    <a:pt x="32" y="31"/>
                    <a:pt x="32" y="31"/>
                    <a:pt x="32" y="31"/>
                  </a:cubicBezTo>
                  <a:cubicBezTo>
                    <a:pt x="41" y="31"/>
                    <a:pt x="41" y="31"/>
                    <a:pt x="41" y="31"/>
                  </a:cubicBezTo>
                  <a:cubicBezTo>
                    <a:pt x="42" y="34"/>
                    <a:pt x="45" y="36"/>
                    <a:pt x="48" y="36"/>
                  </a:cubicBezTo>
                  <a:cubicBezTo>
                    <a:pt x="48" y="36"/>
                    <a:pt x="48" y="36"/>
                    <a:pt x="48" y="36"/>
                  </a:cubicBezTo>
                  <a:cubicBezTo>
                    <a:pt x="53" y="36"/>
                    <a:pt x="57" y="33"/>
                    <a:pt x="57" y="28"/>
                  </a:cubicBezTo>
                  <a:cubicBezTo>
                    <a:pt x="57" y="23"/>
                    <a:pt x="53" y="20"/>
                    <a:pt x="48"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0" name="Freeform 85"/>
            <p:cNvSpPr>
              <a:spLocks/>
            </p:cNvSpPr>
            <p:nvPr/>
          </p:nvSpPr>
          <p:spPr bwMode="auto">
            <a:xfrm>
              <a:off x="2603500" y="874713"/>
              <a:ext cx="46038" cy="46038"/>
            </a:xfrm>
            <a:custGeom>
              <a:avLst/>
              <a:gdLst>
                <a:gd name="T0" fmla="*/ 57 w 57"/>
                <a:gd name="T1" fmla="*/ 28 h 57"/>
                <a:gd name="T2" fmla="*/ 49 w 57"/>
                <a:gd name="T3" fmla="*/ 20 h 57"/>
                <a:gd name="T4" fmla="*/ 49 w 57"/>
                <a:gd name="T5" fmla="*/ 20 h 57"/>
                <a:gd name="T6" fmla="*/ 41 w 57"/>
                <a:gd name="T7" fmla="*/ 25 h 57"/>
                <a:gd name="T8" fmla="*/ 32 w 57"/>
                <a:gd name="T9" fmla="*/ 25 h 57"/>
                <a:gd name="T10" fmla="*/ 32 w 57"/>
                <a:gd name="T11" fmla="*/ 16 h 57"/>
                <a:gd name="T12" fmla="*/ 37 w 57"/>
                <a:gd name="T13" fmla="*/ 8 h 57"/>
                <a:gd name="T14" fmla="*/ 37 w 57"/>
                <a:gd name="T15" fmla="*/ 8 h 57"/>
                <a:gd name="T16" fmla="*/ 29 w 57"/>
                <a:gd name="T17" fmla="*/ 0 h 57"/>
                <a:gd name="T18" fmla="*/ 20 w 57"/>
                <a:gd name="T19" fmla="*/ 8 h 57"/>
                <a:gd name="T20" fmla="*/ 20 w 57"/>
                <a:gd name="T21" fmla="*/ 8 h 57"/>
                <a:gd name="T22" fmla="*/ 26 w 57"/>
                <a:gd name="T23" fmla="*/ 16 h 57"/>
                <a:gd name="T24" fmla="*/ 26 w 57"/>
                <a:gd name="T25" fmla="*/ 25 h 57"/>
                <a:gd name="T26" fmla="*/ 17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7 w 57"/>
                <a:gd name="T39" fmla="*/ 31 h 57"/>
                <a:gd name="T40" fmla="*/ 26 w 57"/>
                <a:gd name="T41" fmla="*/ 31 h 57"/>
                <a:gd name="T42" fmla="*/ 26 w 57"/>
                <a:gd name="T43" fmla="*/ 40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0 h 57"/>
                <a:gd name="T56" fmla="*/ 32 w 57"/>
                <a:gd name="T57" fmla="*/ 31 h 57"/>
                <a:gd name="T58" fmla="*/ 41 w 57"/>
                <a:gd name="T59" fmla="*/ 31 h 57"/>
                <a:gd name="T60" fmla="*/ 49 w 57"/>
                <a:gd name="T61" fmla="*/ 37 h 57"/>
                <a:gd name="T62" fmla="*/ 49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9" y="20"/>
                  </a:cubicBezTo>
                  <a:cubicBezTo>
                    <a:pt x="49" y="20"/>
                    <a:pt x="49" y="20"/>
                    <a:pt x="49"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9" y="0"/>
                  </a:cubicBezTo>
                  <a:cubicBezTo>
                    <a:pt x="24" y="0"/>
                    <a:pt x="20" y="4"/>
                    <a:pt x="20" y="8"/>
                  </a:cubicBezTo>
                  <a:cubicBezTo>
                    <a:pt x="20" y="8"/>
                    <a:pt x="20" y="8"/>
                    <a:pt x="20" y="8"/>
                  </a:cubicBezTo>
                  <a:cubicBezTo>
                    <a:pt x="20" y="12"/>
                    <a:pt x="22" y="15"/>
                    <a:pt x="26" y="16"/>
                  </a:cubicBezTo>
                  <a:cubicBezTo>
                    <a:pt x="26" y="25"/>
                    <a:pt x="26" y="25"/>
                    <a:pt x="26" y="25"/>
                  </a:cubicBezTo>
                  <a:cubicBezTo>
                    <a:pt x="17" y="25"/>
                    <a:pt x="17" y="25"/>
                    <a:pt x="17"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4"/>
                    <a:pt x="17" y="31"/>
                  </a:cubicBezTo>
                  <a:cubicBezTo>
                    <a:pt x="26" y="31"/>
                    <a:pt x="26" y="31"/>
                    <a:pt x="26" y="31"/>
                  </a:cubicBezTo>
                  <a:cubicBezTo>
                    <a:pt x="26" y="40"/>
                    <a:pt x="26" y="40"/>
                    <a:pt x="26" y="40"/>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0"/>
                  </a:cubicBezTo>
                  <a:cubicBezTo>
                    <a:pt x="32" y="31"/>
                    <a:pt x="32" y="31"/>
                    <a:pt x="32" y="31"/>
                  </a:cubicBezTo>
                  <a:cubicBezTo>
                    <a:pt x="41" y="31"/>
                    <a:pt x="41" y="31"/>
                    <a:pt x="41" y="31"/>
                  </a:cubicBezTo>
                  <a:cubicBezTo>
                    <a:pt x="42" y="34"/>
                    <a:pt x="45" y="37"/>
                    <a:pt x="49" y="37"/>
                  </a:cubicBezTo>
                  <a:cubicBezTo>
                    <a:pt x="49" y="37"/>
                    <a:pt x="49" y="37"/>
                    <a:pt x="49"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1" name="Freeform 86"/>
            <p:cNvSpPr>
              <a:spLocks/>
            </p:cNvSpPr>
            <p:nvPr/>
          </p:nvSpPr>
          <p:spPr bwMode="auto">
            <a:xfrm>
              <a:off x="2693988" y="874713"/>
              <a:ext cx="46038"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6 w 56"/>
                <a:gd name="T13" fmla="*/ 8 h 57"/>
                <a:gd name="T14" fmla="*/ 36 w 56"/>
                <a:gd name="T15" fmla="*/ 8 h 57"/>
                <a:gd name="T16" fmla="*/ 28 w 56"/>
                <a:gd name="T17" fmla="*/ 0 h 57"/>
                <a:gd name="T18" fmla="*/ 19 w 56"/>
                <a:gd name="T19" fmla="*/ 8 h 57"/>
                <a:gd name="T20" fmla="*/ 19 w 56"/>
                <a:gd name="T21" fmla="*/ 8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1 h 57"/>
                <a:gd name="T40" fmla="*/ 25 w 56"/>
                <a:gd name="T41" fmla="*/ 31 h 57"/>
                <a:gd name="T42" fmla="*/ 25 w 56"/>
                <a:gd name="T43" fmla="*/ 40 h 57"/>
                <a:gd name="T44" fmla="*/ 19 w 56"/>
                <a:gd name="T45" fmla="*/ 48 h 57"/>
                <a:gd name="T46" fmla="*/ 19 w 56"/>
                <a:gd name="T47" fmla="*/ 48 h 57"/>
                <a:gd name="T48" fmla="*/ 28 w 56"/>
                <a:gd name="T49" fmla="*/ 57 h 57"/>
                <a:gd name="T50" fmla="*/ 36 w 56"/>
                <a:gd name="T51" fmla="*/ 48 h 57"/>
                <a:gd name="T52" fmla="*/ 36 w 56"/>
                <a:gd name="T53" fmla="*/ 48 h 57"/>
                <a:gd name="T54" fmla="*/ 31 w 56"/>
                <a:gd name="T55" fmla="*/ 40 h 57"/>
                <a:gd name="T56" fmla="*/ 31 w 56"/>
                <a:gd name="T57" fmla="*/ 31 h 57"/>
                <a:gd name="T58" fmla="*/ 40 w 56"/>
                <a:gd name="T59" fmla="*/ 31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2"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6" y="12"/>
                    <a:pt x="36" y="8"/>
                  </a:cubicBezTo>
                  <a:cubicBezTo>
                    <a:pt x="36" y="8"/>
                    <a:pt x="36" y="8"/>
                    <a:pt x="36" y="8"/>
                  </a:cubicBezTo>
                  <a:cubicBezTo>
                    <a:pt x="36" y="4"/>
                    <a:pt x="33" y="0"/>
                    <a:pt x="28" y="0"/>
                  </a:cubicBezTo>
                  <a:cubicBezTo>
                    <a:pt x="23" y="0"/>
                    <a:pt x="19" y="4"/>
                    <a:pt x="19" y="8"/>
                  </a:cubicBezTo>
                  <a:cubicBezTo>
                    <a:pt x="19" y="8"/>
                    <a:pt x="19" y="8"/>
                    <a:pt x="19" y="8"/>
                  </a:cubicBezTo>
                  <a:cubicBezTo>
                    <a:pt x="19"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3" y="20"/>
                    <a:pt x="0" y="24"/>
                    <a:pt x="0" y="28"/>
                  </a:cubicBezTo>
                  <a:cubicBezTo>
                    <a:pt x="0" y="33"/>
                    <a:pt x="3" y="37"/>
                    <a:pt x="8" y="37"/>
                  </a:cubicBezTo>
                  <a:cubicBezTo>
                    <a:pt x="8" y="37"/>
                    <a:pt x="8" y="37"/>
                    <a:pt x="8" y="37"/>
                  </a:cubicBezTo>
                  <a:cubicBezTo>
                    <a:pt x="12" y="37"/>
                    <a:pt x="15" y="34"/>
                    <a:pt x="16" y="31"/>
                  </a:cubicBezTo>
                  <a:cubicBezTo>
                    <a:pt x="25" y="31"/>
                    <a:pt x="25" y="31"/>
                    <a:pt x="25" y="31"/>
                  </a:cubicBezTo>
                  <a:cubicBezTo>
                    <a:pt x="25" y="40"/>
                    <a:pt x="25" y="40"/>
                    <a:pt x="25" y="40"/>
                  </a:cubicBezTo>
                  <a:cubicBezTo>
                    <a:pt x="22" y="42"/>
                    <a:pt x="19" y="45"/>
                    <a:pt x="19" y="48"/>
                  </a:cubicBezTo>
                  <a:cubicBezTo>
                    <a:pt x="19" y="48"/>
                    <a:pt x="19" y="48"/>
                    <a:pt x="19" y="48"/>
                  </a:cubicBezTo>
                  <a:cubicBezTo>
                    <a:pt x="19" y="53"/>
                    <a:pt x="23" y="57"/>
                    <a:pt x="28" y="57"/>
                  </a:cubicBezTo>
                  <a:cubicBezTo>
                    <a:pt x="33" y="57"/>
                    <a:pt x="36" y="53"/>
                    <a:pt x="36" y="48"/>
                  </a:cubicBezTo>
                  <a:cubicBezTo>
                    <a:pt x="36" y="48"/>
                    <a:pt x="36" y="48"/>
                    <a:pt x="36" y="48"/>
                  </a:cubicBezTo>
                  <a:cubicBezTo>
                    <a:pt x="36" y="45"/>
                    <a:pt x="34" y="42"/>
                    <a:pt x="31" y="40"/>
                  </a:cubicBezTo>
                  <a:cubicBezTo>
                    <a:pt x="31" y="31"/>
                    <a:pt x="31" y="31"/>
                    <a:pt x="31" y="31"/>
                  </a:cubicBezTo>
                  <a:cubicBezTo>
                    <a:pt x="40" y="31"/>
                    <a:pt x="40" y="31"/>
                    <a:pt x="40" y="31"/>
                  </a:cubicBezTo>
                  <a:cubicBezTo>
                    <a:pt x="41" y="34"/>
                    <a:pt x="44" y="37"/>
                    <a:pt x="48" y="37"/>
                  </a:cubicBezTo>
                  <a:cubicBezTo>
                    <a:pt x="48" y="37"/>
                    <a:pt x="48" y="37"/>
                    <a:pt x="48" y="37"/>
                  </a:cubicBezTo>
                  <a:cubicBezTo>
                    <a:pt x="52"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2" name="Freeform 87"/>
            <p:cNvSpPr>
              <a:spLocks/>
            </p:cNvSpPr>
            <p:nvPr/>
          </p:nvSpPr>
          <p:spPr bwMode="auto">
            <a:xfrm>
              <a:off x="2784475" y="874713"/>
              <a:ext cx="44450"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7 w 56"/>
                <a:gd name="T13" fmla="*/ 8 h 57"/>
                <a:gd name="T14" fmla="*/ 37 w 56"/>
                <a:gd name="T15" fmla="*/ 8 h 57"/>
                <a:gd name="T16" fmla="*/ 28 w 56"/>
                <a:gd name="T17" fmla="*/ 0 h 57"/>
                <a:gd name="T18" fmla="*/ 20 w 56"/>
                <a:gd name="T19" fmla="*/ 8 h 57"/>
                <a:gd name="T20" fmla="*/ 20 w 56"/>
                <a:gd name="T21" fmla="*/ 8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1 h 57"/>
                <a:gd name="T40" fmla="*/ 25 w 56"/>
                <a:gd name="T41" fmla="*/ 31 h 57"/>
                <a:gd name="T42" fmla="*/ 25 w 56"/>
                <a:gd name="T43" fmla="*/ 40 h 57"/>
                <a:gd name="T44" fmla="*/ 20 w 56"/>
                <a:gd name="T45" fmla="*/ 48 h 57"/>
                <a:gd name="T46" fmla="*/ 20 w 56"/>
                <a:gd name="T47" fmla="*/ 48 h 57"/>
                <a:gd name="T48" fmla="*/ 28 w 56"/>
                <a:gd name="T49" fmla="*/ 57 h 57"/>
                <a:gd name="T50" fmla="*/ 37 w 56"/>
                <a:gd name="T51" fmla="*/ 48 h 57"/>
                <a:gd name="T52" fmla="*/ 37 w 56"/>
                <a:gd name="T53" fmla="*/ 48 h 57"/>
                <a:gd name="T54" fmla="*/ 31 w 56"/>
                <a:gd name="T55" fmla="*/ 40 h 57"/>
                <a:gd name="T56" fmla="*/ 31 w 56"/>
                <a:gd name="T57" fmla="*/ 31 h 57"/>
                <a:gd name="T58" fmla="*/ 40 w 56"/>
                <a:gd name="T59" fmla="*/ 31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3"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7" y="12"/>
                    <a:pt x="37" y="8"/>
                  </a:cubicBezTo>
                  <a:cubicBezTo>
                    <a:pt x="37" y="8"/>
                    <a:pt x="37" y="8"/>
                    <a:pt x="37" y="8"/>
                  </a:cubicBezTo>
                  <a:cubicBezTo>
                    <a:pt x="37" y="4"/>
                    <a:pt x="33" y="0"/>
                    <a:pt x="28" y="0"/>
                  </a:cubicBezTo>
                  <a:cubicBezTo>
                    <a:pt x="23"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4"/>
                    <a:pt x="16" y="31"/>
                  </a:cubicBezTo>
                  <a:cubicBezTo>
                    <a:pt x="25" y="31"/>
                    <a:pt x="25" y="31"/>
                    <a:pt x="25" y="31"/>
                  </a:cubicBezTo>
                  <a:cubicBezTo>
                    <a:pt x="25" y="40"/>
                    <a:pt x="25" y="40"/>
                    <a:pt x="25" y="40"/>
                  </a:cubicBezTo>
                  <a:cubicBezTo>
                    <a:pt x="22" y="42"/>
                    <a:pt x="20" y="45"/>
                    <a:pt x="20" y="48"/>
                  </a:cubicBezTo>
                  <a:cubicBezTo>
                    <a:pt x="20" y="48"/>
                    <a:pt x="20" y="48"/>
                    <a:pt x="20" y="48"/>
                  </a:cubicBezTo>
                  <a:cubicBezTo>
                    <a:pt x="20" y="53"/>
                    <a:pt x="23" y="57"/>
                    <a:pt x="28" y="57"/>
                  </a:cubicBezTo>
                  <a:cubicBezTo>
                    <a:pt x="33" y="57"/>
                    <a:pt x="37" y="53"/>
                    <a:pt x="37" y="48"/>
                  </a:cubicBezTo>
                  <a:cubicBezTo>
                    <a:pt x="37" y="48"/>
                    <a:pt x="37" y="48"/>
                    <a:pt x="37" y="48"/>
                  </a:cubicBezTo>
                  <a:cubicBezTo>
                    <a:pt x="37" y="45"/>
                    <a:pt x="34" y="42"/>
                    <a:pt x="31" y="40"/>
                  </a:cubicBezTo>
                  <a:cubicBezTo>
                    <a:pt x="31" y="31"/>
                    <a:pt x="31" y="31"/>
                    <a:pt x="31" y="31"/>
                  </a:cubicBezTo>
                  <a:cubicBezTo>
                    <a:pt x="40" y="31"/>
                    <a:pt x="40" y="31"/>
                    <a:pt x="40" y="31"/>
                  </a:cubicBezTo>
                  <a:cubicBezTo>
                    <a:pt x="41" y="34"/>
                    <a:pt x="44" y="37"/>
                    <a:pt x="48" y="37"/>
                  </a:cubicBezTo>
                  <a:cubicBezTo>
                    <a:pt x="48" y="37"/>
                    <a:pt x="48" y="37"/>
                    <a:pt x="48" y="37"/>
                  </a:cubicBezTo>
                  <a:cubicBezTo>
                    <a:pt x="53"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3" name="Freeform 88"/>
            <p:cNvSpPr>
              <a:spLocks/>
            </p:cNvSpPr>
            <p:nvPr/>
          </p:nvSpPr>
          <p:spPr bwMode="auto">
            <a:xfrm>
              <a:off x="2873375" y="874713"/>
              <a:ext cx="46038" cy="46038"/>
            </a:xfrm>
            <a:custGeom>
              <a:avLst/>
              <a:gdLst>
                <a:gd name="T0" fmla="*/ 57 w 57"/>
                <a:gd name="T1" fmla="*/ 28 h 57"/>
                <a:gd name="T2" fmla="*/ 48 w 57"/>
                <a:gd name="T3" fmla="*/ 20 h 57"/>
                <a:gd name="T4" fmla="*/ 48 w 57"/>
                <a:gd name="T5" fmla="*/ 20 h 57"/>
                <a:gd name="T6" fmla="*/ 40 w 57"/>
                <a:gd name="T7" fmla="*/ 25 h 57"/>
                <a:gd name="T8" fmla="*/ 31 w 57"/>
                <a:gd name="T9" fmla="*/ 25 h 57"/>
                <a:gd name="T10" fmla="*/ 31 w 57"/>
                <a:gd name="T11" fmla="*/ 16 h 57"/>
                <a:gd name="T12" fmla="*/ 37 w 57"/>
                <a:gd name="T13" fmla="*/ 8 h 57"/>
                <a:gd name="T14" fmla="*/ 37 w 57"/>
                <a:gd name="T15" fmla="*/ 8 h 57"/>
                <a:gd name="T16" fmla="*/ 28 w 57"/>
                <a:gd name="T17" fmla="*/ 0 h 57"/>
                <a:gd name="T18" fmla="*/ 20 w 57"/>
                <a:gd name="T19" fmla="*/ 8 h 57"/>
                <a:gd name="T20" fmla="*/ 20 w 57"/>
                <a:gd name="T21" fmla="*/ 8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8 h 57"/>
                <a:gd name="T34" fmla="*/ 8 w 57"/>
                <a:gd name="T35" fmla="*/ 37 h 57"/>
                <a:gd name="T36" fmla="*/ 8 w 57"/>
                <a:gd name="T37" fmla="*/ 37 h 57"/>
                <a:gd name="T38" fmla="*/ 16 w 57"/>
                <a:gd name="T39" fmla="*/ 31 h 57"/>
                <a:gd name="T40" fmla="*/ 25 w 57"/>
                <a:gd name="T41" fmla="*/ 31 h 57"/>
                <a:gd name="T42" fmla="*/ 25 w 57"/>
                <a:gd name="T43" fmla="*/ 40 h 57"/>
                <a:gd name="T44" fmla="*/ 20 w 57"/>
                <a:gd name="T45" fmla="*/ 48 h 57"/>
                <a:gd name="T46" fmla="*/ 20 w 57"/>
                <a:gd name="T47" fmla="*/ 48 h 57"/>
                <a:gd name="T48" fmla="*/ 28 w 57"/>
                <a:gd name="T49" fmla="*/ 57 h 57"/>
                <a:gd name="T50" fmla="*/ 37 w 57"/>
                <a:gd name="T51" fmla="*/ 48 h 57"/>
                <a:gd name="T52" fmla="*/ 37 w 57"/>
                <a:gd name="T53" fmla="*/ 48 h 57"/>
                <a:gd name="T54" fmla="*/ 31 w 57"/>
                <a:gd name="T55" fmla="*/ 40 h 57"/>
                <a:gd name="T56" fmla="*/ 31 w 57"/>
                <a:gd name="T57" fmla="*/ 31 h 57"/>
                <a:gd name="T58" fmla="*/ 40 w 57"/>
                <a:gd name="T59" fmla="*/ 31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0" y="25"/>
                  </a:cubicBezTo>
                  <a:cubicBezTo>
                    <a:pt x="31" y="25"/>
                    <a:pt x="31" y="25"/>
                    <a:pt x="31" y="25"/>
                  </a:cubicBezTo>
                  <a:cubicBezTo>
                    <a:pt x="31" y="16"/>
                    <a:pt x="31" y="16"/>
                    <a:pt x="31" y="16"/>
                  </a:cubicBezTo>
                  <a:cubicBezTo>
                    <a:pt x="35" y="15"/>
                    <a:pt x="37" y="12"/>
                    <a:pt x="37" y="8"/>
                  </a:cubicBezTo>
                  <a:cubicBezTo>
                    <a:pt x="37" y="8"/>
                    <a:pt x="37" y="8"/>
                    <a:pt x="37" y="8"/>
                  </a:cubicBezTo>
                  <a:cubicBezTo>
                    <a:pt x="37" y="4"/>
                    <a:pt x="33" y="0"/>
                    <a:pt x="28"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4"/>
                    <a:pt x="16" y="31"/>
                  </a:cubicBezTo>
                  <a:cubicBezTo>
                    <a:pt x="25" y="31"/>
                    <a:pt x="25" y="31"/>
                    <a:pt x="25" y="31"/>
                  </a:cubicBezTo>
                  <a:cubicBezTo>
                    <a:pt x="25" y="40"/>
                    <a:pt x="25" y="40"/>
                    <a:pt x="25" y="40"/>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1" y="40"/>
                  </a:cubicBezTo>
                  <a:cubicBezTo>
                    <a:pt x="31" y="31"/>
                    <a:pt x="31" y="31"/>
                    <a:pt x="31" y="31"/>
                  </a:cubicBezTo>
                  <a:cubicBezTo>
                    <a:pt x="40" y="31"/>
                    <a:pt x="40" y="31"/>
                    <a:pt x="40" y="31"/>
                  </a:cubicBezTo>
                  <a:cubicBezTo>
                    <a:pt x="42" y="34"/>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4" name="Freeform 89"/>
            <p:cNvSpPr>
              <a:spLocks/>
            </p:cNvSpPr>
            <p:nvPr/>
          </p:nvSpPr>
          <p:spPr bwMode="auto">
            <a:xfrm>
              <a:off x="2963863" y="874713"/>
              <a:ext cx="46038" cy="46038"/>
            </a:xfrm>
            <a:custGeom>
              <a:avLst/>
              <a:gdLst>
                <a:gd name="T0" fmla="*/ 57 w 57"/>
                <a:gd name="T1" fmla="*/ 28 h 57"/>
                <a:gd name="T2" fmla="*/ 48 w 57"/>
                <a:gd name="T3" fmla="*/ 20 h 57"/>
                <a:gd name="T4" fmla="*/ 48 w 57"/>
                <a:gd name="T5" fmla="*/ 20 h 57"/>
                <a:gd name="T6" fmla="*/ 41 w 57"/>
                <a:gd name="T7" fmla="*/ 25 h 57"/>
                <a:gd name="T8" fmla="*/ 32 w 57"/>
                <a:gd name="T9" fmla="*/ 25 h 57"/>
                <a:gd name="T10" fmla="*/ 32 w 57"/>
                <a:gd name="T11" fmla="*/ 16 h 57"/>
                <a:gd name="T12" fmla="*/ 37 w 57"/>
                <a:gd name="T13" fmla="*/ 8 h 57"/>
                <a:gd name="T14" fmla="*/ 37 w 57"/>
                <a:gd name="T15" fmla="*/ 8 h 57"/>
                <a:gd name="T16" fmla="*/ 28 w 57"/>
                <a:gd name="T17" fmla="*/ 0 h 57"/>
                <a:gd name="T18" fmla="*/ 20 w 57"/>
                <a:gd name="T19" fmla="*/ 8 h 57"/>
                <a:gd name="T20" fmla="*/ 20 w 57"/>
                <a:gd name="T21" fmla="*/ 8 h 57"/>
                <a:gd name="T22" fmla="*/ 25 w 57"/>
                <a:gd name="T23" fmla="*/ 16 h 57"/>
                <a:gd name="T24" fmla="*/ 25 w 57"/>
                <a:gd name="T25" fmla="*/ 25 h 57"/>
                <a:gd name="T26" fmla="*/ 16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6 w 57"/>
                <a:gd name="T39" fmla="*/ 31 h 57"/>
                <a:gd name="T40" fmla="*/ 25 w 57"/>
                <a:gd name="T41" fmla="*/ 31 h 57"/>
                <a:gd name="T42" fmla="*/ 25 w 57"/>
                <a:gd name="T43" fmla="*/ 40 h 57"/>
                <a:gd name="T44" fmla="*/ 20 w 57"/>
                <a:gd name="T45" fmla="*/ 48 h 57"/>
                <a:gd name="T46" fmla="*/ 20 w 57"/>
                <a:gd name="T47" fmla="*/ 48 h 57"/>
                <a:gd name="T48" fmla="*/ 28 w 57"/>
                <a:gd name="T49" fmla="*/ 57 h 57"/>
                <a:gd name="T50" fmla="*/ 37 w 57"/>
                <a:gd name="T51" fmla="*/ 48 h 57"/>
                <a:gd name="T52" fmla="*/ 37 w 57"/>
                <a:gd name="T53" fmla="*/ 48 h 57"/>
                <a:gd name="T54" fmla="*/ 32 w 57"/>
                <a:gd name="T55" fmla="*/ 40 h 57"/>
                <a:gd name="T56" fmla="*/ 32 w 57"/>
                <a:gd name="T57" fmla="*/ 31 h 57"/>
                <a:gd name="T58" fmla="*/ 41 w 57"/>
                <a:gd name="T59" fmla="*/ 31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8"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4"/>
                    <a:pt x="16" y="31"/>
                  </a:cubicBezTo>
                  <a:cubicBezTo>
                    <a:pt x="25" y="31"/>
                    <a:pt x="25" y="31"/>
                    <a:pt x="25" y="31"/>
                  </a:cubicBezTo>
                  <a:cubicBezTo>
                    <a:pt x="25" y="40"/>
                    <a:pt x="25" y="40"/>
                    <a:pt x="25" y="40"/>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2" y="40"/>
                  </a:cubicBezTo>
                  <a:cubicBezTo>
                    <a:pt x="32" y="31"/>
                    <a:pt x="32" y="31"/>
                    <a:pt x="32" y="31"/>
                  </a:cubicBezTo>
                  <a:cubicBezTo>
                    <a:pt x="41" y="31"/>
                    <a:pt x="41" y="31"/>
                    <a:pt x="41" y="31"/>
                  </a:cubicBezTo>
                  <a:cubicBezTo>
                    <a:pt x="42" y="34"/>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5" name="Freeform 90"/>
            <p:cNvSpPr>
              <a:spLocks/>
            </p:cNvSpPr>
            <p:nvPr/>
          </p:nvSpPr>
          <p:spPr bwMode="auto">
            <a:xfrm>
              <a:off x="3052763" y="874713"/>
              <a:ext cx="46038" cy="46038"/>
            </a:xfrm>
            <a:custGeom>
              <a:avLst/>
              <a:gdLst>
                <a:gd name="T0" fmla="*/ 57 w 57"/>
                <a:gd name="T1" fmla="*/ 28 h 57"/>
                <a:gd name="T2" fmla="*/ 48 w 57"/>
                <a:gd name="T3" fmla="*/ 20 h 57"/>
                <a:gd name="T4" fmla="*/ 48 w 57"/>
                <a:gd name="T5" fmla="*/ 20 h 57"/>
                <a:gd name="T6" fmla="*/ 41 w 57"/>
                <a:gd name="T7" fmla="*/ 25 h 57"/>
                <a:gd name="T8" fmla="*/ 32 w 57"/>
                <a:gd name="T9" fmla="*/ 25 h 57"/>
                <a:gd name="T10" fmla="*/ 32 w 57"/>
                <a:gd name="T11" fmla="*/ 16 h 57"/>
                <a:gd name="T12" fmla="*/ 37 w 57"/>
                <a:gd name="T13" fmla="*/ 8 h 57"/>
                <a:gd name="T14" fmla="*/ 37 w 57"/>
                <a:gd name="T15" fmla="*/ 8 h 57"/>
                <a:gd name="T16" fmla="*/ 29 w 57"/>
                <a:gd name="T17" fmla="*/ 0 h 57"/>
                <a:gd name="T18" fmla="*/ 20 w 57"/>
                <a:gd name="T19" fmla="*/ 8 h 57"/>
                <a:gd name="T20" fmla="*/ 20 w 57"/>
                <a:gd name="T21" fmla="*/ 8 h 57"/>
                <a:gd name="T22" fmla="*/ 25 w 57"/>
                <a:gd name="T23" fmla="*/ 16 h 57"/>
                <a:gd name="T24" fmla="*/ 25 w 57"/>
                <a:gd name="T25" fmla="*/ 25 h 57"/>
                <a:gd name="T26" fmla="*/ 16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6 w 57"/>
                <a:gd name="T39" fmla="*/ 31 h 57"/>
                <a:gd name="T40" fmla="*/ 25 w 57"/>
                <a:gd name="T41" fmla="*/ 31 h 57"/>
                <a:gd name="T42" fmla="*/ 25 w 57"/>
                <a:gd name="T43" fmla="*/ 40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0 h 57"/>
                <a:gd name="T56" fmla="*/ 32 w 57"/>
                <a:gd name="T57" fmla="*/ 31 h 57"/>
                <a:gd name="T58" fmla="*/ 41 w 57"/>
                <a:gd name="T59" fmla="*/ 31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9"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4"/>
                    <a:pt x="16" y="31"/>
                  </a:cubicBezTo>
                  <a:cubicBezTo>
                    <a:pt x="25" y="31"/>
                    <a:pt x="25" y="31"/>
                    <a:pt x="25" y="31"/>
                  </a:cubicBezTo>
                  <a:cubicBezTo>
                    <a:pt x="25" y="40"/>
                    <a:pt x="25" y="40"/>
                    <a:pt x="25" y="40"/>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0"/>
                  </a:cubicBezTo>
                  <a:cubicBezTo>
                    <a:pt x="32" y="31"/>
                    <a:pt x="32" y="31"/>
                    <a:pt x="32" y="31"/>
                  </a:cubicBezTo>
                  <a:cubicBezTo>
                    <a:pt x="41" y="31"/>
                    <a:pt x="41" y="31"/>
                    <a:pt x="41" y="31"/>
                  </a:cubicBezTo>
                  <a:cubicBezTo>
                    <a:pt x="42" y="34"/>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6" name="Freeform 91"/>
            <p:cNvSpPr>
              <a:spLocks/>
            </p:cNvSpPr>
            <p:nvPr/>
          </p:nvSpPr>
          <p:spPr bwMode="auto">
            <a:xfrm>
              <a:off x="3141663" y="874713"/>
              <a:ext cx="46038" cy="46038"/>
            </a:xfrm>
            <a:custGeom>
              <a:avLst/>
              <a:gdLst>
                <a:gd name="T0" fmla="*/ 57 w 57"/>
                <a:gd name="T1" fmla="*/ 28 h 57"/>
                <a:gd name="T2" fmla="*/ 49 w 57"/>
                <a:gd name="T3" fmla="*/ 20 h 57"/>
                <a:gd name="T4" fmla="*/ 49 w 57"/>
                <a:gd name="T5" fmla="*/ 20 h 57"/>
                <a:gd name="T6" fmla="*/ 41 w 57"/>
                <a:gd name="T7" fmla="*/ 25 h 57"/>
                <a:gd name="T8" fmla="*/ 32 w 57"/>
                <a:gd name="T9" fmla="*/ 25 h 57"/>
                <a:gd name="T10" fmla="*/ 32 w 57"/>
                <a:gd name="T11" fmla="*/ 16 h 57"/>
                <a:gd name="T12" fmla="*/ 37 w 57"/>
                <a:gd name="T13" fmla="*/ 8 h 57"/>
                <a:gd name="T14" fmla="*/ 37 w 57"/>
                <a:gd name="T15" fmla="*/ 8 h 57"/>
                <a:gd name="T16" fmla="*/ 29 w 57"/>
                <a:gd name="T17" fmla="*/ 0 h 57"/>
                <a:gd name="T18" fmla="*/ 20 w 57"/>
                <a:gd name="T19" fmla="*/ 8 h 57"/>
                <a:gd name="T20" fmla="*/ 20 w 57"/>
                <a:gd name="T21" fmla="*/ 8 h 57"/>
                <a:gd name="T22" fmla="*/ 26 w 57"/>
                <a:gd name="T23" fmla="*/ 16 h 57"/>
                <a:gd name="T24" fmla="*/ 26 w 57"/>
                <a:gd name="T25" fmla="*/ 25 h 57"/>
                <a:gd name="T26" fmla="*/ 17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7 w 57"/>
                <a:gd name="T39" fmla="*/ 31 h 57"/>
                <a:gd name="T40" fmla="*/ 26 w 57"/>
                <a:gd name="T41" fmla="*/ 31 h 57"/>
                <a:gd name="T42" fmla="*/ 26 w 57"/>
                <a:gd name="T43" fmla="*/ 40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0 h 57"/>
                <a:gd name="T56" fmla="*/ 32 w 57"/>
                <a:gd name="T57" fmla="*/ 31 h 57"/>
                <a:gd name="T58" fmla="*/ 41 w 57"/>
                <a:gd name="T59" fmla="*/ 31 h 57"/>
                <a:gd name="T60" fmla="*/ 49 w 57"/>
                <a:gd name="T61" fmla="*/ 37 h 57"/>
                <a:gd name="T62" fmla="*/ 49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9" y="20"/>
                  </a:cubicBezTo>
                  <a:cubicBezTo>
                    <a:pt x="49" y="20"/>
                    <a:pt x="49" y="20"/>
                    <a:pt x="49"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9" y="0"/>
                  </a:cubicBezTo>
                  <a:cubicBezTo>
                    <a:pt x="24" y="0"/>
                    <a:pt x="20" y="4"/>
                    <a:pt x="20" y="8"/>
                  </a:cubicBezTo>
                  <a:cubicBezTo>
                    <a:pt x="20" y="8"/>
                    <a:pt x="20" y="8"/>
                    <a:pt x="20" y="8"/>
                  </a:cubicBezTo>
                  <a:cubicBezTo>
                    <a:pt x="20" y="12"/>
                    <a:pt x="22" y="15"/>
                    <a:pt x="26" y="16"/>
                  </a:cubicBezTo>
                  <a:cubicBezTo>
                    <a:pt x="26" y="25"/>
                    <a:pt x="26" y="25"/>
                    <a:pt x="26" y="25"/>
                  </a:cubicBezTo>
                  <a:cubicBezTo>
                    <a:pt x="17" y="25"/>
                    <a:pt x="17" y="25"/>
                    <a:pt x="17"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4"/>
                    <a:pt x="17" y="31"/>
                  </a:cubicBezTo>
                  <a:cubicBezTo>
                    <a:pt x="26" y="31"/>
                    <a:pt x="26" y="31"/>
                    <a:pt x="26" y="31"/>
                  </a:cubicBezTo>
                  <a:cubicBezTo>
                    <a:pt x="26" y="40"/>
                    <a:pt x="26" y="40"/>
                    <a:pt x="26" y="40"/>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0"/>
                  </a:cubicBezTo>
                  <a:cubicBezTo>
                    <a:pt x="32" y="31"/>
                    <a:pt x="32" y="31"/>
                    <a:pt x="32" y="31"/>
                  </a:cubicBezTo>
                  <a:cubicBezTo>
                    <a:pt x="41" y="31"/>
                    <a:pt x="41" y="31"/>
                    <a:pt x="41" y="31"/>
                  </a:cubicBezTo>
                  <a:cubicBezTo>
                    <a:pt x="42" y="34"/>
                    <a:pt x="45" y="37"/>
                    <a:pt x="49" y="37"/>
                  </a:cubicBezTo>
                  <a:cubicBezTo>
                    <a:pt x="49" y="37"/>
                    <a:pt x="49" y="37"/>
                    <a:pt x="49"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7" name="Freeform 92"/>
            <p:cNvSpPr>
              <a:spLocks/>
            </p:cNvSpPr>
            <p:nvPr/>
          </p:nvSpPr>
          <p:spPr bwMode="auto">
            <a:xfrm>
              <a:off x="3232150" y="874713"/>
              <a:ext cx="46038"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6 w 56"/>
                <a:gd name="T13" fmla="*/ 8 h 57"/>
                <a:gd name="T14" fmla="*/ 36 w 56"/>
                <a:gd name="T15" fmla="*/ 8 h 57"/>
                <a:gd name="T16" fmla="*/ 28 w 56"/>
                <a:gd name="T17" fmla="*/ 0 h 57"/>
                <a:gd name="T18" fmla="*/ 19 w 56"/>
                <a:gd name="T19" fmla="*/ 8 h 57"/>
                <a:gd name="T20" fmla="*/ 19 w 56"/>
                <a:gd name="T21" fmla="*/ 8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1 h 57"/>
                <a:gd name="T40" fmla="*/ 25 w 56"/>
                <a:gd name="T41" fmla="*/ 31 h 57"/>
                <a:gd name="T42" fmla="*/ 25 w 56"/>
                <a:gd name="T43" fmla="*/ 40 h 57"/>
                <a:gd name="T44" fmla="*/ 19 w 56"/>
                <a:gd name="T45" fmla="*/ 48 h 57"/>
                <a:gd name="T46" fmla="*/ 19 w 56"/>
                <a:gd name="T47" fmla="*/ 48 h 57"/>
                <a:gd name="T48" fmla="*/ 28 w 56"/>
                <a:gd name="T49" fmla="*/ 57 h 57"/>
                <a:gd name="T50" fmla="*/ 36 w 56"/>
                <a:gd name="T51" fmla="*/ 48 h 57"/>
                <a:gd name="T52" fmla="*/ 36 w 56"/>
                <a:gd name="T53" fmla="*/ 48 h 57"/>
                <a:gd name="T54" fmla="*/ 31 w 56"/>
                <a:gd name="T55" fmla="*/ 40 h 57"/>
                <a:gd name="T56" fmla="*/ 31 w 56"/>
                <a:gd name="T57" fmla="*/ 31 h 57"/>
                <a:gd name="T58" fmla="*/ 40 w 56"/>
                <a:gd name="T59" fmla="*/ 31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2"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6" y="12"/>
                    <a:pt x="36" y="8"/>
                  </a:cubicBezTo>
                  <a:cubicBezTo>
                    <a:pt x="36" y="8"/>
                    <a:pt x="36" y="8"/>
                    <a:pt x="36" y="8"/>
                  </a:cubicBezTo>
                  <a:cubicBezTo>
                    <a:pt x="36" y="4"/>
                    <a:pt x="33" y="0"/>
                    <a:pt x="28" y="0"/>
                  </a:cubicBezTo>
                  <a:cubicBezTo>
                    <a:pt x="23" y="0"/>
                    <a:pt x="19" y="4"/>
                    <a:pt x="19" y="8"/>
                  </a:cubicBezTo>
                  <a:cubicBezTo>
                    <a:pt x="19" y="8"/>
                    <a:pt x="19" y="8"/>
                    <a:pt x="19" y="8"/>
                  </a:cubicBezTo>
                  <a:cubicBezTo>
                    <a:pt x="19"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3" y="20"/>
                    <a:pt x="0" y="24"/>
                    <a:pt x="0" y="28"/>
                  </a:cubicBezTo>
                  <a:cubicBezTo>
                    <a:pt x="0" y="33"/>
                    <a:pt x="3" y="37"/>
                    <a:pt x="8" y="37"/>
                  </a:cubicBezTo>
                  <a:cubicBezTo>
                    <a:pt x="8" y="37"/>
                    <a:pt x="8" y="37"/>
                    <a:pt x="8" y="37"/>
                  </a:cubicBezTo>
                  <a:cubicBezTo>
                    <a:pt x="12" y="37"/>
                    <a:pt x="15" y="34"/>
                    <a:pt x="16" y="31"/>
                  </a:cubicBezTo>
                  <a:cubicBezTo>
                    <a:pt x="25" y="31"/>
                    <a:pt x="25" y="31"/>
                    <a:pt x="25" y="31"/>
                  </a:cubicBezTo>
                  <a:cubicBezTo>
                    <a:pt x="25" y="40"/>
                    <a:pt x="25" y="40"/>
                    <a:pt x="25" y="40"/>
                  </a:cubicBezTo>
                  <a:cubicBezTo>
                    <a:pt x="22" y="42"/>
                    <a:pt x="19" y="45"/>
                    <a:pt x="19" y="48"/>
                  </a:cubicBezTo>
                  <a:cubicBezTo>
                    <a:pt x="19" y="48"/>
                    <a:pt x="19" y="48"/>
                    <a:pt x="19" y="48"/>
                  </a:cubicBezTo>
                  <a:cubicBezTo>
                    <a:pt x="19" y="53"/>
                    <a:pt x="23" y="57"/>
                    <a:pt x="28" y="57"/>
                  </a:cubicBezTo>
                  <a:cubicBezTo>
                    <a:pt x="33" y="57"/>
                    <a:pt x="36" y="53"/>
                    <a:pt x="36" y="48"/>
                  </a:cubicBezTo>
                  <a:cubicBezTo>
                    <a:pt x="36" y="48"/>
                    <a:pt x="36" y="48"/>
                    <a:pt x="36" y="48"/>
                  </a:cubicBezTo>
                  <a:cubicBezTo>
                    <a:pt x="36" y="45"/>
                    <a:pt x="34" y="42"/>
                    <a:pt x="31" y="40"/>
                  </a:cubicBezTo>
                  <a:cubicBezTo>
                    <a:pt x="31" y="31"/>
                    <a:pt x="31" y="31"/>
                    <a:pt x="31" y="31"/>
                  </a:cubicBezTo>
                  <a:cubicBezTo>
                    <a:pt x="40" y="31"/>
                    <a:pt x="40" y="31"/>
                    <a:pt x="40" y="31"/>
                  </a:cubicBezTo>
                  <a:cubicBezTo>
                    <a:pt x="41" y="34"/>
                    <a:pt x="44" y="37"/>
                    <a:pt x="48" y="37"/>
                  </a:cubicBezTo>
                  <a:cubicBezTo>
                    <a:pt x="48" y="37"/>
                    <a:pt x="48" y="37"/>
                    <a:pt x="48" y="37"/>
                  </a:cubicBezTo>
                  <a:cubicBezTo>
                    <a:pt x="52"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8" name="Freeform 93"/>
            <p:cNvSpPr>
              <a:spLocks/>
            </p:cNvSpPr>
            <p:nvPr/>
          </p:nvSpPr>
          <p:spPr bwMode="auto">
            <a:xfrm>
              <a:off x="3322638" y="874713"/>
              <a:ext cx="44450"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7 w 56"/>
                <a:gd name="T13" fmla="*/ 8 h 57"/>
                <a:gd name="T14" fmla="*/ 37 w 56"/>
                <a:gd name="T15" fmla="*/ 8 h 57"/>
                <a:gd name="T16" fmla="*/ 28 w 56"/>
                <a:gd name="T17" fmla="*/ 0 h 57"/>
                <a:gd name="T18" fmla="*/ 20 w 56"/>
                <a:gd name="T19" fmla="*/ 8 h 57"/>
                <a:gd name="T20" fmla="*/ 20 w 56"/>
                <a:gd name="T21" fmla="*/ 8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1 h 57"/>
                <a:gd name="T40" fmla="*/ 25 w 56"/>
                <a:gd name="T41" fmla="*/ 31 h 57"/>
                <a:gd name="T42" fmla="*/ 25 w 56"/>
                <a:gd name="T43" fmla="*/ 40 h 57"/>
                <a:gd name="T44" fmla="*/ 20 w 56"/>
                <a:gd name="T45" fmla="*/ 48 h 57"/>
                <a:gd name="T46" fmla="*/ 20 w 56"/>
                <a:gd name="T47" fmla="*/ 48 h 57"/>
                <a:gd name="T48" fmla="*/ 28 w 56"/>
                <a:gd name="T49" fmla="*/ 57 h 57"/>
                <a:gd name="T50" fmla="*/ 37 w 56"/>
                <a:gd name="T51" fmla="*/ 48 h 57"/>
                <a:gd name="T52" fmla="*/ 37 w 56"/>
                <a:gd name="T53" fmla="*/ 48 h 57"/>
                <a:gd name="T54" fmla="*/ 31 w 56"/>
                <a:gd name="T55" fmla="*/ 40 h 57"/>
                <a:gd name="T56" fmla="*/ 31 w 56"/>
                <a:gd name="T57" fmla="*/ 31 h 57"/>
                <a:gd name="T58" fmla="*/ 40 w 56"/>
                <a:gd name="T59" fmla="*/ 31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3"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7" y="12"/>
                    <a:pt x="37" y="8"/>
                  </a:cubicBezTo>
                  <a:cubicBezTo>
                    <a:pt x="37" y="8"/>
                    <a:pt x="37" y="8"/>
                    <a:pt x="37" y="8"/>
                  </a:cubicBezTo>
                  <a:cubicBezTo>
                    <a:pt x="37" y="4"/>
                    <a:pt x="33" y="0"/>
                    <a:pt x="28" y="0"/>
                  </a:cubicBezTo>
                  <a:cubicBezTo>
                    <a:pt x="23"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4"/>
                    <a:pt x="16" y="31"/>
                  </a:cubicBezTo>
                  <a:cubicBezTo>
                    <a:pt x="25" y="31"/>
                    <a:pt x="25" y="31"/>
                    <a:pt x="25" y="31"/>
                  </a:cubicBezTo>
                  <a:cubicBezTo>
                    <a:pt x="25" y="40"/>
                    <a:pt x="25" y="40"/>
                    <a:pt x="25" y="40"/>
                  </a:cubicBezTo>
                  <a:cubicBezTo>
                    <a:pt x="22" y="42"/>
                    <a:pt x="20" y="45"/>
                    <a:pt x="20" y="48"/>
                  </a:cubicBezTo>
                  <a:cubicBezTo>
                    <a:pt x="20" y="48"/>
                    <a:pt x="20" y="48"/>
                    <a:pt x="20" y="48"/>
                  </a:cubicBezTo>
                  <a:cubicBezTo>
                    <a:pt x="20" y="53"/>
                    <a:pt x="23" y="57"/>
                    <a:pt x="28" y="57"/>
                  </a:cubicBezTo>
                  <a:cubicBezTo>
                    <a:pt x="33" y="57"/>
                    <a:pt x="37" y="53"/>
                    <a:pt x="37" y="48"/>
                  </a:cubicBezTo>
                  <a:cubicBezTo>
                    <a:pt x="37" y="48"/>
                    <a:pt x="37" y="48"/>
                    <a:pt x="37" y="48"/>
                  </a:cubicBezTo>
                  <a:cubicBezTo>
                    <a:pt x="37" y="45"/>
                    <a:pt x="34" y="42"/>
                    <a:pt x="31" y="40"/>
                  </a:cubicBezTo>
                  <a:cubicBezTo>
                    <a:pt x="31" y="31"/>
                    <a:pt x="31" y="31"/>
                    <a:pt x="31" y="31"/>
                  </a:cubicBezTo>
                  <a:cubicBezTo>
                    <a:pt x="40" y="31"/>
                    <a:pt x="40" y="31"/>
                    <a:pt x="40" y="31"/>
                  </a:cubicBezTo>
                  <a:cubicBezTo>
                    <a:pt x="41" y="34"/>
                    <a:pt x="44" y="37"/>
                    <a:pt x="48" y="37"/>
                  </a:cubicBezTo>
                  <a:cubicBezTo>
                    <a:pt x="48" y="37"/>
                    <a:pt x="48" y="37"/>
                    <a:pt x="48" y="37"/>
                  </a:cubicBezTo>
                  <a:cubicBezTo>
                    <a:pt x="53"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9" name="Freeform 94"/>
            <p:cNvSpPr>
              <a:spLocks/>
            </p:cNvSpPr>
            <p:nvPr/>
          </p:nvSpPr>
          <p:spPr bwMode="auto">
            <a:xfrm>
              <a:off x="3411538" y="874713"/>
              <a:ext cx="46038" cy="46038"/>
            </a:xfrm>
            <a:custGeom>
              <a:avLst/>
              <a:gdLst>
                <a:gd name="T0" fmla="*/ 57 w 57"/>
                <a:gd name="T1" fmla="*/ 28 h 57"/>
                <a:gd name="T2" fmla="*/ 48 w 57"/>
                <a:gd name="T3" fmla="*/ 20 h 57"/>
                <a:gd name="T4" fmla="*/ 48 w 57"/>
                <a:gd name="T5" fmla="*/ 20 h 57"/>
                <a:gd name="T6" fmla="*/ 40 w 57"/>
                <a:gd name="T7" fmla="*/ 25 h 57"/>
                <a:gd name="T8" fmla="*/ 31 w 57"/>
                <a:gd name="T9" fmla="*/ 25 h 57"/>
                <a:gd name="T10" fmla="*/ 31 w 57"/>
                <a:gd name="T11" fmla="*/ 16 h 57"/>
                <a:gd name="T12" fmla="*/ 37 w 57"/>
                <a:gd name="T13" fmla="*/ 8 h 57"/>
                <a:gd name="T14" fmla="*/ 37 w 57"/>
                <a:gd name="T15" fmla="*/ 8 h 57"/>
                <a:gd name="T16" fmla="*/ 28 w 57"/>
                <a:gd name="T17" fmla="*/ 0 h 57"/>
                <a:gd name="T18" fmla="*/ 20 w 57"/>
                <a:gd name="T19" fmla="*/ 8 h 57"/>
                <a:gd name="T20" fmla="*/ 20 w 57"/>
                <a:gd name="T21" fmla="*/ 8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8 h 57"/>
                <a:gd name="T34" fmla="*/ 8 w 57"/>
                <a:gd name="T35" fmla="*/ 37 h 57"/>
                <a:gd name="T36" fmla="*/ 8 w 57"/>
                <a:gd name="T37" fmla="*/ 37 h 57"/>
                <a:gd name="T38" fmla="*/ 16 w 57"/>
                <a:gd name="T39" fmla="*/ 31 h 57"/>
                <a:gd name="T40" fmla="*/ 25 w 57"/>
                <a:gd name="T41" fmla="*/ 31 h 57"/>
                <a:gd name="T42" fmla="*/ 25 w 57"/>
                <a:gd name="T43" fmla="*/ 40 h 57"/>
                <a:gd name="T44" fmla="*/ 20 w 57"/>
                <a:gd name="T45" fmla="*/ 48 h 57"/>
                <a:gd name="T46" fmla="*/ 20 w 57"/>
                <a:gd name="T47" fmla="*/ 48 h 57"/>
                <a:gd name="T48" fmla="*/ 28 w 57"/>
                <a:gd name="T49" fmla="*/ 57 h 57"/>
                <a:gd name="T50" fmla="*/ 37 w 57"/>
                <a:gd name="T51" fmla="*/ 48 h 57"/>
                <a:gd name="T52" fmla="*/ 37 w 57"/>
                <a:gd name="T53" fmla="*/ 48 h 57"/>
                <a:gd name="T54" fmla="*/ 31 w 57"/>
                <a:gd name="T55" fmla="*/ 40 h 57"/>
                <a:gd name="T56" fmla="*/ 31 w 57"/>
                <a:gd name="T57" fmla="*/ 31 h 57"/>
                <a:gd name="T58" fmla="*/ 40 w 57"/>
                <a:gd name="T59" fmla="*/ 31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0" y="25"/>
                  </a:cubicBezTo>
                  <a:cubicBezTo>
                    <a:pt x="31" y="25"/>
                    <a:pt x="31" y="25"/>
                    <a:pt x="31" y="25"/>
                  </a:cubicBezTo>
                  <a:cubicBezTo>
                    <a:pt x="31" y="16"/>
                    <a:pt x="31" y="16"/>
                    <a:pt x="31" y="16"/>
                  </a:cubicBezTo>
                  <a:cubicBezTo>
                    <a:pt x="35" y="15"/>
                    <a:pt x="37" y="12"/>
                    <a:pt x="37" y="8"/>
                  </a:cubicBezTo>
                  <a:cubicBezTo>
                    <a:pt x="37" y="8"/>
                    <a:pt x="37" y="8"/>
                    <a:pt x="37" y="8"/>
                  </a:cubicBezTo>
                  <a:cubicBezTo>
                    <a:pt x="37" y="4"/>
                    <a:pt x="33" y="0"/>
                    <a:pt x="28"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4"/>
                    <a:pt x="16" y="31"/>
                  </a:cubicBezTo>
                  <a:cubicBezTo>
                    <a:pt x="25" y="31"/>
                    <a:pt x="25" y="31"/>
                    <a:pt x="25" y="31"/>
                  </a:cubicBezTo>
                  <a:cubicBezTo>
                    <a:pt x="25" y="40"/>
                    <a:pt x="25" y="40"/>
                    <a:pt x="25" y="40"/>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1" y="40"/>
                  </a:cubicBezTo>
                  <a:cubicBezTo>
                    <a:pt x="31" y="31"/>
                    <a:pt x="31" y="31"/>
                    <a:pt x="31" y="31"/>
                  </a:cubicBezTo>
                  <a:cubicBezTo>
                    <a:pt x="40" y="31"/>
                    <a:pt x="40" y="31"/>
                    <a:pt x="40" y="31"/>
                  </a:cubicBezTo>
                  <a:cubicBezTo>
                    <a:pt x="42" y="34"/>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0" name="Freeform 95"/>
            <p:cNvSpPr>
              <a:spLocks/>
            </p:cNvSpPr>
            <p:nvPr/>
          </p:nvSpPr>
          <p:spPr bwMode="auto">
            <a:xfrm>
              <a:off x="3502025" y="874713"/>
              <a:ext cx="46038" cy="46038"/>
            </a:xfrm>
            <a:custGeom>
              <a:avLst/>
              <a:gdLst>
                <a:gd name="T0" fmla="*/ 57 w 57"/>
                <a:gd name="T1" fmla="*/ 28 h 57"/>
                <a:gd name="T2" fmla="*/ 48 w 57"/>
                <a:gd name="T3" fmla="*/ 20 h 57"/>
                <a:gd name="T4" fmla="*/ 48 w 57"/>
                <a:gd name="T5" fmla="*/ 20 h 57"/>
                <a:gd name="T6" fmla="*/ 40 w 57"/>
                <a:gd name="T7" fmla="*/ 25 h 57"/>
                <a:gd name="T8" fmla="*/ 32 w 57"/>
                <a:gd name="T9" fmla="*/ 25 h 57"/>
                <a:gd name="T10" fmla="*/ 32 w 57"/>
                <a:gd name="T11" fmla="*/ 16 h 57"/>
                <a:gd name="T12" fmla="*/ 37 w 57"/>
                <a:gd name="T13" fmla="*/ 8 h 57"/>
                <a:gd name="T14" fmla="*/ 37 w 57"/>
                <a:gd name="T15" fmla="*/ 8 h 57"/>
                <a:gd name="T16" fmla="*/ 28 w 57"/>
                <a:gd name="T17" fmla="*/ 0 h 57"/>
                <a:gd name="T18" fmla="*/ 20 w 57"/>
                <a:gd name="T19" fmla="*/ 8 h 57"/>
                <a:gd name="T20" fmla="*/ 20 w 57"/>
                <a:gd name="T21" fmla="*/ 8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8 h 57"/>
                <a:gd name="T34" fmla="*/ 8 w 57"/>
                <a:gd name="T35" fmla="*/ 37 h 57"/>
                <a:gd name="T36" fmla="*/ 8 w 57"/>
                <a:gd name="T37" fmla="*/ 37 h 57"/>
                <a:gd name="T38" fmla="*/ 16 w 57"/>
                <a:gd name="T39" fmla="*/ 31 h 57"/>
                <a:gd name="T40" fmla="*/ 25 w 57"/>
                <a:gd name="T41" fmla="*/ 31 h 57"/>
                <a:gd name="T42" fmla="*/ 25 w 57"/>
                <a:gd name="T43" fmla="*/ 40 h 57"/>
                <a:gd name="T44" fmla="*/ 20 w 57"/>
                <a:gd name="T45" fmla="*/ 48 h 57"/>
                <a:gd name="T46" fmla="*/ 20 w 57"/>
                <a:gd name="T47" fmla="*/ 48 h 57"/>
                <a:gd name="T48" fmla="*/ 28 w 57"/>
                <a:gd name="T49" fmla="*/ 57 h 57"/>
                <a:gd name="T50" fmla="*/ 37 w 57"/>
                <a:gd name="T51" fmla="*/ 48 h 57"/>
                <a:gd name="T52" fmla="*/ 37 w 57"/>
                <a:gd name="T53" fmla="*/ 48 h 57"/>
                <a:gd name="T54" fmla="*/ 32 w 57"/>
                <a:gd name="T55" fmla="*/ 40 h 57"/>
                <a:gd name="T56" fmla="*/ 32 w 57"/>
                <a:gd name="T57" fmla="*/ 31 h 57"/>
                <a:gd name="T58" fmla="*/ 40 w 57"/>
                <a:gd name="T59" fmla="*/ 31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0"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8"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4"/>
                    <a:pt x="16" y="31"/>
                  </a:cubicBezTo>
                  <a:cubicBezTo>
                    <a:pt x="25" y="31"/>
                    <a:pt x="25" y="31"/>
                    <a:pt x="25" y="31"/>
                  </a:cubicBezTo>
                  <a:cubicBezTo>
                    <a:pt x="25" y="40"/>
                    <a:pt x="25" y="40"/>
                    <a:pt x="25" y="40"/>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2" y="40"/>
                  </a:cubicBezTo>
                  <a:cubicBezTo>
                    <a:pt x="32" y="31"/>
                    <a:pt x="32" y="31"/>
                    <a:pt x="32" y="31"/>
                  </a:cubicBezTo>
                  <a:cubicBezTo>
                    <a:pt x="40" y="31"/>
                    <a:pt x="40" y="31"/>
                    <a:pt x="40" y="31"/>
                  </a:cubicBezTo>
                  <a:cubicBezTo>
                    <a:pt x="42" y="34"/>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1" name="Freeform 96"/>
            <p:cNvSpPr>
              <a:spLocks/>
            </p:cNvSpPr>
            <p:nvPr/>
          </p:nvSpPr>
          <p:spPr bwMode="auto">
            <a:xfrm>
              <a:off x="3590925" y="874713"/>
              <a:ext cx="46038" cy="46038"/>
            </a:xfrm>
            <a:custGeom>
              <a:avLst/>
              <a:gdLst>
                <a:gd name="T0" fmla="*/ 48 w 57"/>
                <a:gd name="T1" fmla="*/ 20 h 57"/>
                <a:gd name="T2" fmla="*/ 48 w 57"/>
                <a:gd name="T3" fmla="*/ 20 h 57"/>
                <a:gd name="T4" fmla="*/ 41 w 57"/>
                <a:gd name="T5" fmla="*/ 25 h 57"/>
                <a:gd name="T6" fmla="*/ 32 w 57"/>
                <a:gd name="T7" fmla="*/ 25 h 57"/>
                <a:gd name="T8" fmla="*/ 32 w 57"/>
                <a:gd name="T9" fmla="*/ 16 h 57"/>
                <a:gd name="T10" fmla="*/ 37 w 57"/>
                <a:gd name="T11" fmla="*/ 8 h 57"/>
                <a:gd name="T12" fmla="*/ 37 w 57"/>
                <a:gd name="T13" fmla="*/ 8 h 57"/>
                <a:gd name="T14" fmla="*/ 29 w 57"/>
                <a:gd name="T15" fmla="*/ 0 h 57"/>
                <a:gd name="T16" fmla="*/ 20 w 57"/>
                <a:gd name="T17" fmla="*/ 8 h 57"/>
                <a:gd name="T18" fmla="*/ 20 w 57"/>
                <a:gd name="T19" fmla="*/ 8 h 57"/>
                <a:gd name="T20" fmla="*/ 25 w 57"/>
                <a:gd name="T21" fmla="*/ 16 h 57"/>
                <a:gd name="T22" fmla="*/ 25 w 57"/>
                <a:gd name="T23" fmla="*/ 25 h 57"/>
                <a:gd name="T24" fmla="*/ 16 w 57"/>
                <a:gd name="T25" fmla="*/ 25 h 57"/>
                <a:gd name="T26" fmla="*/ 9 w 57"/>
                <a:gd name="T27" fmla="*/ 20 h 57"/>
                <a:gd name="T28" fmla="*/ 9 w 57"/>
                <a:gd name="T29" fmla="*/ 20 h 57"/>
                <a:gd name="T30" fmla="*/ 0 w 57"/>
                <a:gd name="T31" fmla="*/ 28 h 57"/>
                <a:gd name="T32" fmla="*/ 9 w 57"/>
                <a:gd name="T33" fmla="*/ 37 h 57"/>
                <a:gd name="T34" fmla="*/ 9 w 57"/>
                <a:gd name="T35" fmla="*/ 37 h 57"/>
                <a:gd name="T36" fmla="*/ 16 w 57"/>
                <a:gd name="T37" fmla="*/ 31 h 57"/>
                <a:gd name="T38" fmla="*/ 25 w 57"/>
                <a:gd name="T39" fmla="*/ 31 h 57"/>
                <a:gd name="T40" fmla="*/ 25 w 57"/>
                <a:gd name="T41" fmla="*/ 40 h 57"/>
                <a:gd name="T42" fmla="*/ 20 w 57"/>
                <a:gd name="T43" fmla="*/ 48 h 57"/>
                <a:gd name="T44" fmla="*/ 20 w 57"/>
                <a:gd name="T45" fmla="*/ 48 h 57"/>
                <a:gd name="T46" fmla="*/ 29 w 57"/>
                <a:gd name="T47" fmla="*/ 57 h 57"/>
                <a:gd name="T48" fmla="*/ 37 w 57"/>
                <a:gd name="T49" fmla="*/ 48 h 57"/>
                <a:gd name="T50" fmla="*/ 37 w 57"/>
                <a:gd name="T51" fmla="*/ 48 h 57"/>
                <a:gd name="T52" fmla="*/ 32 w 57"/>
                <a:gd name="T53" fmla="*/ 40 h 57"/>
                <a:gd name="T54" fmla="*/ 32 w 57"/>
                <a:gd name="T55" fmla="*/ 31 h 57"/>
                <a:gd name="T56" fmla="*/ 41 w 57"/>
                <a:gd name="T57" fmla="*/ 31 h 57"/>
                <a:gd name="T58" fmla="*/ 48 w 57"/>
                <a:gd name="T59" fmla="*/ 37 h 57"/>
                <a:gd name="T60" fmla="*/ 48 w 57"/>
                <a:gd name="T61" fmla="*/ 37 h 57"/>
                <a:gd name="T62" fmla="*/ 57 w 57"/>
                <a:gd name="T63" fmla="*/ 28 h 57"/>
                <a:gd name="T64" fmla="*/ 48 w 57"/>
                <a:gd name="T65" fmla="*/ 2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48" y="20"/>
                  </a:move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9"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4"/>
                    <a:pt x="16" y="31"/>
                  </a:cubicBezTo>
                  <a:cubicBezTo>
                    <a:pt x="25" y="31"/>
                    <a:pt x="25" y="31"/>
                    <a:pt x="25" y="31"/>
                  </a:cubicBezTo>
                  <a:cubicBezTo>
                    <a:pt x="25" y="40"/>
                    <a:pt x="25" y="40"/>
                    <a:pt x="25" y="40"/>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0"/>
                  </a:cubicBezTo>
                  <a:cubicBezTo>
                    <a:pt x="32" y="31"/>
                    <a:pt x="32" y="31"/>
                    <a:pt x="32" y="31"/>
                  </a:cubicBezTo>
                  <a:cubicBezTo>
                    <a:pt x="41" y="31"/>
                    <a:pt x="41" y="31"/>
                    <a:pt x="41" y="31"/>
                  </a:cubicBezTo>
                  <a:cubicBezTo>
                    <a:pt x="42" y="34"/>
                    <a:pt x="45" y="37"/>
                    <a:pt x="48" y="37"/>
                  </a:cubicBezTo>
                  <a:cubicBezTo>
                    <a:pt x="48" y="37"/>
                    <a:pt x="48" y="37"/>
                    <a:pt x="48" y="37"/>
                  </a:cubicBezTo>
                  <a:cubicBezTo>
                    <a:pt x="53" y="37"/>
                    <a:pt x="57" y="33"/>
                    <a:pt x="57" y="28"/>
                  </a:cubicBezTo>
                  <a:cubicBezTo>
                    <a:pt x="57" y="24"/>
                    <a:pt x="53" y="20"/>
                    <a:pt x="48"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2" name="Freeform 97"/>
            <p:cNvSpPr>
              <a:spLocks/>
            </p:cNvSpPr>
            <p:nvPr/>
          </p:nvSpPr>
          <p:spPr bwMode="auto">
            <a:xfrm>
              <a:off x="3711575" y="1042988"/>
              <a:ext cx="136525" cy="136525"/>
            </a:xfrm>
            <a:custGeom>
              <a:avLst/>
              <a:gdLst>
                <a:gd name="T0" fmla="*/ 169 w 169"/>
                <a:gd name="T1" fmla="*/ 85 h 169"/>
                <a:gd name="T2" fmla="*/ 143 w 169"/>
                <a:gd name="T3" fmla="*/ 60 h 169"/>
                <a:gd name="T4" fmla="*/ 143 w 169"/>
                <a:gd name="T5" fmla="*/ 60 h 169"/>
                <a:gd name="T6" fmla="*/ 120 w 169"/>
                <a:gd name="T7" fmla="*/ 75 h 169"/>
                <a:gd name="T8" fmla="*/ 94 w 169"/>
                <a:gd name="T9" fmla="*/ 75 h 169"/>
                <a:gd name="T10" fmla="*/ 94 w 169"/>
                <a:gd name="T11" fmla="*/ 49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9 h 169"/>
                <a:gd name="T24" fmla="*/ 75 w 169"/>
                <a:gd name="T25" fmla="*/ 75 h 169"/>
                <a:gd name="T26" fmla="*/ 48 w 169"/>
                <a:gd name="T27" fmla="*/ 75 h 169"/>
                <a:gd name="T28" fmla="*/ 25 w 169"/>
                <a:gd name="T29" fmla="*/ 60 h 169"/>
                <a:gd name="T30" fmla="*/ 25 w 169"/>
                <a:gd name="T31" fmla="*/ 60 h 169"/>
                <a:gd name="T32" fmla="*/ 0 w 169"/>
                <a:gd name="T33" fmla="*/ 85 h 169"/>
                <a:gd name="T34" fmla="*/ 25 w 169"/>
                <a:gd name="T35" fmla="*/ 110 h 169"/>
                <a:gd name="T36" fmla="*/ 25 w 169"/>
                <a:gd name="T37" fmla="*/ 110 h 169"/>
                <a:gd name="T38" fmla="*/ 48 w 169"/>
                <a:gd name="T39" fmla="*/ 94 h 169"/>
                <a:gd name="T40" fmla="*/ 75 w 169"/>
                <a:gd name="T41" fmla="*/ 94 h 169"/>
                <a:gd name="T42" fmla="*/ 75 w 169"/>
                <a:gd name="T43" fmla="*/ 121 h 169"/>
                <a:gd name="T44" fmla="*/ 59 w 169"/>
                <a:gd name="T45" fmla="*/ 144 h 169"/>
                <a:gd name="T46" fmla="*/ 59 w 169"/>
                <a:gd name="T47" fmla="*/ 144 h 169"/>
                <a:gd name="T48" fmla="*/ 84 w 169"/>
                <a:gd name="T49" fmla="*/ 169 h 169"/>
                <a:gd name="T50" fmla="*/ 109 w 169"/>
                <a:gd name="T51" fmla="*/ 144 h 169"/>
                <a:gd name="T52" fmla="*/ 109 w 169"/>
                <a:gd name="T53" fmla="*/ 144 h 169"/>
                <a:gd name="T54" fmla="*/ 94 w 169"/>
                <a:gd name="T55" fmla="*/ 121 h 169"/>
                <a:gd name="T56" fmla="*/ 94 w 169"/>
                <a:gd name="T57" fmla="*/ 94 h 169"/>
                <a:gd name="T58" fmla="*/ 120 w 169"/>
                <a:gd name="T59" fmla="*/ 94 h 169"/>
                <a:gd name="T60" fmla="*/ 143 w 169"/>
                <a:gd name="T61" fmla="*/ 110 h 169"/>
                <a:gd name="T62" fmla="*/ 143 w 169"/>
                <a:gd name="T63" fmla="*/ 110 h 169"/>
                <a:gd name="T64" fmla="*/ 169 w 169"/>
                <a:gd name="T65" fmla="*/ 8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5"/>
                  </a:moveTo>
                  <a:cubicBezTo>
                    <a:pt x="169" y="71"/>
                    <a:pt x="157" y="60"/>
                    <a:pt x="143" y="60"/>
                  </a:cubicBezTo>
                  <a:cubicBezTo>
                    <a:pt x="143" y="60"/>
                    <a:pt x="143" y="60"/>
                    <a:pt x="143" y="60"/>
                  </a:cubicBezTo>
                  <a:cubicBezTo>
                    <a:pt x="133" y="60"/>
                    <a:pt x="124" y="66"/>
                    <a:pt x="120" y="75"/>
                  </a:cubicBezTo>
                  <a:cubicBezTo>
                    <a:pt x="94" y="75"/>
                    <a:pt x="94" y="75"/>
                    <a:pt x="94" y="75"/>
                  </a:cubicBezTo>
                  <a:cubicBezTo>
                    <a:pt x="94" y="49"/>
                    <a:pt x="94" y="49"/>
                    <a:pt x="94" y="49"/>
                  </a:cubicBezTo>
                  <a:cubicBezTo>
                    <a:pt x="103" y="45"/>
                    <a:pt x="109" y="36"/>
                    <a:pt x="109" y="25"/>
                  </a:cubicBezTo>
                  <a:cubicBezTo>
                    <a:pt x="109" y="25"/>
                    <a:pt x="109" y="25"/>
                    <a:pt x="109" y="25"/>
                  </a:cubicBezTo>
                  <a:cubicBezTo>
                    <a:pt x="109" y="12"/>
                    <a:pt x="98" y="0"/>
                    <a:pt x="84" y="0"/>
                  </a:cubicBezTo>
                  <a:cubicBezTo>
                    <a:pt x="70" y="0"/>
                    <a:pt x="59" y="12"/>
                    <a:pt x="59" y="25"/>
                  </a:cubicBezTo>
                  <a:cubicBezTo>
                    <a:pt x="59" y="25"/>
                    <a:pt x="59" y="25"/>
                    <a:pt x="59" y="25"/>
                  </a:cubicBezTo>
                  <a:cubicBezTo>
                    <a:pt x="59" y="36"/>
                    <a:pt x="66" y="45"/>
                    <a:pt x="75" y="49"/>
                  </a:cubicBezTo>
                  <a:cubicBezTo>
                    <a:pt x="75" y="75"/>
                    <a:pt x="75" y="75"/>
                    <a:pt x="75" y="75"/>
                  </a:cubicBezTo>
                  <a:cubicBezTo>
                    <a:pt x="48" y="75"/>
                    <a:pt x="48" y="75"/>
                    <a:pt x="48" y="75"/>
                  </a:cubicBezTo>
                  <a:cubicBezTo>
                    <a:pt x="44" y="66"/>
                    <a:pt x="35" y="60"/>
                    <a:pt x="25" y="60"/>
                  </a:cubicBezTo>
                  <a:cubicBezTo>
                    <a:pt x="25" y="60"/>
                    <a:pt x="25" y="60"/>
                    <a:pt x="25" y="60"/>
                  </a:cubicBezTo>
                  <a:cubicBezTo>
                    <a:pt x="11" y="60"/>
                    <a:pt x="0" y="71"/>
                    <a:pt x="0" y="85"/>
                  </a:cubicBezTo>
                  <a:cubicBezTo>
                    <a:pt x="0" y="99"/>
                    <a:pt x="11" y="110"/>
                    <a:pt x="25" y="110"/>
                  </a:cubicBezTo>
                  <a:cubicBezTo>
                    <a:pt x="25" y="110"/>
                    <a:pt x="25" y="110"/>
                    <a:pt x="25" y="110"/>
                  </a:cubicBezTo>
                  <a:cubicBezTo>
                    <a:pt x="35" y="110"/>
                    <a:pt x="44" y="103"/>
                    <a:pt x="48" y="94"/>
                  </a:cubicBezTo>
                  <a:cubicBezTo>
                    <a:pt x="75" y="94"/>
                    <a:pt x="75" y="94"/>
                    <a:pt x="75" y="94"/>
                  </a:cubicBezTo>
                  <a:cubicBezTo>
                    <a:pt x="75" y="121"/>
                    <a:pt x="75" y="121"/>
                    <a:pt x="75" y="121"/>
                  </a:cubicBezTo>
                  <a:cubicBezTo>
                    <a:pt x="66" y="125"/>
                    <a:pt x="59" y="134"/>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4"/>
                    <a:pt x="103" y="125"/>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9" y="99"/>
                    <a:pt x="169"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3" name="Freeform 98"/>
            <p:cNvSpPr>
              <a:spLocks/>
            </p:cNvSpPr>
            <p:nvPr/>
          </p:nvSpPr>
          <p:spPr bwMode="auto">
            <a:xfrm>
              <a:off x="3978275" y="1042988"/>
              <a:ext cx="136525" cy="136525"/>
            </a:xfrm>
            <a:custGeom>
              <a:avLst/>
              <a:gdLst>
                <a:gd name="T0" fmla="*/ 169 w 169"/>
                <a:gd name="T1" fmla="*/ 85 h 169"/>
                <a:gd name="T2" fmla="*/ 143 w 169"/>
                <a:gd name="T3" fmla="*/ 60 h 169"/>
                <a:gd name="T4" fmla="*/ 143 w 169"/>
                <a:gd name="T5" fmla="*/ 60 h 169"/>
                <a:gd name="T6" fmla="*/ 120 w 169"/>
                <a:gd name="T7" fmla="*/ 75 h 169"/>
                <a:gd name="T8" fmla="*/ 94 w 169"/>
                <a:gd name="T9" fmla="*/ 75 h 169"/>
                <a:gd name="T10" fmla="*/ 94 w 169"/>
                <a:gd name="T11" fmla="*/ 49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9 h 169"/>
                <a:gd name="T24" fmla="*/ 75 w 169"/>
                <a:gd name="T25" fmla="*/ 75 h 169"/>
                <a:gd name="T26" fmla="*/ 48 w 169"/>
                <a:gd name="T27" fmla="*/ 75 h 169"/>
                <a:gd name="T28" fmla="*/ 25 w 169"/>
                <a:gd name="T29" fmla="*/ 60 h 169"/>
                <a:gd name="T30" fmla="*/ 25 w 169"/>
                <a:gd name="T31" fmla="*/ 60 h 169"/>
                <a:gd name="T32" fmla="*/ 0 w 169"/>
                <a:gd name="T33" fmla="*/ 85 h 169"/>
                <a:gd name="T34" fmla="*/ 25 w 169"/>
                <a:gd name="T35" fmla="*/ 110 h 169"/>
                <a:gd name="T36" fmla="*/ 25 w 169"/>
                <a:gd name="T37" fmla="*/ 110 h 169"/>
                <a:gd name="T38" fmla="*/ 48 w 169"/>
                <a:gd name="T39" fmla="*/ 94 h 169"/>
                <a:gd name="T40" fmla="*/ 75 w 169"/>
                <a:gd name="T41" fmla="*/ 94 h 169"/>
                <a:gd name="T42" fmla="*/ 75 w 169"/>
                <a:gd name="T43" fmla="*/ 121 h 169"/>
                <a:gd name="T44" fmla="*/ 59 w 169"/>
                <a:gd name="T45" fmla="*/ 144 h 169"/>
                <a:gd name="T46" fmla="*/ 59 w 169"/>
                <a:gd name="T47" fmla="*/ 144 h 169"/>
                <a:gd name="T48" fmla="*/ 84 w 169"/>
                <a:gd name="T49" fmla="*/ 169 h 169"/>
                <a:gd name="T50" fmla="*/ 109 w 169"/>
                <a:gd name="T51" fmla="*/ 144 h 169"/>
                <a:gd name="T52" fmla="*/ 109 w 169"/>
                <a:gd name="T53" fmla="*/ 144 h 169"/>
                <a:gd name="T54" fmla="*/ 94 w 169"/>
                <a:gd name="T55" fmla="*/ 121 h 169"/>
                <a:gd name="T56" fmla="*/ 94 w 169"/>
                <a:gd name="T57" fmla="*/ 94 h 169"/>
                <a:gd name="T58" fmla="*/ 120 w 169"/>
                <a:gd name="T59" fmla="*/ 94 h 169"/>
                <a:gd name="T60" fmla="*/ 143 w 169"/>
                <a:gd name="T61" fmla="*/ 110 h 169"/>
                <a:gd name="T62" fmla="*/ 143 w 169"/>
                <a:gd name="T63" fmla="*/ 110 h 169"/>
                <a:gd name="T64" fmla="*/ 169 w 169"/>
                <a:gd name="T65" fmla="*/ 8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5"/>
                  </a:moveTo>
                  <a:cubicBezTo>
                    <a:pt x="169" y="71"/>
                    <a:pt x="157" y="60"/>
                    <a:pt x="143" y="60"/>
                  </a:cubicBezTo>
                  <a:cubicBezTo>
                    <a:pt x="143" y="60"/>
                    <a:pt x="143" y="60"/>
                    <a:pt x="143" y="60"/>
                  </a:cubicBezTo>
                  <a:cubicBezTo>
                    <a:pt x="133" y="60"/>
                    <a:pt x="124" y="66"/>
                    <a:pt x="120" y="75"/>
                  </a:cubicBezTo>
                  <a:cubicBezTo>
                    <a:pt x="94" y="75"/>
                    <a:pt x="94" y="75"/>
                    <a:pt x="94" y="75"/>
                  </a:cubicBezTo>
                  <a:cubicBezTo>
                    <a:pt x="94" y="49"/>
                    <a:pt x="94" y="49"/>
                    <a:pt x="94" y="49"/>
                  </a:cubicBezTo>
                  <a:cubicBezTo>
                    <a:pt x="103" y="45"/>
                    <a:pt x="109" y="36"/>
                    <a:pt x="109" y="25"/>
                  </a:cubicBezTo>
                  <a:cubicBezTo>
                    <a:pt x="109" y="25"/>
                    <a:pt x="109" y="25"/>
                    <a:pt x="109" y="25"/>
                  </a:cubicBezTo>
                  <a:cubicBezTo>
                    <a:pt x="109" y="12"/>
                    <a:pt x="98" y="0"/>
                    <a:pt x="84" y="0"/>
                  </a:cubicBezTo>
                  <a:cubicBezTo>
                    <a:pt x="70" y="0"/>
                    <a:pt x="59" y="12"/>
                    <a:pt x="59" y="25"/>
                  </a:cubicBezTo>
                  <a:cubicBezTo>
                    <a:pt x="59" y="25"/>
                    <a:pt x="59" y="25"/>
                    <a:pt x="59" y="25"/>
                  </a:cubicBezTo>
                  <a:cubicBezTo>
                    <a:pt x="59" y="36"/>
                    <a:pt x="65" y="45"/>
                    <a:pt x="75" y="49"/>
                  </a:cubicBezTo>
                  <a:cubicBezTo>
                    <a:pt x="75" y="75"/>
                    <a:pt x="75" y="75"/>
                    <a:pt x="75" y="75"/>
                  </a:cubicBezTo>
                  <a:cubicBezTo>
                    <a:pt x="48" y="75"/>
                    <a:pt x="48" y="75"/>
                    <a:pt x="48" y="75"/>
                  </a:cubicBezTo>
                  <a:cubicBezTo>
                    <a:pt x="44" y="66"/>
                    <a:pt x="35" y="60"/>
                    <a:pt x="25" y="60"/>
                  </a:cubicBezTo>
                  <a:cubicBezTo>
                    <a:pt x="25" y="60"/>
                    <a:pt x="25" y="60"/>
                    <a:pt x="25" y="60"/>
                  </a:cubicBezTo>
                  <a:cubicBezTo>
                    <a:pt x="11" y="60"/>
                    <a:pt x="0" y="71"/>
                    <a:pt x="0" y="85"/>
                  </a:cubicBezTo>
                  <a:cubicBezTo>
                    <a:pt x="0" y="99"/>
                    <a:pt x="11" y="110"/>
                    <a:pt x="25" y="110"/>
                  </a:cubicBezTo>
                  <a:cubicBezTo>
                    <a:pt x="25" y="110"/>
                    <a:pt x="25" y="110"/>
                    <a:pt x="25" y="110"/>
                  </a:cubicBezTo>
                  <a:cubicBezTo>
                    <a:pt x="35" y="110"/>
                    <a:pt x="44" y="103"/>
                    <a:pt x="48" y="94"/>
                  </a:cubicBezTo>
                  <a:cubicBezTo>
                    <a:pt x="75" y="94"/>
                    <a:pt x="75" y="94"/>
                    <a:pt x="75" y="94"/>
                  </a:cubicBezTo>
                  <a:cubicBezTo>
                    <a:pt x="75" y="121"/>
                    <a:pt x="75" y="121"/>
                    <a:pt x="75" y="121"/>
                  </a:cubicBezTo>
                  <a:cubicBezTo>
                    <a:pt x="65" y="125"/>
                    <a:pt x="59" y="134"/>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4"/>
                    <a:pt x="103" y="125"/>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9" y="99"/>
                    <a:pt x="169"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4" name="Freeform 99"/>
            <p:cNvSpPr>
              <a:spLocks/>
            </p:cNvSpPr>
            <p:nvPr/>
          </p:nvSpPr>
          <p:spPr bwMode="auto">
            <a:xfrm>
              <a:off x="4244975" y="1042988"/>
              <a:ext cx="136525" cy="136525"/>
            </a:xfrm>
            <a:custGeom>
              <a:avLst/>
              <a:gdLst>
                <a:gd name="T0" fmla="*/ 168 w 168"/>
                <a:gd name="T1" fmla="*/ 85 h 169"/>
                <a:gd name="T2" fmla="*/ 143 w 168"/>
                <a:gd name="T3" fmla="*/ 60 h 169"/>
                <a:gd name="T4" fmla="*/ 143 w 168"/>
                <a:gd name="T5" fmla="*/ 60 h 169"/>
                <a:gd name="T6" fmla="*/ 120 w 168"/>
                <a:gd name="T7" fmla="*/ 75 h 169"/>
                <a:gd name="T8" fmla="*/ 94 w 168"/>
                <a:gd name="T9" fmla="*/ 75 h 169"/>
                <a:gd name="T10" fmla="*/ 94 w 168"/>
                <a:gd name="T11" fmla="*/ 49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9 h 169"/>
                <a:gd name="T24" fmla="*/ 74 w 168"/>
                <a:gd name="T25" fmla="*/ 75 h 169"/>
                <a:gd name="T26" fmla="*/ 48 w 168"/>
                <a:gd name="T27" fmla="*/ 75 h 169"/>
                <a:gd name="T28" fmla="*/ 25 w 168"/>
                <a:gd name="T29" fmla="*/ 60 h 169"/>
                <a:gd name="T30" fmla="*/ 25 w 168"/>
                <a:gd name="T31" fmla="*/ 60 h 169"/>
                <a:gd name="T32" fmla="*/ 0 w 168"/>
                <a:gd name="T33" fmla="*/ 85 h 169"/>
                <a:gd name="T34" fmla="*/ 25 w 168"/>
                <a:gd name="T35" fmla="*/ 110 h 169"/>
                <a:gd name="T36" fmla="*/ 25 w 168"/>
                <a:gd name="T37" fmla="*/ 110 h 169"/>
                <a:gd name="T38" fmla="*/ 48 w 168"/>
                <a:gd name="T39" fmla="*/ 94 h 169"/>
                <a:gd name="T40" fmla="*/ 74 w 168"/>
                <a:gd name="T41" fmla="*/ 94 h 169"/>
                <a:gd name="T42" fmla="*/ 74 w 168"/>
                <a:gd name="T43" fmla="*/ 121 h 169"/>
                <a:gd name="T44" fmla="*/ 59 w 168"/>
                <a:gd name="T45" fmla="*/ 144 h 169"/>
                <a:gd name="T46" fmla="*/ 59 w 168"/>
                <a:gd name="T47" fmla="*/ 144 h 169"/>
                <a:gd name="T48" fmla="*/ 84 w 168"/>
                <a:gd name="T49" fmla="*/ 169 h 169"/>
                <a:gd name="T50" fmla="*/ 109 w 168"/>
                <a:gd name="T51" fmla="*/ 144 h 169"/>
                <a:gd name="T52" fmla="*/ 109 w 168"/>
                <a:gd name="T53" fmla="*/ 144 h 169"/>
                <a:gd name="T54" fmla="*/ 94 w 168"/>
                <a:gd name="T55" fmla="*/ 121 h 169"/>
                <a:gd name="T56" fmla="*/ 94 w 168"/>
                <a:gd name="T57" fmla="*/ 94 h 169"/>
                <a:gd name="T58" fmla="*/ 120 w 168"/>
                <a:gd name="T59" fmla="*/ 94 h 169"/>
                <a:gd name="T60" fmla="*/ 143 w 168"/>
                <a:gd name="T61" fmla="*/ 110 h 169"/>
                <a:gd name="T62" fmla="*/ 143 w 168"/>
                <a:gd name="T63" fmla="*/ 110 h 169"/>
                <a:gd name="T64" fmla="*/ 168 w 168"/>
                <a:gd name="T65" fmla="*/ 8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5"/>
                  </a:moveTo>
                  <a:cubicBezTo>
                    <a:pt x="168" y="71"/>
                    <a:pt x="157" y="60"/>
                    <a:pt x="143" y="60"/>
                  </a:cubicBezTo>
                  <a:cubicBezTo>
                    <a:pt x="143" y="60"/>
                    <a:pt x="143" y="60"/>
                    <a:pt x="143" y="60"/>
                  </a:cubicBezTo>
                  <a:cubicBezTo>
                    <a:pt x="133" y="60"/>
                    <a:pt x="124" y="66"/>
                    <a:pt x="120" y="75"/>
                  </a:cubicBezTo>
                  <a:cubicBezTo>
                    <a:pt x="94" y="75"/>
                    <a:pt x="94" y="75"/>
                    <a:pt x="94" y="75"/>
                  </a:cubicBezTo>
                  <a:cubicBezTo>
                    <a:pt x="94" y="49"/>
                    <a:pt x="94" y="49"/>
                    <a:pt x="94" y="49"/>
                  </a:cubicBezTo>
                  <a:cubicBezTo>
                    <a:pt x="103" y="45"/>
                    <a:pt x="109" y="36"/>
                    <a:pt x="109" y="25"/>
                  </a:cubicBezTo>
                  <a:cubicBezTo>
                    <a:pt x="109" y="25"/>
                    <a:pt x="109" y="25"/>
                    <a:pt x="109" y="25"/>
                  </a:cubicBezTo>
                  <a:cubicBezTo>
                    <a:pt x="109" y="12"/>
                    <a:pt x="98" y="0"/>
                    <a:pt x="84" y="0"/>
                  </a:cubicBezTo>
                  <a:cubicBezTo>
                    <a:pt x="70" y="0"/>
                    <a:pt x="59" y="12"/>
                    <a:pt x="59" y="25"/>
                  </a:cubicBezTo>
                  <a:cubicBezTo>
                    <a:pt x="59" y="25"/>
                    <a:pt x="59" y="25"/>
                    <a:pt x="59" y="25"/>
                  </a:cubicBezTo>
                  <a:cubicBezTo>
                    <a:pt x="59" y="36"/>
                    <a:pt x="65" y="45"/>
                    <a:pt x="74" y="49"/>
                  </a:cubicBezTo>
                  <a:cubicBezTo>
                    <a:pt x="74" y="75"/>
                    <a:pt x="74" y="75"/>
                    <a:pt x="74" y="75"/>
                  </a:cubicBezTo>
                  <a:cubicBezTo>
                    <a:pt x="48" y="75"/>
                    <a:pt x="48" y="75"/>
                    <a:pt x="48" y="75"/>
                  </a:cubicBezTo>
                  <a:cubicBezTo>
                    <a:pt x="44" y="66"/>
                    <a:pt x="35" y="60"/>
                    <a:pt x="25" y="60"/>
                  </a:cubicBezTo>
                  <a:cubicBezTo>
                    <a:pt x="25" y="60"/>
                    <a:pt x="25" y="60"/>
                    <a:pt x="25" y="60"/>
                  </a:cubicBezTo>
                  <a:cubicBezTo>
                    <a:pt x="11" y="60"/>
                    <a:pt x="0" y="71"/>
                    <a:pt x="0" y="85"/>
                  </a:cubicBezTo>
                  <a:cubicBezTo>
                    <a:pt x="0" y="99"/>
                    <a:pt x="11" y="110"/>
                    <a:pt x="25" y="110"/>
                  </a:cubicBezTo>
                  <a:cubicBezTo>
                    <a:pt x="25" y="110"/>
                    <a:pt x="25" y="110"/>
                    <a:pt x="25" y="110"/>
                  </a:cubicBezTo>
                  <a:cubicBezTo>
                    <a:pt x="35" y="110"/>
                    <a:pt x="44" y="103"/>
                    <a:pt x="48" y="94"/>
                  </a:cubicBezTo>
                  <a:cubicBezTo>
                    <a:pt x="74" y="94"/>
                    <a:pt x="74" y="94"/>
                    <a:pt x="74" y="94"/>
                  </a:cubicBezTo>
                  <a:cubicBezTo>
                    <a:pt x="74" y="121"/>
                    <a:pt x="74" y="121"/>
                    <a:pt x="74" y="121"/>
                  </a:cubicBezTo>
                  <a:cubicBezTo>
                    <a:pt x="65" y="125"/>
                    <a:pt x="59" y="134"/>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4"/>
                    <a:pt x="103" y="125"/>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8" y="99"/>
                    <a:pt x="168"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5" name="Freeform 100"/>
            <p:cNvSpPr>
              <a:spLocks/>
            </p:cNvSpPr>
            <p:nvPr/>
          </p:nvSpPr>
          <p:spPr bwMode="auto">
            <a:xfrm>
              <a:off x="4513263" y="1042988"/>
              <a:ext cx="134938" cy="136525"/>
            </a:xfrm>
            <a:custGeom>
              <a:avLst/>
              <a:gdLst>
                <a:gd name="T0" fmla="*/ 168 w 168"/>
                <a:gd name="T1" fmla="*/ 85 h 169"/>
                <a:gd name="T2" fmla="*/ 143 w 168"/>
                <a:gd name="T3" fmla="*/ 60 h 169"/>
                <a:gd name="T4" fmla="*/ 143 w 168"/>
                <a:gd name="T5" fmla="*/ 60 h 169"/>
                <a:gd name="T6" fmla="*/ 120 w 168"/>
                <a:gd name="T7" fmla="*/ 75 h 169"/>
                <a:gd name="T8" fmla="*/ 94 w 168"/>
                <a:gd name="T9" fmla="*/ 75 h 169"/>
                <a:gd name="T10" fmla="*/ 94 w 168"/>
                <a:gd name="T11" fmla="*/ 49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9 h 169"/>
                <a:gd name="T24" fmla="*/ 74 w 168"/>
                <a:gd name="T25" fmla="*/ 75 h 169"/>
                <a:gd name="T26" fmla="*/ 48 w 168"/>
                <a:gd name="T27" fmla="*/ 75 h 169"/>
                <a:gd name="T28" fmla="*/ 25 w 168"/>
                <a:gd name="T29" fmla="*/ 60 h 169"/>
                <a:gd name="T30" fmla="*/ 25 w 168"/>
                <a:gd name="T31" fmla="*/ 60 h 169"/>
                <a:gd name="T32" fmla="*/ 0 w 168"/>
                <a:gd name="T33" fmla="*/ 85 h 169"/>
                <a:gd name="T34" fmla="*/ 25 w 168"/>
                <a:gd name="T35" fmla="*/ 110 h 169"/>
                <a:gd name="T36" fmla="*/ 25 w 168"/>
                <a:gd name="T37" fmla="*/ 110 h 169"/>
                <a:gd name="T38" fmla="*/ 48 w 168"/>
                <a:gd name="T39" fmla="*/ 94 h 169"/>
                <a:gd name="T40" fmla="*/ 74 w 168"/>
                <a:gd name="T41" fmla="*/ 94 h 169"/>
                <a:gd name="T42" fmla="*/ 74 w 168"/>
                <a:gd name="T43" fmla="*/ 121 h 169"/>
                <a:gd name="T44" fmla="*/ 59 w 168"/>
                <a:gd name="T45" fmla="*/ 144 h 169"/>
                <a:gd name="T46" fmla="*/ 59 w 168"/>
                <a:gd name="T47" fmla="*/ 144 h 169"/>
                <a:gd name="T48" fmla="*/ 84 w 168"/>
                <a:gd name="T49" fmla="*/ 169 h 169"/>
                <a:gd name="T50" fmla="*/ 109 w 168"/>
                <a:gd name="T51" fmla="*/ 144 h 169"/>
                <a:gd name="T52" fmla="*/ 109 w 168"/>
                <a:gd name="T53" fmla="*/ 144 h 169"/>
                <a:gd name="T54" fmla="*/ 94 w 168"/>
                <a:gd name="T55" fmla="*/ 121 h 169"/>
                <a:gd name="T56" fmla="*/ 94 w 168"/>
                <a:gd name="T57" fmla="*/ 94 h 169"/>
                <a:gd name="T58" fmla="*/ 120 w 168"/>
                <a:gd name="T59" fmla="*/ 94 h 169"/>
                <a:gd name="T60" fmla="*/ 143 w 168"/>
                <a:gd name="T61" fmla="*/ 110 h 169"/>
                <a:gd name="T62" fmla="*/ 143 w 168"/>
                <a:gd name="T63" fmla="*/ 110 h 169"/>
                <a:gd name="T64" fmla="*/ 168 w 168"/>
                <a:gd name="T65" fmla="*/ 8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5"/>
                  </a:moveTo>
                  <a:cubicBezTo>
                    <a:pt x="168" y="71"/>
                    <a:pt x="157" y="60"/>
                    <a:pt x="143" y="60"/>
                  </a:cubicBezTo>
                  <a:cubicBezTo>
                    <a:pt x="143" y="60"/>
                    <a:pt x="143" y="60"/>
                    <a:pt x="143" y="60"/>
                  </a:cubicBezTo>
                  <a:cubicBezTo>
                    <a:pt x="133" y="60"/>
                    <a:pt x="124" y="66"/>
                    <a:pt x="120" y="75"/>
                  </a:cubicBezTo>
                  <a:cubicBezTo>
                    <a:pt x="94" y="75"/>
                    <a:pt x="94" y="75"/>
                    <a:pt x="94" y="75"/>
                  </a:cubicBezTo>
                  <a:cubicBezTo>
                    <a:pt x="94" y="49"/>
                    <a:pt x="94" y="49"/>
                    <a:pt x="94" y="49"/>
                  </a:cubicBezTo>
                  <a:cubicBezTo>
                    <a:pt x="103" y="45"/>
                    <a:pt x="109" y="36"/>
                    <a:pt x="109" y="25"/>
                  </a:cubicBezTo>
                  <a:cubicBezTo>
                    <a:pt x="109" y="25"/>
                    <a:pt x="109" y="25"/>
                    <a:pt x="109" y="25"/>
                  </a:cubicBezTo>
                  <a:cubicBezTo>
                    <a:pt x="109" y="12"/>
                    <a:pt x="98" y="0"/>
                    <a:pt x="84" y="0"/>
                  </a:cubicBezTo>
                  <a:cubicBezTo>
                    <a:pt x="70" y="0"/>
                    <a:pt x="59" y="12"/>
                    <a:pt x="59" y="25"/>
                  </a:cubicBezTo>
                  <a:cubicBezTo>
                    <a:pt x="59" y="25"/>
                    <a:pt x="59" y="25"/>
                    <a:pt x="59" y="25"/>
                  </a:cubicBezTo>
                  <a:cubicBezTo>
                    <a:pt x="59" y="36"/>
                    <a:pt x="65" y="45"/>
                    <a:pt x="74" y="49"/>
                  </a:cubicBezTo>
                  <a:cubicBezTo>
                    <a:pt x="74" y="75"/>
                    <a:pt x="74" y="75"/>
                    <a:pt x="74" y="75"/>
                  </a:cubicBezTo>
                  <a:cubicBezTo>
                    <a:pt x="48" y="75"/>
                    <a:pt x="48" y="75"/>
                    <a:pt x="48" y="75"/>
                  </a:cubicBezTo>
                  <a:cubicBezTo>
                    <a:pt x="44" y="66"/>
                    <a:pt x="35" y="60"/>
                    <a:pt x="25" y="60"/>
                  </a:cubicBezTo>
                  <a:cubicBezTo>
                    <a:pt x="25" y="60"/>
                    <a:pt x="25" y="60"/>
                    <a:pt x="25" y="60"/>
                  </a:cubicBezTo>
                  <a:cubicBezTo>
                    <a:pt x="11" y="60"/>
                    <a:pt x="0" y="71"/>
                    <a:pt x="0" y="85"/>
                  </a:cubicBezTo>
                  <a:cubicBezTo>
                    <a:pt x="0" y="99"/>
                    <a:pt x="11" y="110"/>
                    <a:pt x="25" y="110"/>
                  </a:cubicBezTo>
                  <a:cubicBezTo>
                    <a:pt x="25" y="110"/>
                    <a:pt x="25" y="110"/>
                    <a:pt x="25" y="110"/>
                  </a:cubicBezTo>
                  <a:cubicBezTo>
                    <a:pt x="35" y="110"/>
                    <a:pt x="44" y="103"/>
                    <a:pt x="48" y="94"/>
                  </a:cubicBezTo>
                  <a:cubicBezTo>
                    <a:pt x="74" y="94"/>
                    <a:pt x="74" y="94"/>
                    <a:pt x="74" y="94"/>
                  </a:cubicBezTo>
                  <a:cubicBezTo>
                    <a:pt x="74" y="121"/>
                    <a:pt x="74" y="121"/>
                    <a:pt x="74" y="121"/>
                  </a:cubicBezTo>
                  <a:cubicBezTo>
                    <a:pt x="65" y="125"/>
                    <a:pt x="59" y="134"/>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4"/>
                    <a:pt x="103" y="125"/>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8" y="99"/>
                    <a:pt x="168"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6" name="Freeform 101"/>
            <p:cNvSpPr>
              <a:spLocks/>
            </p:cNvSpPr>
            <p:nvPr/>
          </p:nvSpPr>
          <p:spPr bwMode="auto">
            <a:xfrm>
              <a:off x="3711575" y="1311275"/>
              <a:ext cx="136525" cy="134938"/>
            </a:xfrm>
            <a:custGeom>
              <a:avLst/>
              <a:gdLst>
                <a:gd name="T0" fmla="*/ 169 w 169"/>
                <a:gd name="T1" fmla="*/ 85 h 169"/>
                <a:gd name="T2" fmla="*/ 143 w 169"/>
                <a:gd name="T3" fmla="*/ 59 h 169"/>
                <a:gd name="T4" fmla="*/ 143 w 169"/>
                <a:gd name="T5" fmla="*/ 59 h 169"/>
                <a:gd name="T6" fmla="*/ 120 w 169"/>
                <a:gd name="T7" fmla="*/ 75 h 169"/>
                <a:gd name="T8" fmla="*/ 94 w 169"/>
                <a:gd name="T9" fmla="*/ 75 h 169"/>
                <a:gd name="T10" fmla="*/ 94 w 169"/>
                <a:gd name="T11" fmla="*/ 49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9 h 169"/>
                <a:gd name="T24" fmla="*/ 75 w 169"/>
                <a:gd name="T25" fmla="*/ 75 h 169"/>
                <a:gd name="T26" fmla="*/ 48 w 169"/>
                <a:gd name="T27" fmla="*/ 75 h 169"/>
                <a:gd name="T28" fmla="*/ 25 w 169"/>
                <a:gd name="T29" fmla="*/ 59 h 169"/>
                <a:gd name="T30" fmla="*/ 25 w 169"/>
                <a:gd name="T31" fmla="*/ 59 h 169"/>
                <a:gd name="T32" fmla="*/ 0 w 169"/>
                <a:gd name="T33" fmla="*/ 85 h 169"/>
                <a:gd name="T34" fmla="*/ 25 w 169"/>
                <a:gd name="T35" fmla="*/ 110 h 169"/>
                <a:gd name="T36" fmla="*/ 25 w 169"/>
                <a:gd name="T37" fmla="*/ 110 h 169"/>
                <a:gd name="T38" fmla="*/ 48 w 169"/>
                <a:gd name="T39" fmla="*/ 94 h 169"/>
                <a:gd name="T40" fmla="*/ 75 w 169"/>
                <a:gd name="T41" fmla="*/ 94 h 169"/>
                <a:gd name="T42" fmla="*/ 75 w 169"/>
                <a:gd name="T43" fmla="*/ 121 h 169"/>
                <a:gd name="T44" fmla="*/ 59 w 169"/>
                <a:gd name="T45" fmla="*/ 144 h 169"/>
                <a:gd name="T46" fmla="*/ 59 w 169"/>
                <a:gd name="T47" fmla="*/ 144 h 169"/>
                <a:gd name="T48" fmla="*/ 84 w 169"/>
                <a:gd name="T49" fmla="*/ 169 h 169"/>
                <a:gd name="T50" fmla="*/ 109 w 169"/>
                <a:gd name="T51" fmla="*/ 144 h 169"/>
                <a:gd name="T52" fmla="*/ 109 w 169"/>
                <a:gd name="T53" fmla="*/ 144 h 169"/>
                <a:gd name="T54" fmla="*/ 94 w 169"/>
                <a:gd name="T55" fmla="*/ 121 h 169"/>
                <a:gd name="T56" fmla="*/ 94 w 169"/>
                <a:gd name="T57" fmla="*/ 94 h 169"/>
                <a:gd name="T58" fmla="*/ 120 w 169"/>
                <a:gd name="T59" fmla="*/ 94 h 169"/>
                <a:gd name="T60" fmla="*/ 143 w 169"/>
                <a:gd name="T61" fmla="*/ 110 h 169"/>
                <a:gd name="T62" fmla="*/ 143 w 169"/>
                <a:gd name="T63" fmla="*/ 110 h 169"/>
                <a:gd name="T64" fmla="*/ 169 w 169"/>
                <a:gd name="T65" fmla="*/ 8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5"/>
                  </a:moveTo>
                  <a:cubicBezTo>
                    <a:pt x="169" y="71"/>
                    <a:pt x="157" y="59"/>
                    <a:pt x="143" y="59"/>
                  </a:cubicBezTo>
                  <a:cubicBezTo>
                    <a:pt x="143" y="59"/>
                    <a:pt x="143" y="59"/>
                    <a:pt x="143" y="59"/>
                  </a:cubicBezTo>
                  <a:cubicBezTo>
                    <a:pt x="133" y="59"/>
                    <a:pt x="124" y="66"/>
                    <a:pt x="120" y="75"/>
                  </a:cubicBezTo>
                  <a:cubicBezTo>
                    <a:pt x="94" y="75"/>
                    <a:pt x="94" y="75"/>
                    <a:pt x="94" y="75"/>
                  </a:cubicBezTo>
                  <a:cubicBezTo>
                    <a:pt x="94" y="49"/>
                    <a:pt x="94" y="49"/>
                    <a:pt x="94" y="49"/>
                  </a:cubicBezTo>
                  <a:cubicBezTo>
                    <a:pt x="103" y="45"/>
                    <a:pt x="109" y="36"/>
                    <a:pt x="109" y="25"/>
                  </a:cubicBezTo>
                  <a:cubicBezTo>
                    <a:pt x="109" y="25"/>
                    <a:pt x="109" y="25"/>
                    <a:pt x="109" y="25"/>
                  </a:cubicBezTo>
                  <a:cubicBezTo>
                    <a:pt x="109" y="12"/>
                    <a:pt x="98" y="0"/>
                    <a:pt x="84" y="0"/>
                  </a:cubicBezTo>
                  <a:cubicBezTo>
                    <a:pt x="70" y="0"/>
                    <a:pt x="59" y="12"/>
                    <a:pt x="59" y="25"/>
                  </a:cubicBezTo>
                  <a:cubicBezTo>
                    <a:pt x="59" y="25"/>
                    <a:pt x="59" y="25"/>
                    <a:pt x="59" y="25"/>
                  </a:cubicBezTo>
                  <a:cubicBezTo>
                    <a:pt x="59" y="36"/>
                    <a:pt x="66" y="45"/>
                    <a:pt x="75" y="49"/>
                  </a:cubicBezTo>
                  <a:cubicBezTo>
                    <a:pt x="75" y="75"/>
                    <a:pt x="75" y="75"/>
                    <a:pt x="75" y="75"/>
                  </a:cubicBezTo>
                  <a:cubicBezTo>
                    <a:pt x="48" y="75"/>
                    <a:pt x="48" y="75"/>
                    <a:pt x="48" y="75"/>
                  </a:cubicBezTo>
                  <a:cubicBezTo>
                    <a:pt x="44" y="66"/>
                    <a:pt x="35" y="59"/>
                    <a:pt x="25" y="59"/>
                  </a:cubicBezTo>
                  <a:cubicBezTo>
                    <a:pt x="25" y="59"/>
                    <a:pt x="25" y="59"/>
                    <a:pt x="25" y="59"/>
                  </a:cubicBezTo>
                  <a:cubicBezTo>
                    <a:pt x="11" y="59"/>
                    <a:pt x="0" y="71"/>
                    <a:pt x="0" y="85"/>
                  </a:cubicBezTo>
                  <a:cubicBezTo>
                    <a:pt x="0" y="98"/>
                    <a:pt x="11" y="110"/>
                    <a:pt x="25" y="110"/>
                  </a:cubicBezTo>
                  <a:cubicBezTo>
                    <a:pt x="25" y="110"/>
                    <a:pt x="25" y="110"/>
                    <a:pt x="25" y="110"/>
                  </a:cubicBezTo>
                  <a:cubicBezTo>
                    <a:pt x="35" y="110"/>
                    <a:pt x="44" y="103"/>
                    <a:pt x="48" y="94"/>
                  </a:cubicBezTo>
                  <a:cubicBezTo>
                    <a:pt x="75" y="94"/>
                    <a:pt x="75" y="94"/>
                    <a:pt x="75" y="94"/>
                  </a:cubicBezTo>
                  <a:cubicBezTo>
                    <a:pt x="75" y="121"/>
                    <a:pt x="75" y="121"/>
                    <a:pt x="75" y="121"/>
                  </a:cubicBezTo>
                  <a:cubicBezTo>
                    <a:pt x="66" y="124"/>
                    <a:pt x="59" y="133"/>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3"/>
                    <a:pt x="103" y="124"/>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9" y="98"/>
                    <a:pt x="169"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7" name="Freeform 102"/>
            <p:cNvSpPr>
              <a:spLocks/>
            </p:cNvSpPr>
            <p:nvPr/>
          </p:nvSpPr>
          <p:spPr bwMode="auto">
            <a:xfrm>
              <a:off x="3978275" y="1311275"/>
              <a:ext cx="136525" cy="134938"/>
            </a:xfrm>
            <a:custGeom>
              <a:avLst/>
              <a:gdLst>
                <a:gd name="T0" fmla="*/ 169 w 169"/>
                <a:gd name="T1" fmla="*/ 85 h 169"/>
                <a:gd name="T2" fmla="*/ 143 w 169"/>
                <a:gd name="T3" fmla="*/ 59 h 169"/>
                <a:gd name="T4" fmla="*/ 143 w 169"/>
                <a:gd name="T5" fmla="*/ 59 h 169"/>
                <a:gd name="T6" fmla="*/ 120 w 169"/>
                <a:gd name="T7" fmla="*/ 75 h 169"/>
                <a:gd name="T8" fmla="*/ 94 w 169"/>
                <a:gd name="T9" fmla="*/ 75 h 169"/>
                <a:gd name="T10" fmla="*/ 94 w 169"/>
                <a:gd name="T11" fmla="*/ 49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9 h 169"/>
                <a:gd name="T24" fmla="*/ 75 w 169"/>
                <a:gd name="T25" fmla="*/ 75 h 169"/>
                <a:gd name="T26" fmla="*/ 48 w 169"/>
                <a:gd name="T27" fmla="*/ 75 h 169"/>
                <a:gd name="T28" fmla="*/ 25 w 169"/>
                <a:gd name="T29" fmla="*/ 59 h 169"/>
                <a:gd name="T30" fmla="*/ 25 w 169"/>
                <a:gd name="T31" fmla="*/ 59 h 169"/>
                <a:gd name="T32" fmla="*/ 0 w 169"/>
                <a:gd name="T33" fmla="*/ 85 h 169"/>
                <a:gd name="T34" fmla="*/ 25 w 169"/>
                <a:gd name="T35" fmla="*/ 110 h 169"/>
                <a:gd name="T36" fmla="*/ 25 w 169"/>
                <a:gd name="T37" fmla="*/ 110 h 169"/>
                <a:gd name="T38" fmla="*/ 48 w 169"/>
                <a:gd name="T39" fmla="*/ 94 h 169"/>
                <a:gd name="T40" fmla="*/ 75 w 169"/>
                <a:gd name="T41" fmla="*/ 94 h 169"/>
                <a:gd name="T42" fmla="*/ 75 w 169"/>
                <a:gd name="T43" fmla="*/ 121 h 169"/>
                <a:gd name="T44" fmla="*/ 59 w 169"/>
                <a:gd name="T45" fmla="*/ 144 h 169"/>
                <a:gd name="T46" fmla="*/ 59 w 169"/>
                <a:gd name="T47" fmla="*/ 144 h 169"/>
                <a:gd name="T48" fmla="*/ 84 w 169"/>
                <a:gd name="T49" fmla="*/ 169 h 169"/>
                <a:gd name="T50" fmla="*/ 109 w 169"/>
                <a:gd name="T51" fmla="*/ 144 h 169"/>
                <a:gd name="T52" fmla="*/ 109 w 169"/>
                <a:gd name="T53" fmla="*/ 144 h 169"/>
                <a:gd name="T54" fmla="*/ 94 w 169"/>
                <a:gd name="T55" fmla="*/ 121 h 169"/>
                <a:gd name="T56" fmla="*/ 94 w 169"/>
                <a:gd name="T57" fmla="*/ 94 h 169"/>
                <a:gd name="T58" fmla="*/ 120 w 169"/>
                <a:gd name="T59" fmla="*/ 94 h 169"/>
                <a:gd name="T60" fmla="*/ 143 w 169"/>
                <a:gd name="T61" fmla="*/ 110 h 169"/>
                <a:gd name="T62" fmla="*/ 143 w 169"/>
                <a:gd name="T63" fmla="*/ 110 h 169"/>
                <a:gd name="T64" fmla="*/ 169 w 169"/>
                <a:gd name="T65" fmla="*/ 8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5"/>
                  </a:moveTo>
                  <a:cubicBezTo>
                    <a:pt x="169" y="71"/>
                    <a:pt x="157" y="59"/>
                    <a:pt x="143" y="59"/>
                  </a:cubicBezTo>
                  <a:cubicBezTo>
                    <a:pt x="143" y="59"/>
                    <a:pt x="143" y="59"/>
                    <a:pt x="143" y="59"/>
                  </a:cubicBezTo>
                  <a:cubicBezTo>
                    <a:pt x="133" y="59"/>
                    <a:pt x="124" y="66"/>
                    <a:pt x="120" y="75"/>
                  </a:cubicBezTo>
                  <a:cubicBezTo>
                    <a:pt x="94" y="75"/>
                    <a:pt x="94" y="75"/>
                    <a:pt x="94" y="75"/>
                  </a:cubicBezTo>
                  <a:cubicBezTo>
                    <a:pt x="94" y="49"/>
                    <a:pt x="94" y="49"/>
                    <a:pt x="94" y="49"/>
                  </a:cubicBezTo>
                  <a:cubicBezTo>
                    <a:pt x="103" y="45"/>
                    <a:pt x="109" y="36"/>
                    <a:pt x="109" y="25"/>
                  </a:cubicBezTo>
                  <a:cubicBezTo>
                    <a:pt x="109" y="25"/>
                    <a:pt x="109" y="25"/>
                    <a:pt x="109" y="25"/>
                  </a:cubicBezTo>
                  <a:cubicBezTo>
                    <a:pt x="109" y="12"/>
                    <a:pt x="98" y="0"/>
                    <a:pt x="84" y="0"/>
                  </a:cubicBezTo>
                  <a:cubicBezTo>
                    <a:pt x="70" y="0"/>
                    <a:pt x="59" y="12"/>
                    <a:pt x="59" y="25"/>
                  </a:cubicBezTo>
                  <a:cubicBezTo>
                    <a:pt x="59" y="25"/>
                    <a:pt x="59" y="25"/>
                    <a:pt x="59" y="25"/>
                  </a:cubicBezTo>
                  <a:cubicBezTo>
                    <a:pt x="59" y="36"/>
                    <a:pt x="65" y="45"/>
                    <a:pt x="75" y="49"/>
                  </a:cubicBezTo>
                  <a:cubicBezTo>
                    <a:pt x="75" y="75"/>
                    <a:pt x="75" y="75"/>
                    <a:pt x="75" y="75"/>
                  </a:cubicBezTo>
                  <a:cubicBezTo>
                    <a:pt x="48" y="75"/>
                    <a:pt x="48" y="75"/>
                    <a:pt x="48" y="75"/>
                  </a:cubicBezTo>
                  <a:cubicBezTo>
                    <a:pt x="44" y="66"/>
                    <a:pt x="35" y="59"/>
                    <a:pt x="25" y="59"/>
                  </a:cubicBezTo>
                  <a:cubicBezTo>
                    <a:pt x="25" y="59"/>
                    <a:pt x="25" y="59"/>
                    <a:pt x="25" y="59"/>
                  </a:cubicBezTo>
                  <a:cubicBezTo>
                    <a:pt x="11" y="59"/>
                    <a:pt x="0" y="71"/>
                    <a:pt x="0" y="85"/>
                  </a:cubicBezTo>
                  <a:cubicBezTo>
                    <a:pt x="0" y="98"/>
                    <a:pt x="11" y="110"/>
                    <a:pt x="25" y="110"/>
                  </a:cubicBezTo>
                  <a:cubicBezTo>
                    <a:pt x="25" y="110"/>
                    <a:pt x="25" y="110"/>
                    <a:pt x="25" y="110"/>
                  </a:cubicBezTo>
                  <a:cubicBezTo>
                    <a:pt x="35" y="110"/>
                    <a:pt x="44" y="103"/>
                    <a:pt x="48" y="94"/>
                  </a:cubicBezTo>
                  <a:cubicBezTo>
                    <a:pt x="75" y="94"/>
                    <a:pt x="75" y="94"/>
                    <a:pt x="75" y="94"/>
                  </a:cubicBezTo>
                  <a:cubicBezTo>
                    <a:pt x="75" y="121"/>
                    <a:pt x="75" y="121"/>
                    <a:pt x="75" y="121"/>
                  </a:cubicBezTo>
                  <a:cubicBezTo>
                    <a:pt x="65" y="124"/>
                    <a:pt x="59" y="133"/>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3"/>
                    <a:pt x="103" y="124"/>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9" y="98"/>
                    <a:pt x="169"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8" name="Freeform 103"/>
            <p:cNvSpPr>
              <a:spLocks/>
            </p:cNvSpPr>
            <p:nvPr/>
          </p:nvSpPr>
          <p:spPr bwMode="auto">
            <a:xfrm>
              <a:off x="4244975" y="1311275"/>
              <a:ext cx="136525" cy="134938"/>
            </a:xfrm>
            <a:custGeom>
              <a:avLst/>
              <a:gdLst>
                <a:gd name="T0" fmla="*/ 168 w 168"/>
                <a:gd name="T1" fmla="*/ 85 h 169"/>
                <a:gd name="T2" fmla="*/ 143 w 168"/>
                <a:gd name="T3" fmla="*/ 59 h 169"/>
                <a:gd name="T4" fmla="*/ 143 w 168"/>
                <a:gd name="T5" fmla="*/ 59 h 169"/>
                <a:gd name="T6" fmla="*/ 120 w 168"/>
                <a:gd name="T7" fmla="*/ 75 h 169"/>
                <a:gd name="T8" fmla="*/ 94 w 168"/>
                <a:gd name="T9" fmla="*/ 75 h 169"/>
                <a:gd name="T10" fmla="*/ 94 w 168"/>
                <a:gd name="T11" fmla="*/ 49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9 h 169"/>
                <a:gd name="T24" fmla="*/ 74 w 168"/>
                <a:gd name="T25" fmla="*/ 75 h 169"/>
                <a:gd name="T26" fmla="*/ 48 w 168"/>
                <a:gd name="T27" fmla="*/ 75 h 169"/>
                <a:gd name="T28" fmla="*/ 25 w 168"/>
                <a:gd name="T29" fmla="*/ 59 h 169"/>
                <a:gd name="T30" fmla="*/ 25 w 168"/>
                <a:gd name="T31" fmla="*/ 59 h 169"/>
                <a:gd name="T32" fmla="*/ 0 w 168"/>
                <a:gd name="T33" fmla="*/ 85 h 169"/>
                <a:gd name="T34" fmla="*/ 25 w 168"/>
                <a:gd name="T35" fmla="*/ 110 h 169"/>
                <a:gd name="T36" fmla="*/ 25 w 168"/>
                <a:gd name="T37" fmla="*/ 110 h 169"/>
                <a:gd name="T38" fmla="*/ 48 w 168"/>
                <a:gd name="T39" fmla="*/ 94 h 169"/>
                <a:gd name="T40" fmla="*/ 74 w 168"/>
                <a:gd name="T41" fmla="*/ 94 h 169"/>
                <a:gd name="T42" fmla="*/ 74 w 168"/>
                <a:gd name="T43" fmla="*/ 121 h 169"/>
                <a:gd name="T44" fmla="*/ 59 w 168"/>
                <a:gd name="T45" fmla="*/ 144 h 169"/>
                <a:gd name="T46" fmla="*/ 59 w 168"/>
                <a:gd name="T47" fmla="*/ 144 h 169"/>
                <a:gd name="T48" fmla="*/ 84 w 168"/>
                <a:gd name="T49" fmla="*/ 169 h 169"/>
                <a:gd name="T50" fmla="*/ 109 w 168"/>
                <a:gd name="T51" fmla="*/ 144 h 169"/>
                <a:gd name="T52" fmla="*/ 109 w 168"/>
                <a:gd name="T53" fmla="*/ 144 h 169"/>
                <a:gd name="T54" fmla="*/ 94 w 168"/>
                <a:gd name="T55" fmla="*/ 121 h 169"/>
                <a:gd name="T56" fmla="*/ 94 w 168"/>
                <a:gd name="T57" fmla="*/ 94 h 169"/>
                <a:gd name="T58" fmla="*/ 120 w 168"/>
                <a:gd name="T59" fmla="*/ 94 h 169"/>
                <a:gd name="T60" fmla="*/ 143 w 168"/>
                <a:gd name="T61" fmla="*/ 110 h 169"/>
                <a:gd name="T62" fmla="*/ 143 w 168"/>
                <a:gd name="T63" fmla="*/ 110 h 169"/>
                <a:gd name="T64" fmla="*/ 168 w 168"/>
                <a:gd name="T65" fmla="*/ 8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5"/>
                  </a:moveTo>
                  <a:cubicBezTo>
                    <a:pt x="168" y="71"/>
                    <a:pt x="157" y="59"/>
                    <a:pt x="143" y="59"/>
                  </a:cubicBezTo>
                  <a:cubicBezTo>
                    <a:pt x="143" y="59"/>
                    <a:pt x="143" y="59"/>
                    <a:pt x="143" y="59"/>
                  </a:cubicBezTo>
                  <a:cubicBezTo>
                    <a:pt x="133" y="59"/>
                    <a:pt x="124" y="66"/>
                    <a:pt x="120" y="75"/>
                  </a:cubicBezTo>
                  <a:cubicBezTo>
                    <a:pt x="94" y="75"/>
                    <a:pt x="94" y="75"/>
                    <a:pt x="94" y="75"/>
                  </a:cubicBezTo>
                  <a:cubicBezTo>
                    <a:pt x="94" y="49"/>
                    <a:pt x="94" y="49"/>
                    <a:pt x="94" y="49"/>
                  </a:cubicBezTo>
                  <a:cubicBezTo>
                    <a:pt x="103" y="45"/>
                    <a:pt x="109" y="36"/>
                    <a:pt x="109" y="25"/>
                  </a:cubicBezTo>
                  <a:cubicBezTo>
                    <a:pt x="109" y="25"/>
                    <a:pt x="109" y="25"/>
                    <a:pt x="109" y="25"/>
                  </a:cubicBezTo>
                  <a:cubicBezTo>
                    <a:pt x="109" y="12"/>
                    <a:pt x="98" y="0"/>
                    <a:pt x="84" y="0"/>
                  </a:cubicBezTo>
                  <a:cubicBezTo>
                    <a:pt x="70" y="0"/>
                    <a:pt x="59" y="12"/>
                    <a:pt x="59" y="25"/>
                  </a:cubicBezTo>
                  <a:cubicBezTo>
                    <a:pt x="59" y="25"/>
                    <a:pt x="59" y="25"/>
                    <a:pt x="59" y="25"/>
                  </a:cubicBezTo>
                  <a:cubicBezTo>
                    <a:pt x="59" y="36"/>
                    <a:pt x="65" y="45"/>
                    <a:pt x="74" y="49"/>
                  </a:cubicBezTo>
                  <a:cubicBezTo>
                    <a:pt x="74" y="75"/>
                    <a:pt x="74" y="75"/>
                    <a:pt x="74" y="75"/>
                  </a:cubicBezTo>
                  <a:cubicBezTo>
                    <a:pt x="48" y="75"/>
                    <a:pt x="48" y="75"/>
                    <a:pt x="48" y="75"/>
                  </a:cubicBezTo>
                  <a:cubicBezTo>
                    <a:pt x="44" y="66"/>
                    <a:pt x="35" y="59"/>
                    <a:pt x="25" y="59"/>
                  </a:cubicBezTo>
                  <a:cubicBezTo>
                    <a:pt x="25" y="59"/>
                    <a:pt x="25" y="59"/>
                    <a:pt x="25" y="59"/>
                  </a:cubicBezTo>
                  <a:cubicBezTo>
                    <a:pt x="11" y="59"/>
                    <a:pt x="0" y="71"/>
                    <a:pt x="0" y="85"/>
                  </a:cubicBezTo>
                  <a:cubicBezTo>
                    <a:pt x="0" y="98"/>
                    <a:pt x="11" y="110"/>
                    <a:pt x="25" y="110"/>
                  </a:cubicBezTo>
                  <a:cubicBezTo>
                    <a:pt x="25" y="110"/>
                    <a:pt x="25" y="110"/>
                    <a:pt x="25" y="110"/>
                  </a:cubicBezTo>
                  <a:cubicBezTo>
                    <a:pt x="35" y="110"/>
                    <a:pt x="44" y="103"/>
                    <a:pt x="48" y="94"/>
                  </a:cubicBezTo>
                  <a:cubicBezTo>
                    <a:pt x="74" y="94"/>
                    <a:pt x="74" y="94"/>
                    <a:pt x="74" y="94"/>
                  </a:cubicBezTo>
                  <a:cubicBezTo>
                    <a:pt x="74" y="121"/>
                    <a:pt x="74" y="121"/>
                    <a:pt x="74" y="121"/>
                  </a:cubicBezTo>
                  <a:cubicBezTo>
                    <a:pt x="65" y="124"/>
                    <a:pt x="59" y="133"/>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3"/>
                    <a:pt x="103" y="124"/>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8" y="98"/>
                    <a:pt x="168"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9" name="Freeform 104"/>
            <p:cNvSpPr>
              <a:spLocks/>
            </p:cNvSpPr>
            <p:nvPr/>
          </p:nvSpPr>
          <p:spPr bwMode="auto">
            <a:xfrm>
              <a:off x="4513263" y="1311275"/>
              <a:ext cx="134938" cy="134938"/>
            </a:xfrm>
            <a:custGeom>
              <a:avLst/>
              <a:gdLst>
                <a:gd name="T0" fmla="*/ 168 w 168"/>
                <a:gd name="T1" fmla="*/ 85 h 169"/>
                <a:gd name="T2" fmla="*/ 143 w 168"/>
                <a:gd name="T3" fmla="*/ 59 h 169"/>
                <a:gd name="T4" fmla="*/ 143 w 168"/>
                <a:gd name="T5" fmla="*/ 59 h 169"/>
                <a:gd name="T6" fmla="*/ 120 w 168"/>
                <a:gd name="T7" fmla="*/ 75 h 169"/>
                <a:gd name="T8" fmla="*/ 94 w 168"/>
                <a:gd name="T9" fmla="*/ 75 h 169"/>
                <a:gd name="T10" fmla="*/ 94 w 168"/>
                <a:gd name="T11" fmla="*/ 49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9 h 169"/>
                <a:gd name="T24" fmla="*/ 74 w 168"/>
                <a:gd name="T25" fmla="*/ 75 h 169"/>
                <a:gd name="T26" fmla="*/ 48 w 168"/>
                <a:gd name="T27" fmla="*/ 75 h 169"/>
                <a:gd name="T28" fmla="*/ 25 w 168"/>
                <a:gd name="T29" fmla="*/ 59 h 169"/>
                <a:gd name="T30" fmla="*/ 25 w 168"/>
                <a:gd name="T31" fmla="*/ 59 h 169"/>
                <a:gd name="T32" fmla="*/ 0 w 168"/>
                <a:gd name="T33" fmla="*/ 85 h 169"/>
                <a:gd name="T34" fmla="*/ 25 w 168"/>
                <a:gd name="T35" fmla="*/ 110 h 169"/>
                <a:gd name="T36" fmla="*/ 25 w 168"/>
                <a:gd name="T37" fmla="*/ 110 h 169"/>
                <a:gd name="T38" fmla="*/ 48 w 168"/>
                <a:gd name="T39" fmla="*/ 94 h 169"/>
                <a:gd name="T40" fmla="*/ 74 w 168"/>
                <a:gd name="T41" fmla="*/ 94 h 169"/>
                <a:gd name="T42" fmla="*/ 74 w 168"/>
                <a:gd name="T43" fmla="*/ 121 h 169"/>
                <a:gd name="T44" fmla="*/ 59 w 168"/>
                <a:gd name="T45" fmla="*/ 144 h 169"/>
                <a:gd name="T46" fmla="*/ 59 w 168"/>
                <a:gd name="T47" fmla="*/ 144 h 169"/>
                <a:gd name="T48" fmla="*/ 84 w 168"/>
                <a:gd name="T49" fmla="*/ 169 h 169"/>
                <a:gd name="T50" fmla="*/ 109 w 168"/>
                <a:gd name="T51" fmla="*/ 144 h 169"/>
                <a:gd name="T52" fmla="*/ 109 w 168"/>
                <a:gd name="T53" fmla="*/ 144 h 169"/>
                <a:gd name="T54" fmla="*/ 94 w 168"/>
                <a:gd name="T55" fmla="*/ 121 h 169"/>
                <a:gd name="T56" fmla="*/ 94 w 168"/>
                <a:gd name="T57" fmla="*/ 94 h 169"/>
                <a:gd name="T58" fmla="*/ 120 w 168"/>
                <a:gd name="T59" fmla="*/ 94 h 169"/>
                <a:gd name="T60" fmla="*/ 143 w 168"/>
                <a:gd name="T61" fmla="*/ 110 h 169"/>
                <a:gd name="T62" fmla="*/ 143 w 168"/>
                <a:gd name="T63" fmla="*/ 110 h 169"/>
                <a:gd name="T64" fmla="*/ 168 w 168"/>
                <a:gd name="T65" fmla="*/ 8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5"/>
                  </a:moveTo>
                  <a:cubicBezTo>
                    <a:pt x="168" y="71"/>
                    <a:pt x="157" y="59"/>
                    <a:pt x="143" y="59"/>
                  </a:cubicBezTo>
                  <a:cubicBezTo>
                    <a:pt x="143" y="59"/>
                    <a:pt x="143" y="59"/>
                    <a:pt x="143" y="59"/>
                  </a:cubicBezTo>
                  <a:cubicBezTo>
                    <a:pt x="133" y="59"/>
                    <a:pt x="124" y="66"/>
                    <a:pt x="120" y="75"/>
                  </a:cubicBezTo>
                  <a:cubicBezTo>
                    <a:pt x="94" y="75"/>
                    <a:pt x="94" y="75"/>
                    <a:pt x="94" y="75"/>
                  </a:cubicBezTo>
                  <a:cubicBezTo>
                    <a:pt x="94" y="49"/>
                    <a:pt x="94" y="49"/>
                    <a:pt x="94" y="49"/>
                  </a:cubicBezTo>
                  <a:cubicBezTo>
                    <a:pt x="103" y="45"/>
                    <a:pt x="109" y="36"/>
                    <a:pt x="109" y="25"/>
                  </a:cubicBezTo>
                  <a:cubicBezTo>
                    <a:pt x="109" y="25"/>
                    <a:pt x="109" y="25"/>
                    <a:pt x="109" y="25"/>
                  </a:cubicBezTo>
                  <a:cubicBezTo>
                    <a:pt x="109" y="12"/>
                    <a:pt x="98" y="0"/>
                    <a:pt x="84" y="0"/>
                  </a:cubicBezTo>
                  <a:cubicBezTo>
                    <a:pt x="70" y="0"/>
                    <a:pt x="59" y="12"/>
                    <a:pt x="59" y="25"/>
                  </a:cubicBezTo>
                  <a:cubicBezTo>
                    <a:pt x="59" y="25"/>
                    <a:pt x="59" y="25"/>
                    <a:pt x="59" y="25"/>
                  </a:cubicBezTo>
                  <a:cubicBezTo>
                    <a:pt x="59" y="36"/>
                    <a:pt x="65" y="45"/>
                    <a:pt x="74" y="49"/>
                  </a:cubicBezTo>
                  <a:cubicBezTo>
                    <a:pt x="74" y="75"/>
                    <a:pt x="74" y="75"/>
                    <a:pt x="74" y="75"/>
                  </a:cubicBezTo>
                  <a:cubicBezTo>
                    <a:pt x="48" y="75"/>
                    <a:pt x="48" y="75"/>
                    <a:pt x="48" y="75"/>
                  </a:cubicBezTo>
                  <a:cubicBezTo>
                    <a:pt x="44" y="66"/>
                    <a:pt x="35" y="59"/>
                    <a:pt x="25" y="59"/>
                  </a:cubicBezTo>
                  <a:cubicBezTo>
                    <a:pt x="25" y="59"/>
                    <a:pt x="25" y="59"/>
                    <a:pt x="25" y="59"/>
                  </a:cubicBezTo>
                  <a:cubicBezTo>
                    <a:pt x="11" y="59"/>
                    <a:pt x="0" y="71"/>
                    <a:pt x="0" y="85"/>
                  </a:cubicBezTo>
                  <a:cubicBezTo>
                    <a:pt x="0" y="98"/>
                    <a:pt x="11" y="110"/>
                    <a:pt x="25" y="110"/>
                  </a:cubicBezTo>
                  <a:cubicBezTo>
                    <a:pt x="25" y="110"/>
                    <a:pt x="25" y="110"/>
                    <a:pt x="25" y="110"/>
                  </a:cubicBezTo>
                  <a:cubicBezTo>
                    <a:pt x="35" y="110"/>
                    <a:pt x="44" y="103"/>
                    <a:pt x="48" y="94"/>
                  </a:cubicBezTo>
                  <a:cubicBezTo>
                    <a:pt x="74" y="94"/>
                    <a:pt x="74" y="94"/>
                    <a:pt x="74" y="94"/>
                  </a:cubicBezTo>
                  <a:cubicBezTo>
                    <a:pt x="74" y="121"/>
                    <a:pt x="74" y="121"/>
                    <a:pt x="74" y="121"/>
                  </a:cubicBezTo>
                  <a:cubicBezTo>
                    <a:pt x="65" y="124"/>
                    <a:pt x="59" y="133"/>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3"/>
                    <a:pt x="103" y="124"/>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8" y="98"/>
                    <a:pt x="168"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0" name="Freeform 105"/>
            <p:cNvSpPr>
              <a:spLocks/>
            </p:cNvSpPr>
            <p:nvPr/>
          </p:nvSpPr>
          <p:spPr bwMode="auto">
            <a:xfrm>
              <a:off x="3711575" y="1577975"/>
              <a:ext cx="136525" cy="136525"/>
            </a:xfrm>
            <a:custGeom>
              <a:avLst/>
              <a:gdLst>
                <a:gd name="T0" fmla="*/ 169 w 169"/>
                <a:gd name="T1" fmla="*/ 84 h 169"/>
                <a:gd name="T2" fmla="*/ 143 w 169"/>
                <a:gd name="T3" fmla="*/ 59 h 169"/>
                <a:gd name="T4" fmla="*/ 143 w 169"/>
                <a:gd name="T5" fmla="*/ 59 h 169"/>
                <a:gd name="T6" fmla="*/ 120 w 169"/>
                <a:gd name="T7" fmla="*/ 75 h 169"/>
                <a:gd name="T8" fmla="*/ 94 w 169"/>
                <a:gd name="T9" fmla="*/ 75 h 169"/>
                <a:gd name="T10" fmla="*/ 94 w 169"/>
                <a:gd name="T11" fmla="*/ 48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8 h 169"/>
                <a:gd name="T24" fmla="*/ 75 w 169"/>
                <a:gd name="T25" fmla="*/ 75 h 169"/>
                <a:gd name="T26" fmla="*/ 48 w 169"/>
                <a:gd name="T27" fmla="*/ 75 h 169"/>
                <a:gd name="T28" fmla="*/ 25 w 169"/>
                <a:gd name="T29" fmla="*/ 59 h 169"/>
                <a:gd name="T30" fmla="*/ 25 w 169"/>
                <a:gd name="T31" fmla="*/ 59 h 169"/>
                <a:gd name="T32" fmla="*/ 0 w 169"/>
                <a:gd name="T33" fmla="*/ 84 h 169"/>
                <a:gd name="T34" fmla="*/ 25 w 169"/>
                <a:gd name="T35" fmla="*/ 110 h 169"/>
                <a:gd name="T36" fmla="*/ 25 w 169"/>
                <a:gd name="T37" fmla="*/ 110 h 169"/>
                <a:gd name="T38" fmla="*/ 48 w 169"/>
                <a:gd name="T39" fmla="*/ 94 h 169"/>
                <a:gd name="T40" fmla="*/ 75 w 169"/>
                <a:gd name="T41" fmla="*/ 94 h 169"/>
                <a:gd name="T42" fmla="*/ 75 w 169"/>
                <a:gd name="T43" fmla="*/ 121 h 169"/>
                <a:gd name="T44" fmla="*/ 59 w 169"/>
                <a:gd name="T45" fmla="*/ 144 h 169"/>
                <a:gd name="T46" fmla="*/ 59 w 169"/>
                <a:gd name="T47" fmla="*/ 144 h 169"/>
                <a:gd name="T48" fmla="*/ 84 w 169"/>
                <a:gd name="T49" fmla="*/ 169 h 169"/>
                <a:gd name="T50" fmla="*/ 109 w 169"/>
                <a:gd name="T51" fmla="*/ 144 h 169"/>
                <a:gd name="T52" fmla="*/ 109 w 169"/>
                <a:gd name="T53" fmla="*/ 144 h 169"/>
                <a:gd name="T54" fmla="*/ 94 w 169"/>
                <a:gd name="T55" fmla="*/ 121 h 169"/>
                <a:gd name="T56" fmla="*/ 94 w 169"/>
                <a:gd name="T57" fmla="*/ 94 h 169"/>
                <a:gd name="T58" fmla="*/ 120 w 169"/>
                <a:gd name="T59" fmla="*/ 94 h 169"/>
                <a:gd name="T60" fmla="*/ 143 w 169"/>
                <a:gd name="T61" fmla="*/ 110 h 169"/>
                <a:gd name="T62" fmla="*/ 143 w 169"/>
                <a:gd name="T63" fmla="*/ 110 h 169"/>
                <a:gd name="T64" fmla="*/ 169 w 169"/>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4"/>
                  </a:moveTo>
                  <a:cubicBezTo>
                    <a:pt x="169" y="71"/>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5"/>
                    <a:pt x="109" y="36"/>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6"/>
                    <a:pt x="66" y="45"/>
                    <a:pt x="75" y="48"/>
                  </a:cubicBezTo>
                  <a:cubicBezTo>
                    <a:pt x="75" y="75"/>
                    <a:pt x="75" y="75"/>
                    <a:pt x="75" y="75"/>
                  </a:cubicBezTo>
                  <a:cubicBezTo>
                    <a:pt x="48" y="75"/>
                    <a:pt x="48" y="75"/>
                    <a:pt x="48" y="75"/>
                  </a:cubicBezTo>
                  <a:cubicBezTo>
                    <a:pt x="44" y="66"/>
                    <a:pt x="35" y="59"/>
                    <a:pt x="25" y="59"/>
                  </a:cubicBezTo>
                  <a:cubicBezTo>
                    <a:pt x="25" y="59"/>
                    <a:pt x="25" y="59"/>
                    <a:pt x="25" y="59"/>
                  </a:cubicBezTo>
                  <a:cubicBezTo>
                    <a:pt x="11" y="59"/>
                    <a:pt x="0" y="71"/>
                    <a:pt x="0" y="84"/>
                  </a:cubicBezTo>
                  <a:cubicBezTo>
                    <a:pt x="0" y="98"/>
                    <a:pt x="11" y="110"/>
                    <a:pt x="25" y="110"/>
                  </a:cubicBezTo>
                  <a:cubicBezTo>
                    <a:pt x="25" y="110"/>
                    <a:pt x="25" y="110"/>
                    <a:pt x="25" y="110"/>
                  </a:cubicBezTo>
                  <a:cubicBezTo>
                    <a:pt x="35" y="110"/>
                    <a:pt x="44" y="103"/>
                    <a:pt x="48" y="94"/>
                  </a:cubicBezTo>
                  <a:cubicBezTo>
                    <a:pt x="75" y="94"/>
                    <a:pt x="75" y="94"/>
                    <a:pt x="75" y="94"/>
                  </a:cubicBezTo>
                  <a:cubicBezTo>
                    <a:pt x="75" y="121"/>
                    <a:pt x="75" y="121"/>
                    <a:pt x="75" y="121"/>
                  </a:cubicBezTo>
                  <a:cubicBezTo>
                    <a:pt x="66" y="124"/>
                    <a:pt x="59" y="133"/>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3"/>
                    <a:pt x="103" y="124"/>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9" y="98"/>
                    <a:pt x="169"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1" name="Freeform 106"/>
            <p:cNvSpPr>
              <a:spLocks/>
            </p:cNvSpPr>
            <p:nvPr/>
          </p:nvSpPr>
          <p:spPr bwMode="auto">
            <a:xfrm>
              <a:off x="3978275" y="1577975"/>
              <a:ext cx="136525" cy="136525"/>
            </a:xfrm>
            <a:custGeom>
              <a:avLst/>
              <a:gdLst>
                <a:gd name="T0" fmla="*/ 169 w 169"/>
                <a:gd name="T1" fmla="*/ 84 h 169"/>
                <a:gd name="T2" fmla="*/ 143 w 169"/>
                <a:gd name="T3" fmla="*/ 59 h 169"/>
                <a:gd name="T4" fmla="*/ 143 w 169"/>
                <a:gd name="T5" fmla="*/ 59 h 169"/>
                <a:gd name="T6" fmla="*/ 120 w 169"/>
                <a:gd name="T7" fmla="*/ 75 h 169"/>
                <a:gd name="T8" fmla="*/ 94 w 169"/>
                <a:gd name="T9" fmla="*/ 75 h 169"/>
                <a:gd name="T10" fmla="*/ 94 w 169"/>
                <a:gd name="T11" fmla="*/ 48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8 h 169"/>
                <a:gd name="T24" fmla="*/ 75 w 169"/>
                <a:gd name="T25" fmla="*/ 75 h 169"/>
                <a:gd name="T26" fmla="*/ 48 w 169"/>
                <a:gd name="T27" fmla="*/ 75 h 169"/>
                <a:gd name="T28" fmla="*/ 25 w 169"/>
                <a:gd name="T29" fmla="*/ 59 h 169"/>
                <a:gd name="T30" fmla="*/ 25 w 169"/>
                <a:gd name="T31" fmla="*/ 59 h 169"/>
                <a:gd name="T32" fmla="*/ 0 w 169"/>
                <a:gd name="T33" fmla="*/ 84 h 169"/>
                <a:gd name="T34" fmla="*/ 25 w 169"/>
                <a:gd name="T35" fmla="*/ 110 h 169"/>
                <a:gd name="T36" fmla="*/ 25 w 169"/>
                <a:gd name="T37" fmla="*/ 110 h 169"/>
                <a:gd name="T38" fmla="*/ 48 w 169"/>
                <a:gd name="T39" fmla="*/ 94 h 169"/>
                <a:gd name="T40" fmla="*/ 75 w 169"/>
                <a:gd name="T41" fmla="*/ 94 h 169"/>
                <a:gd name="T42" fmla="*/ 75 w 169"/>
                <a:gd name="T43" fmla="*/ 121 h 169"/>
                <a:gd name="T44" fmla="*/ 59 w 169"/>
                <a:gd name="T45" fmla="*/ 144 h 169"/>
                <a:gd name="T46" fmla="*/ 59 w 169"/>
                <a:gd name="T47" fmla="*/ 144 h 169"/>
                <a:gd name="T48" fmla="*/ 84 w 169"/>
                <a:gd name="T49" fmla="*/ 169 h 169"/>
                <a:gd name="T50" fmla="*/ 109 w 169"/>
                <a:gd name="T51" fmla="*/ 144 h 169"/>
                <a:gd name="T52" fmla="*/ 109 w 169"/>
                <a:gd name="T53" fmla="*/ 144 h 169"/>
                <a:gd name="T54" fmla="*/ 94 w 169"/>
                <a:gd name="T55" fmla="*/ 121 h 169"/>
                <a:gd name="T56" fmla="*/ 94 w 169"/>
                <a:gd name="T57" fmla="*/ 94 h 169"/>
                <a:gd name="T58" fmla="*/ 120 w 169"/>
                <a:gd name="T59" fmla="*/ 94 h 169"/>
                <a:gd name="T60" fmla="*/ 143 w 169"/>
                <a:gd name="T61" fmla="*/ 110 h 169"/>
                <a:gd name="T62" fmla="*/ 143 w 169"/>
                <a:gd name="T63" fmla="*/ 110 h 169"/>
                <a:gd name="T64" fmla="*/ 169 w 169"/>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4"/>
                  </a:moveTo>
                  <a:cubicBezTo>
                    <a:pt x="169" y="71"/>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5"/>
                    <a:pt x="109" y="36"/>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6"/>
                    <a:pt x="65" y="45"/>
                    <a:pt x="75" y="48"/>
                  </a:cubicBezTo>
                  <a:cubicBezTo>
                    <a:pt x="75" y="75"/>
                    <a:pt x="75" y="75"/>
                    <a:pt x="75" y="75"/>
                  </a:cubicBezTo>
                  <a:cubicBezTo>
                    <a:pt x="48" y="75"/>
                    <a:pt x="48" y="75"/>
                    <a:pt x="48" y="75"/>
                  </a:cubicBezTo>
                  <a:cubicBezTo>
                    <a:pt x="44" y="66"/>
                    <a:pt x="35" y="59"/>
                    <a:pt x="25" y="59"/>
                  </a:cubicBezTo>
                  <a:cubicBezTo>
                    <a:pt x="25" y="59"/>
                    <a:pt x="25" y="59"/>
                    <a:pt x="25" y="59"/>
                  </a:cubicBezTo>
                  <a:cubicBezTo>
                    <a:pt x="11" y="59"/>
                    <a:pt x="0" y="71"/>
                    <a:pt x="0" y="84"/>
                  </a:cubicBezTo>
                  <a:cubicBezTo>
                    <a:pt x="0" y="98"/>
                    <a:pt x="11" y="110"/>
                    <a:pt x="25" y="110"/>
                  </a:cubicBezTo>
                  <a:cubicBezTo>
                    <a:pt x="25" y="110"/>
                    <a:pt x="25" y="110"/>
                    <a:pt x="25" y="110"/>
                  </a:cubicBezTo>
                  <a:cubicBezTo>
                    <a:pt x="35" y="110"/>
                    <a:pt x="44" y="103"/>
                    <a:pt x="48" y="94"/>
                  </a:cubicBezTo>
                  <a:cubicBezTo>
                    <a:pt x="75" y="94"/>
                    <a:pt x="75" y="94"/>
                    <a:pt x="75" y="94"/>
                  </a:cubicBezTo>
                  <a:cubicBezTo>
                    <a:pt x="75" y="121"/>
                    <a:pt x="75" y="121"/>
                    <a:pt x="75" y="121"/>
                  </a:cubicBezTo>
                  <a:cubicBezTo>
                    <a:pt x="65" y="124"/>
                    <a:pt x="59" y="133"/>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3"/>
                    <a:pt x="103" y="124"/>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9" y="98"/>
                    <a:pt x="169"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2" name="Freeform 107"/>
            <p:cNvSpPr>
              <a:spLocks/>
            </p:cNvSpPr>
            <p:nvPr/>
          </p:nvSpPr>
          <p:spPr bwMode="auto">
            <a:xfrm>
              <a:off x="4244975" y="1577975"/>
              <a:ext cx="136525" cy="136525"/>
            </a:xfrm>
            <a:custGeom>
              <a:avLst/>
              <a:gdLst>
                <a:gd name="T0" fmla="*/ 168 w 168"/>
                <a:gd name="T1" fmla="*/ 84 h 169"/>
                <a:gd name="T2" fmla="*/ 143 w 168"/>
                <a:gd name="T3" fmla="*/ 59 h 169"/>
                <a:gd name="T4" fmla="*/ 143 w 168"/>
                <a:gd name="T5" fmla="*/ 59 h 169"/>
                <a:gd name="T6" fmla="*/ 120 w 168"/>
                <a:gd name="T7" fmla="*/ 75 h 169"/>
                <a:gd name="T8" fmla="*/ 94 w 168"/>
                <a:gd name="T9" fmla="*/ 75 h 169"/>
                <a:gd name="T10" fmla="*/ 94 w 168"/>
                <a:gd name="T11" fmla="*/ 48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8 h 169"/>
                <a:gd name="T24" fmla="*/ 74 w 168"/>
                <a:gd name="T25" fmla="*/ 75 h 169"/>
                <a:gd name="T26" fmla="*/ 48 w 168"/>
                <a:gd name="T27" fmla="*/ 75 h 169"/>
                <a:gd name="T28" fmla="*/ 25 w 168"/>
                <a:gd name="T29" fmla="*/ 59 h 169"/>
                <a:gd name="T30" fmla="*/ 25 w 168"/>
                <a:gd name="T31" fmla="*/ 59 h 169"/>
                <a:gd name="T32" fmla="*/ 0 w 168"/>
                <a:gd name="T33" fmla="*/ 84 h 169"/>
                <a:gd name="T34" fmla="*/ 25 w 168"/>
                <a:gd name="T35" fmla="*/ 110 h 169"/>
                <a:gd name="T36" fmla="*/ 25 w 168"/>
                <a:gd name="T37" fmla="*/ 110 h 169"/>
                <a:gd name="T38" fmla="*/ 48 w 168"/>
                <a:gd name="T39" fmla="*/ 94 h 169"/>
                <a:gd name="T40" fmla="*/ 74 w 168"/>
                <a:gd name="T41" fmla="*/ 94 h 169"/>
                <a:gd name="T42" fmla="*/ 74 w 168"/>
                <a:gd name="T43" fmla="*/ 121 h 169"/>
                <a:gd name="T44" fmla="*/ 59 w 168"/>
                <a:gd name="T45" fmla="*/ 144 h 169"/>
                <a:gd name="T46" fmla="*/ 59 w 168"/>
                <a:gd name="T47" fmla="*/ 144 h 169"/>
                <a:gd name="T48" fmla="*/ 84 w 168"/>
                <a:gd name="T49" fmla="*/ 169 h 169"/>
                <a:gd name="T50" fmla="*/ 109 w 168"/>
                <a:gd name="T51" fmla="*/ 144 h 169"/>
                <a:gd name="T52" fmla="*/ 109 w 168"/>
                <a:gd name="T53" fmla="*/ 144 h 169"/>
                <a:gd name="T54" fmla="*/ 94 w 168"/>
                <a:gd name="T55" fmla="*/ 121 h 169"/>
                <a:gd name="T56" fmla="*/ 94 w 168"/>
                <a:gd name="T57" fmla="*/ 94 h 169"/>
                <a:gd name="T58" fmla="*/ 120 w 168"/>
                <a:gd name="T59" fmla="*/ 94 h 169"/>
                <a:gd name="T60" fmla="*/ 143 w 168"/>
                <a:gd name="T61" fmla="*/ 110 h 169"/>
                <a:gd name="T62" fmla="*/ 143 w 168"/>
                <a:gd name="T63" fmla="*/ 110 h 169"/>
                <a:gd name="T64" fmla="*/ 168 w 168"/>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4"/>
                  </a:moveTo>
                  <a:cubicBezTo>
                    <a:pt x="168" y="71"/>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5"/>
                    <a:pt x="109" y="36"/>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6"/>
                    <a:pt x="65" y="45"/>
                    <a:pt x="74" y="48"/>
                  </a:cubicBezTo>
                  <a:cubicBezTo>
                    <a:pt x="74" y="75"/>
                    <a:pt x="74" y="75"/>
                    <a:pt x="74" y="75"/>
                  </a:cubicBezTo>
                  <a:cubicBezTo>
                    <a:pt x="48" y="75"/>
                    <a:pt x="48" y="75"/>
                    <a:pt x="48" y="75"/>
                  </a:cubicBezTo>
                  <a:cubicBezTo>
                    <a:pt x="44" y="66"/>
                    <a:pt x="35" y="59"/>
                    <a:pt x="25" y="59"/>
                  </a:cubicBezTo>
                  <a:cubicBezTo>
                    <a:pt x="25" y="59"/>
                    <a:pt x="25" y="59"/>
                    <a:pt x="25" y="59"/>
                  </a:cubicBezTo>
                  <a:cubicBezTo>
                    <a:pt x="11" y="59"/>
                    <a:pt x="0" y="71"/>
                    <a:pt x="0" y="84"/>
                  </a:cubicBezTo>
                  <a:cubicBezTo>
                    <a:pt x="0" y="98"/>
                    <a:pt x="11" y="110"/>
                    <a:pt x="25" y="110"/>
                  </a:cubicBezTo>
                  <a:cubicBezTo>
                    <a:pt x="25" y="110"/>
                    <a:pt x="25" y="110"/>
                    <a:pt x="25" y="110"/>
                  </a:cubicBezTo>
                  <a:cubicBezTo>
                    <a:pt x="35" y="110"/>
                    <a:pt x="44" y="103"/>
                    <a:pt x="48" y="94"/>
                  </a:cubicBezTo>
                  <a:cubicBezTo>
                    <a:pt x="74" y="94"/>
                    <a:pt x="74" y="94"/>
                    <a:pt x="74" y="94"/>
                  </a:cubicBezTo>
                  <a:cubicBezTo>
                    <a:pt x="74" y="121"/>
                    <a:pt x="74" y="121"/>
                    <a:pt x="74" y="121"/>
                  </a:cubicBezTo>
                  <a:cubicBezTo>
                    <a:pt x="65" y="124"/>
                    <a:pt x="59" y="133"/>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3"/>
                    <a:pt x="103" y="124"/>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8" y="98"/>
                    <a:pt x="16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3" name="Freeform 108"/>
            <p:cNvSpPr>
              <a:spLocks/>
            </p:cNvSpPr>
            <p:nvPr/>
          </p:nvSpPr>
          <p:spPr bwMode="auto">
            <a:xfrm>
              <a:off x="4513263" y="1577975"/>
              <a:ext cx="134938" cy="136525"/>
            </a:xfrm>
            <a:custGeom>
              <a:avLst/>
              <a:gdLst>
                <a:gd name="T0" fmla="*/ 168 w 168"/>
                <a:gd name="T1" fmla="*/ 84 h 169"/>
                <a:gd name="T2" fmla="*/ 143 w 168"/>
                <a:gd name="T3" fmla="*/ 59 h 169"/>
                <a:gd name="T4" fmla="*/ 143 w 168"/>
                <a:gd name="T5" fmla="*/ 59 h 169"/>
                <a:gd name="T6" fmla="*/ 120 w 168"/>
                <a:gd name="T7" fmla="*/ 75 h 169"/>
                <a:gd name="T8" fmla="*/ 94 w 168"/>
                <a:gd name="T9" fmla="*/ 75 h 169"/>
                <a:gd name="T10" fmla="*/ 94 w 168"/>
                <a:gd name="T11" fmla="*/ 48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8 h 169"/>
                <a:gd name="T24" fmla="*/ 74 w 168"/>
                <a:gd name="T25" fmla="*/ 75 h 169"/>
                <a:gd name="T26" fmla="*/ 48 w 168"/>
                <a:gd name="T27" fmla="*/ 75 h 169"/>
                <a:gd name="T28" fmla="*/ 25 w 168"/>
                <a:gd name="T29" fmla="*/ 59 h 169"/>
                <a:gd name="T30" fmla="*/ 25 w 168"/>
                <a:gd name="T31" fmla="*/ 59 h 169"/>
                <a:gd name="T32" fmla="*/ 0 w 168"/>
                <a:gd name="T33" fmla="*/ 84 h 169"/>
                <a:gd name="T34" fmla="*/ 25 w 168"/>
                <a:gd name="T35" fmla="*/ 110 h 169"/>
                <a:gd name="T36" fmla="*/ 25 w 168"/>
                <a:gd name="T37" fmla="*/ 110 h 169"/>
                <a:gd name="T38" fmla="*/ 48 w 168"/>
                <a:gd name="T39" fmla="*/ 94 h 169"/>
                <a:gd name="T40" fmla="*/ 74 w 168"/>
                <a:gd name="T41" fmla="*/ 94 h 169"/>
                <a:gd name="T42" fmla="*/ 74 w 168"/>
                <a:gd name="T43" fmla="*/ 121 h 169"/>
                <a:gd name="T44" fmla="*/ 59 w 168"/>
                <a:gd name="T45" fmla="*/ 144 h 169"/>
                <a:gd name="T46" fmla="*/ 59 w 168"/>
                <a:gd name="T47" fmla="*/ 144 h 169"/>
                <a:gd name="T48" fmla="*/ 84 w 168"/>
                <a:gd name="T49" fmla="*/ 169 h 169"/>
                <a:gd name="T50" fmla="*/ 109 w 168"/>
                <a:gd name="T51" fmla="*/ 144 h 169"/>
                <a:gd name="T52" fmla="*/ 109 w 168"/>
                <a:gd name="T53" fmla="*/ 144 h 169"/>
                <a:gd name="T54" fmla="*/ 94 w 168"/>
                <a:gd name="T55" fmla="*/ 121 h 169"/>
                <a:gd name="T56" fmla="*/ 94 w 168"/>
                <a:gd name="T57" fmla="*/ 94 h 169"/>
                <a:gd name="T58" fmla="*/ 120 w 168"/>
                <a:gd name="T59" fmla="*/ 94 h 169"/>
                <a:gd name="T60" fmla="*/ 143 w 168"/>
                <a:gd name="T61" fmla="*/ 110 h 169"/>
                <a:gd name="T62" fmla="*/ 143 w 168"/>
                <a:gd name="T63" fmla="*/ 110 h 169"/>
                <a:gd name="T64" fmla="*/ 168 w 168"/>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4"/>
                  </a:moveTo>
                  <a:cubicBezTo>
                    <a:pt x="168" y="71"/>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5"/>
                    <a:pt x="109" y="36"/>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6"/>
                    <a:pt x="65" y="45"/>
                    <a:pt x="74" y="48"/>
                  </a:cubicBezTo>
                  <a:cubicBezTo>
                    <a:pt x="74" y="75"/>
                    <a:pt x="74" y="75"/>
                    <a:pt x="74" y="75"/>
                  </a:cubicBezTo>
                  <a:cubicBezTo>
                    <a:pt x="48" y="75"/>
                    <a:pt x="48" y="75"/>
                    <a:pt x="48" y="75"/>
                  </a:cubicBezTo>
                  <a:cubicBezTo>
                    <a:pt x="44" y="66"/>
                    <a:pt x="35" y="59"/>
                    <a:pt x="25" y="59"/>
                  </a:cubicBezTo>
                  <a:cubicBezTo>
                    <a:pt x="25" y="59"/>
                    <a:pt x="25" y="59"/>
                    <a:pt x="25" y="59"/>
                  </a:cubicBezTo>
                  <a:cubicBezTo>
                    <a:pt x="11" y="59"/>
                    <a:pt x="0" y="71"/>
                    <a:pt x="0" y="84"/>
                  </a:cubicBezTo>
                  <a:cubicBezTo>
                    <a:pt x="0" y="98"/>
                    <a:pt x="11" y="110"/>
                    <a:pt x="25" y="110"/>
                  </a:cubicBezTo>
                  <a:cubicBezTo>
                    <a:pt x="25" y="110"/>
                    <a:pt x="25" y="110"/>
                    <a:pt x="25" y="110"/>
                  </a:cubicBezTo>
                  <a:cubicBezTo>
                    <a:pt x="35" y="110"/>
                    <a:pt x="44" y="103"/>
                    <a:pt x="48" y="94"/>
                  </a:cubicBezTo>
                  <a:cubicBezTo>
                    <a:pt x="74" y="94"/>
                    <a:pt x="74" y="94"/>
                    <a:pt x="74" y="94"/>
                  </a:cubicBezTo>
                  <a:cubicBezTo>
                    <a:pt x="74" y="121"/>
                    <a:pt x="74" y="121"/>
                    <a:pt x="74" y="121"/>
                  </a:cubicBezTo>
                  <a:cubicBezTo>
                    <a:pt x="65" y="124"/>
                    <a:pt x="59" y="133"/>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3"/>
                    <a:pt x="103" y="124"/>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8" y="98"/>
                    <a:pt x="16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4" name="Freeform 109"/>
            <p:cNvSpPr>
              <a:spLocks/>
            </p:cNvSpPr>
            <p:nvPr/>
          </p:nvSpPr>
          <p:spPr bwMode="auto">
            <a:xfrm>
              <a:off x="3711575" y="1844675"/>
              <a:ext cx="136525" cy="136525"/>
            </a:xfrm>
            <a:custGeom>
              <a:avLst/>
              <a:gdLst>
                <a:gd name="T0" fmla="*/ 169 w 169"/>
                <a:gd name="T1" fmla="*/ 84 h 169"/>
                <a:gd name="T2" fmla="*/ 143 w 169"/>
                <a:gd name="T3" fmla="*/ 59 h 169"/>
                <a:gd name="T4" fmla="*/ 143 w 169"/>
                <a:gd name="T5" fmla="*/ 59 h 169"/>
                <a:gd name="T6" fmla="*/ 120 w 169"/>
                <a:gd name="T7" fmla="*/ 75 h 169"/>
                <a:gd name="T8" fmla="*/ 94 w 169"/>
                <a:gd name="T9" fmla="*/ 75 h 169"/>
                <a:gd name="T10" fmla="*/ 94 w 169"/>
                <a:gd name="T11" fmla="*/ 48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8 h 169"/>
                <a:gd name="T24" fmla="*/ 75 w 169"/>
                <a:gd name="T25" fmla="*/ 75 h 169"/>
                <a:gd name="T26" fmla="*/ 48 w 169"/>
                <a:gd name="T27" fmla="*/ 75 h 169"/>
                <a:gd name="T28" fmla="*/ 25 w 169"/>
                <a:gd name="T29" fmla="*/ 59 h 169"/>
                <a:gd name="T30" fmla="*/ 25 w 169"/>
                <a:gd name="T31" fmla="*/ 59 h 169"/>
                <a:gd name="T32" fmla="*/ 0 w 169"/>
                <a:gd name="T33" fmla="*/ 84 h 169"/>
                <a:gd name="T34" fmla="*/ 25 w 169"/>
                <a:gd name="T35" fmla="*/ 110 h 169"/>
                <a:gd name="T36" fmla="*/ 25 w 169"/>
                <a:gd name="T37" fmla="*/ 110 h 169"/>
                <a:gd name="T38" fmla="*/ 48 w 169"/>
                <a:gd name="T39" fmla="*/ 94 h 169"/>
                <a:gd name="T40" fmla="*/ 75 w 169"/>
                <a:gd name="T41" fmla="*/ 94 h 169"/>
                <a:gd name="T42" fmla="*/ 75 w 169"/>
                <a:gd name="T43" fmla="*/ 120 h 169"/>
                <a:gd name="T44" fmla="*/ 59 w 169"/>
                <a:gd name="T45" fmla="*/ 144 h 169"/>
                <a:gd name="T46" fmla="*/ 59 w 169"/>
                <a:gd name="T47" fmla="*/ 144 h 169"/>
                <a:gd name="T48" fmla="*/ 84 w 169"/>
                <a:gd name="T49" fmla="*/ 169 h 169"/>
                <a:gd name="T50" fmla="*/ 109 w 169"/>
                <a:gd name="T51" fmla="*/ 144 h 169"/>
                <a:gd name="T52" fmla="*/ 109 w 169"/>
                <a:gd name="T53" fmla="*/ 144 h 169"/>
                <a:gd name="T54" fmla="*/ 94 w 169"/>
                <a:gd name="T55" fmla="*/ 120 h 169"/>
                <a:gd name="T56" fmla="*/ 94 w 169"/>
                <a:gd name="T57" fmla="*/ 94 h 169"/>
                <a:gd name="T58" fmla="*/ 120 w 169"/>
                <a:gd name="T59" fmla="*/ 94 h 169"/>
                <a:gd name="T60" fmla="*/ 143 w 169"/>
                <a:gd name="T61" fmla="*/ 110 h 169"/>
                <a:gd name="T62" fmla="*/ 143 w 169"/>
                <a:gd name="T63" fmla="*/ 110 h 169"/>
                <a:gd name="T64" fmla="*/ 169 w 169"/>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4"/>
                  </a:moveTo>
                  <a:cubicBezTo>
                    <a:pt x="169" y="71"/>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5"/>
                    <a:pt x="109" y="36"/>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6"/>
                    <a:pt x="66" y="45"/>
                    <a:pt x="75" y="48"/>
                  </a:cubicBezTo>
                  <a:cubicBezTo>
                    <a:pt x="75" y="75"/>
                    <a:pt x="75" y="75"/>
                    <a:pt x="75" y="75"/>
                  </a:cubicBezTo>
                  <a:cubicBezTo>
                    <a:pt x="48" y="75"/>
                    <a:pt x="48" y="75"/>
                    <a:pt x="48" y="75"/>
                  </a:cubicBezTo>
                  <a:cubicBezTo>
                    <a:pt x="44" y="66"/>
                    <a:pt x="35" y="59"/>
                    <a:pt x="25" y="59"/>
                  </a:cubicBezTo>
                  <a:cubicBezTo>
                    <a:pt x="25" y="59"/>
                    <a:pt x="25" y="59"/>
                    <a:pt x="25" y="59"/>
                  </a:cubicBezTo>
                  <a:cubicBezTo>
                    <a:pt x="11" y="59"/>
                    <a:pt x="0" y="71"/>
                    <a:pt x="0" y="84"/>
                  </a:cubicBezTo>
                  <a:cubicBezTo>
                    <a:pt x="0" y="98"/>
                    <a:pt x="11" y="110"/>
                    <a:pt x="25" y="110"/>
                  </a:cubicBezTo>
                  <a:cubicBezTo>
                    <a:pt x="25" y="110"/>
                    <a:pt x="25" y="110"/>
                    <a:pt x="25" y="110"/>
                  </a:cubicBezTo>
                  <a:cubicBezTo>
                    <a:pt x="35" y="110"/>
                    <a:pt x="44" y="103"/>
                    <a:pt x="48" y="94"/>
                  </a:cubicBezTo>
                  <a:cubicBezTo>
                    <a:pt x="75" y="94"/>
                    <a:pt x="75" y="94"/>
                    <a:pt x="75" y="94"/>
                  </a:cubicBezTo>
                  <a:cubicBezTo>
                    <a:pt x="75" y="120"/>
                    <a:pt x="75" y="120"/>
                    <a:pt x="75" y="120"/>
                  </a:cubicBezTo>
                  <a:cubicBezTo>
                    <a:pt x="66" y="124"/>
                    <a:pt x="59" y="133"/>
                    <a:pt x="59" y="144"/>
                  </a:cubicBezTo>
                  <a:cubicBezTo>
                    <a:pt x="59" y="144"/>
                    <a:pt x="59" y="144"/>
                    <a:pt x="59" y="144"/>
                  </a:cubicBezTo>
                  <a:cubicBezTo>
                    <a:pt x="59" y="157"/>
                    <a:pt x="70" y="169"/>
                    <a:pt x="84" y="169"/>
                  </a:cubicBezTo>
                  <a:cubicBezTo>
                    <a:pt x="98" y="169"/>
                    <a:pt x="109" y="157"/>
                    <a:pt x="109" y="144"/>
                  </a:cubicBezTo>
                  <a:cubicBezTo>
                    <a:pt x="109" y="144"/>
                    <a:pt x="109" y="144"/>
                    <a:pt x="109" y="144"/>
                  </a:cubicBezTo>
                  <a:cubicBezTo>
                    <a:pt x="109" y="133"/>
                    <a:pt x="103" y="124"/>
                    <a:pt x="94" y="120"/>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9" y="98"/>
                    <a:pt x="169"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5" name="Freeform 110"/>
            <p:cNvSpPr>
              <a:spLocks/>
            </p:cNvSpPr>
            <p:nvPr/>
          </p:nvSpPr>
          <p:spPr bwMode="auto">
            <a:xfrm>
              <a:off x="3978275" y="1844675"/>
              <a:ext cx="136525" cy="136525"/>
            </a:xfrm>
            <a:custGeom>
              <a:avLst/>
              <a:gdLst>
                <a:gd name="T0" fmla="*/ 169 w 169"/>
                <a:gd name="T1" fmla="*/ 84 h 169"/>
                <a:gd name="T2" fmla="*/ 143 w 169"/>
                <a:gd name="T3" fmla="*/ 59 h 169"/>
                <a:gd name="T4" fmla="*/ 143 w 169"/>
                <a:gd name="T5" fmla="*/ 59 h 169"/>
                <a:gd name="T6" fmla="*/ 120 w 169"/>
                <a:gd name="T7" fmla="*/ 75 h 169"/>
                <a:gd name="T8" fmla="*/ 94 w 169"/>
                <a:gd name="T9" fmla="*/ 75 h 169"/>
                <a:gd name="T10" fmla="*/ 94 w 169"/>
                <a:gd name="T11" fmla="*/ 48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8 h 169"/>
                <a:gd name="T24" fmla="*/ 75 w 169"/>
                <a:gd name="T25" fmla="*/ 75 h 169"/>
                <a:gd name="T26" fmla="*/ 48 w 169"/>
                <a:gd name="T27" fmla="*/ 75 h 169"/>
                <a:gd name="T28" fmla="*/ 25 w 169"/>
                <a:gd name="T29" fmla="*/ 59 h 169"/>
                <a:gd name="T30" fmla="*/ 25 w 169"/>
                <a:gd name="T31" fmla="*/ 59 h 169"/>
                <a:gd name="T32" fmla="*/ 0 w 169"/>
                <a:gd name="T33" fmla="*/ 84 h 169"/>
                <a:gd name="T34" fmla="*/ 25 w 169"/>
                <a:gd name="T35" fmla="*/ 110 h 169"/>
                <a:gd name="T36" fmla="*/ 25 w 169"/>
                <a:gd name="T37" fmla="*/ 110 h 169"/>
                <a:gd name="T38" fmla="*/ 48 w 169"/>
                <a:gd name="T39" fmla="*/ 94 h 169"/>
                <a:gd name="T40" fmla="*/ 75 w 169"/>
                <a:gd name="T41" fmla="*/ 94 h 169"/>
                <a:gd name="T42" fmla="*/ 75 w 169"/>
                <a:gd name="T43" fmla="*/ 120 h 169"/>
                <a:gd name="T44" fmla="*/ 59 w 169"/>
                <a:gd name="T45" fmla="*/ 144 h 169"/>
                <a:gd name="T46" fmla="*/ 59 w 169"/>
                <a:gd name="T47" fmla="*/ 144 h 169"/>
                <a:gd name="T48" fmla="*/ 84 w 169"/>
                <a:gd name="T49" fmla="*/ 169 h 169"/>
                <a:gd name="T50" fmla="*/ 109 w 169"/>
                <a:gd name="T51" fmla="*/ 144 h 169"/>
                <a:gd name="T52" fmla="*/ 109 w 169"/>
                <a:gd name="T53" fmla="*/ 144 h 169"/>
                <a:gd name="T54" fmla="*/ 94 w 169"/>
                <a:gd name="T55" fmla="*/ 120 h 169"/>
                <a:gd name="T56" fmla="*/ 94 w 169"/>
                <a:gd name="T57" fmla="*/ 94 h 169"/>
                <a:gd name="T58" fmla="*/ 120 w 169"/>
                <a:gd name="T59" fmla="*/ 94 h 169"/>
                <a:gd name="T60" fmla="*/ 143 w 169"/>
                <a:gd name="T61" fmla="*/ 110 h 169"/>
                <a:gd name="T62" fmla="*/ 143 w 169"/>
                <a:gd name="T63" fmla="*/ 110 h 169"/>
                <a:gd name="T64" fmla="*/ 169 w 169"/>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4"/>
                  </a:moveTo>
                  <a:cubicBezTo>
                    <a:pt x="169" y="71"/>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5"/>
                    <a:pt x="109" y="36"/>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6"/>
                    <a:pt x="65" y="45"/>
                    <a:pt x="75" y="48"/>
                  </a:cubicBezTo>
                  <a:cubicBezTo>
                    <a:pt x="75" y="75"/>
                    <a:pt x="75" y="75"/>
                    <a:pt x="75" y="75"/>
                  </a:cubicBezTo>
                  <a:cubicBezTo>
                    <a:pt x="48" y="75"/>
                    <a:pt x="48" y="75"/>
                    <a:pt x="48" y="75"/>
                  </a:cubicBezTo>
                  <a:cubicBezTo>
                    <a:pt x="44" y="66"/>
                    <a:pt x="35" y="59"/>
                    <a:pt x="25" y="59"/>
                  </a:cubicBezTo>
                  <a:cubicBezTo>
                    <a:pt x="25" y="59"/>
                    <a:pt x="25" y="59"/>
                    <a:pt x="25" y="59"/>
                  </a:cubicBezTo>
                  <a:cubicBezTo>
                    <a:pt x="11" y="59"/>
                    <a:pt x="0" y="71"/>
                    <a:pt x="0" y="84"/>
                  </a:cubicBezTo>
                  <a:cubicBezTo>
                    <a:pt x="0" y="98"/>
                    <a:pt x="11" y="110"/>
                    <a:pt x="25" y="110"/>
                  </a:cubicBezTo>
                  <a:cubicBezTo>
                    <a:pt x="25" y="110"/>
                    <a:pt x="25" y="110"/>
                    <a:pt x="25" y="110"/>
                  </a:cubicBezTo>
                  <a:cubicBezTo>
                    <a:pt x="35" y="110"/>
                    <a:pt x="44" y="103"/>
                    <a:pt x="48" y="94"/>
                  </a:cubicBezTo>
                  <a:cubicBezTo>
                    <a:pt x="75" y="94"/>
                    <a:pt x="75" y="94"/>
                    <a:pt x="75" y="94"/>
                  </a:cubicBezTo>
                  <a:cubicBezTo>
                    <a:pt x="75" y="120"/>
                    <a:pt x="75" y="120"/>
                    <a:pt x="75" y="120"/>
                  </a:cubicBezTo>
                  <a:cubicBezTo>
                    <a:pt x="65" y="124"/>
                    <a:pt x="59" y="133"/>
                    <a:pt x="59" y="144"/>
                  </a:cubicBezTo>
                  <a:cubicBezTo>
                    <a:pt x="59" y="144"/>
                    <a:pt x="59" y="144"/>
                    <a:pt x="59" y="144"/>
                  </a:cubicBezTo>
                  <a:cubicBezTo>
                    <a:pt x="59" y="157"/>
                    <a:pt x="70" y="169"/>
                    <a:pt x="84" y="169"/>
                  </a:cubicBezTo>
                  <a:cubicBezTo>
                    <a:pt x="98" y="169"/>
                    <a:pt x="109" y="157"/>
                    <a:pt x="109" y="144"/>
                  </a:cubicBezTo>
                  <a:cubicBezTo>
                    <a:pt x="109" y="144"/>
                    <a:pt x="109" y="144"/>
                    <a:pt x="109" y="144"/>
                  </a:cubicBezTo>
                  <a:cubicBezTo>
                    <a:pt x="109" y="133"/>
                    <a:pt x="103" y="124"/>
                    <a:pt x="94" y="120"/>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9" y="98"/>
                    <a:pt x="169"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6" name="Freeform 111"/>
            <p:cNvSpPr>
              <a:spLocks/>
            </p:cNvSpPr>
            <p:nvPr/>
          </p:nvSpPr>
          <p:spPr bwMode="auto">
            <a:xfrm>
              <a:off x="4244975" y="1844675"/>
              <a:ext cx="136525" cy="136525"/>
            </a:xfrm>
            <a:custGeom>
              <a:avLst/>
              <a:gdLst>
                <a:gd name="T0" fmla="*/ 168 w 168"/>
                <a:gd name="T1" fmla="*/ 84 h 169"/>
                <a:gd name="T2" fmla="*/ 143 w 168"/>
                <a:gd name="T3" fmla="*/ 59 h 169"/>
                <a:gd name="T4" fmla="*/ 143 w 168"/>
                <a:gd name="T5" fmla="*/ 59 h 169"/>
                <a:gd name="T6" fmla="*/ 120 w 168"/>
                <a:gd name="T7" fmla="*/ 75 h 169"/>
                <a:gd name="T8" fmla="*/ 94 w 168"/>
                <a:gd name="T9" fmla="*/ 75 h 169"/>
                <a:gd name="T10" fmla="*/ 94 w 168"/>
                <a:gd name="T11" fmla="*/ 48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8 h 169"/>
                <a:gd name="T24" fmla="*/ 74 w 168"/>
                <a:gd name="T25" fmla="*/ 75 h 169"/>
                <a:gd name="T26" fmla="*/ 48 w 168"/>
                <a:gd name="T27" fmla="*/ 75 h 169"/>
                <a:gd name="T28" fmla="*/ 25 w 168"/>
                <a:gd name="T29" fmla="*/ 59 h 169"/>
                <a:gd name="T30" fmla="*/ 25 w 168"/>
                <a:gd name="T31" fmla="*/ 59 h 169"/>
                <a:gd name="T32" fmla="*/ 0 w 168"/>
                <a:gd name="T33" fmla="*/ 84 h 169"/>
                <a:gd name="T34" fmla="*/ 25 w 168"/>
                <a:gd name="T35" fmla="*/ 110 h 169"/>
                <a:gd name="T36" fmla="*/ 25 w 168"/>
                <a:gd name="T37" fmla="*/ 110 h 169"/>
                <a:gd name="T38" fmla="*/ 48 w 168"/>
                <a:gd name="T39" fmla="*/ 94 h 169"/>
                <a:gd name="T40" fmla="*/ 74 w 168"/>
                <a:gd name="T41" fmla="*/ 94 h 169"/>
                <a:gd name="T42" fmla="*/ 74 w 168"/>
                <a:gd name="T43" fmla="*/ 120 h 169"/>
                <a:gd name="T44" fmla="*/ 59 w 168"/>
                <a:gd name="T45" fmla="*/ 144 h 169"/>
                <a:gd name="T46" fmla="*/ 59 w 168"/>
                <a:gd name="T47" fmla="*/ 144 h 169"/>
                <a:gd name="T48" fmla="*/ 84 w 168"/>
                <a:gd name="T49" fmla="*/ 169 h 169"/>
                <a:gd name="T50" fmla="*/ 109 w 168"/>
                <a:gd name="T51" fmla="*/ 144 h 169"/>
                <a:gd name="T52" fmla="*/ 109 w 168"/>
                <a:gd name="T53" fmla="*/ 144 h 169"/>
                <a:gd name="T54" fmla="*/ 94 w 168"/>
                <a:gd name="T55" fmla="*/ 120 h 169"/>
                <a:gd name="T56" fmla="*/ 94 w 168"/>
                <a:gd name="T57" fmla="*/ 94 h 169"/>
                <a:gd name="T58" fmla="*/ 120 w 168"/>
                <a:gd name="T59" fmla="*/ 94 h 169"/>
                <a:gd name="T60" fmla="*/ 143 w 168"/>
                <a:gd name="T61" fmla="*/ 110 h 169"/>
                <a:gd name="T62" fmla="*/ 143 w 168"/>
                <a:gd name="T63" fmla="*/ 110 h 169"/>
                <a:gd name="T64" fmla="*/ 168 w 168"/>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4"/>
                  </a:moveTo>
                  <a:cubicBezTo>
                    <a:pt x="168" y="71"/>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5"/>
                    <a:pt x="109" y="36"/>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6"/>
                    <a:pt x="65" y="45"/>
                    <a:pt x="74" y="48"/>
                  </a:cubicBezTo>
                  <a:cubicBezTo>
                    <a:pt x="74" y="75"/>
                    <a:pt x="74" y="75"/>
                    <a:pt x="74" y="75"/>
                  </a:cubicBezTo>
                  <a:cubicBezTo>
                    <a:pt x="48" y="75"/>
                    <a:pt x="48" y="75"/>
                    <a:pt x="48" y="75"/>
                  </a:cubicBezTo>
                  <a:cubicBezTo>
                    <a:pt x="44" y="66"/>
                    <a:pt x="35" y="59"/>
                    <a:pt x="25" y="59"/>
                  </a:cubicBezTo>
                  <a:cubicBezTo>
                    <a:pt x="25" y="59"/>
                    <a:pt x="25" y="59"/>
                    <a:pt x="25" y="59"/>
                  </a:cubicBezTo>
                  <a:cubicBezTo>
                    <a:pt x="11" y="59"/>
                    <a:pt x="0" y="71"/>
                    <a:pt x="0" y="84"/>
                  </a:cubicBezTo>
                  <a:cubicBezTo>
                    <a:pt x="0" y="98"/>
                    <a:pt x="11" y="110"/>
                    <a:pt x="25" y="110"/>
                  </a:cubicBezTo>
                  <a:cubicBezTo>
                    <a:pt x="25" y="110"/>
                    <a:pt x="25" y="110"/>
                    <a:pt x="25" y="110"/>
                  </a:cubicBezTo>
                  <a:cubicBezTo>
                    <a:pt x="35" y="110"/>
                    <a:pt x="44" y="103"/>
                    <a:pt x="48" y="94"/>
                  </a:cubicBezTo>
                  <a:cubicBezTo>
                    <a:pt x="74" y="94"/>
                    <a:pt x="74" y="94"/>
                    <a:pt x="74" y="94"/>
                  </a:cubicBezTo>
                  <a:cubicBezTo>
                    <a:pt x="74" y="120"/>
                    <a:pt x="74" y="120"/>
                    <a:pt x="74" y="120"/>
                  </a:cubicBezTo>
                  <a:cubicBezTo>
                    <a:pt x="65" y="124"/>
                    <a:pt x="59" y="133"/>
                    <a:pt x="59" y="144"/>
                  </a:cubicBezTo>
                  <a:cubicBezTo>
                    <a:pt x="59" y="144"/>
                    <a:pt x="59" y="144"/>
                    <a:pt x="59" y="144"/>
                  </a:cubicBezTo>
                  <a:cubicBezTo>
                    <a:pt x="59" y="157"/>
                    <a:pt x="70" y="169"/>
                    <a:pt x="84" y="169"/>
                  </a:cubicBezTo>
                  <a:cubicBezTo>
                    <a:pt x="98" y="169"/>
                    <a:pt x="109" y="157"/>
                    <a:pt x="109" y="144"/>
                  </a:cubicBezTo>
                  <a:cubicBezTo>
                    <a:pt x="109" y="144"/>
                    <a:pt x="109" y="144"/>
                    <a:pt x="109" y="144"/>
                  </a:cubicBezTo>
                  <a:cubicBezTo>
                    <a:pt x="109" y="133"/>
                    <a:pt x="103" y="124"/>
                    <a:pt x="94" y="120"/>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8" y="98"/>
                    <a:pt x="16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7" name="Freeform 112"/>
            <p:cNvSpPr>
              <a:spLocks/>
            </p:cNvSpPr>
            <p:nvPr/>
          </p:nvSpPr>
          <p:spPr bwMode="auto">
            <a:xfrm>
              <a:off x="4513263" y="1844675"/>
              <a:ext cx="134938" cy="136525"/>
            </a:xfrm>
            <a:custGeom>
              <a:avLst/>
              <a:gdLst>
                <a:gd name="T0" fmla="*/ 168 w 168"/>
                <a:gd name="T1" fmla="*/ 84 h 169"/>
                <a:gd name="T2" fmla="*/ 143 w 168"/>
                <a:gd name="T3" fmla="*/ 59 h 169"/>
                <a:gd name="T4" fmla="*/ 143 w 168"/>
                <a:gd name="T5" fmla="*/ 59 h 169"/>
                <a:gd name="T6" fmla="*/ 120 w 168"/>
                <a:gd name="T7" fmla="*/ 75 h 169"/>
                <a:gd name="T8" fmla="*/ 94 w 168"/>
                <a:gd name="T9" fmla="*/ 75 h 169"/>
                <a:gd name="T10" fmla="*/ 94 w 168"/>
                <a:gd name="T11" fmla="*/ 48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8 h 169"/>
                <a:gd name="T24" fmla="*/ 74 w 168"/>
                <a:gd name="T25" fmla="*/ 75 h 169"/>
                <a:gd name="T26" fmla="*/ 48 w 168"/>
                <a:gd name="T27" fmla="*/ 75 h 169"/>
                <a:gd name="T28" fmla="*/ 25 w 168"/>
                <a:gd name="T29" fmla="*/ 59 h 169"/>
                <a:gd name="T30" fmla="*/ 25 w 168"/>
                <a:gd name="T31" fmla="*/ 59 h 169"/>
                <a:gd name="T32" fmla="*/ 0 w 168"/>
                <a:gd name="T33" fmla="*/ 84 h 169"/>
                <a:gd name="T34" fmla="*/ 25 w 168"/>
                <a:gd name="T35" fmla="*/ 110 h 169"/>
                <a:gd name="T36" fmla="*/ 25 w 168"/>
                <a:gd name="T37" fmla="*/ 110 h 169"/>
                <a:gd name="T38" fmla="*/ 48 w 168"/>
                <a:gd name="T39" fmla="*/ 94 h 169"/>
                <a:gd name="T40" fmla="*/ 74 w 168"/>
                <a:gd name="T41" fmla="*/ 94 h 169"/>
                <a:gd name="T42" fmla="*/ 74 w 168"/>
                <a:gd name="T43" fmla="*/ 120 h 169"/>
                <a:gd name="T44" fmla="*/ 59 w 168"/>
                <a:gd name="T45" fmla="*/ 144 h 169"/>
                <a:gd name="T46" fmla="*/ 59 w 168"/>
                <a:gd name="T47" fmla="*/ 144 h 169"/>
                <a:gd name="T48" fmla="*/ 84 w 168"/>
                <a:gd name="T49" fmla="*/ 169 h 169"/>
                <a:gd name="T50" fmla="*/ 109 w 168"/>
                <a:gd name="T51" fmla="*/ 144 h 169"/>
                <a:gd name="T52" fmla="*/ 109 w 168"/>
                <a:gd name="T53" fmla="*/ 144 h 169"/>
                <a:gd name="T54" fmla="*/ 94 w 168"/>
                <a:gd name="T55" fmla="*/ 120 h 169"/>
                <a:gd name="T56" fmla="*/ 94 w 168"/>
                <a:gd name="T57" fmla="*/ 94 h 169"/>
                <a:gd name="T58" fmla="*/ 120 w 168"/>
                <a:gd name="T59" fmla="*/ 94 h 169"/>
                <a:gd name="T60" fmla="*/ 143 w 168"/>
                <a:gd name="T61" fmla="*/ 110 h 169"/>
                <a:gd name="T62" fmla="*/ 143 w 168"/>
                <a:gd name="T63" fmla="*/ 110 h 169"/>
                <a:gd name="T64" fmla="*/ 168 w 168"/>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4"/>
                  </a:moveTo>
                  <a:cubicBezTo>
                    <a:pt x="168" y="71"/>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5"/>
                    <a:pt x="109" y="36"/>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6"/>
                    <a:pt x="65" y="45"/>
                    <a:pt x="74" y="48"/>
                  </a:cubicBezTo>
                  <a:cubicBezTo>
                    <a:pt x="74" y="75"/>
                    <a:pt x="74" y="75"/>
                    <a:pt x="74" y="75"/>
                  </a:cubicBezTo>
                  <a:cubicBezTo>
                    <a:pt x="48" y="75"/>
                    <a:pt x="48" y="75"/>
                    <a:pt x="48" y="75"/>
                  </a:cubicBezTo>
                  <a:cubicBezTo>
                    <a:pt x="44" y="66"/>
                    <a:pt x="35" y="59"/>
                    <a:pt x="25" y="59"/>
                  </a:cubicBezTo>
                  <a:cubicBezTo>
                    <a:pt x="25" y="59"/>
                    <a:pt x="25" y="59"/>
                    <a:pt x="25" y="59"/>
                  </a:cubicBezTo>
                  <a:cubicBezTo>
                    <a:pt x="11" y="59"/>
                    <a:pt x="0" y="71"/>
                    <a:pt x="0" y="84"/>
                  </a:cubicBezTo>
                  <a:cubicBezTo>
                    <a:pt x="0" y="98"/>
                    <a:pt x="11" y="110"/>
                    <a:pt x="25" y="110"/>
                  </a:cubicBezTo>
                  <a:cubicBezTo>
                    <a:pt x="25" y="110"/>
                    <a:pt x="25" y="110"/>
                    <a:pt x="25" y="110"/>
                  </a:cubicBezTo>
                  <a:cubicBezTo>
                    <a:pt x="35" y="110"/>
                    <a:pt x="44" y="103"/>
                    <a:pt x="48" y="94"/>
                  </a:cubicBezTo>
                  <a:cubicBezTo>
                    <a:pt x="74" y="94"/>
                    <a:pt x="74" y="94"/>
                    <a:pt x="74" y="94"/>
                  </a:cubicBezTo>
                  <a:cubicBezTo>
                    <a:pt x="74" y="120"/>
                    <a:pt x="74" y="120"/>
                    <a:pt x="74" y="120"/>
                  </a:cubicBezTo>
                  <a:cubicBezTo>
                    <a:pt x="65" y="124"/>
                    <a:pt x="59" y="133"/>
                    <a:pt x="59" y="144"/>
                  </a:cubicBezTo>
                  <a:cubicBezTo>
                    <a:pt x="59" y="144"/>
                    <a:pt x="59" y="144"/>
                    <a:pt x="59" y="144"/>
                  </a:cubicBezTo>
                  <a:cubicBezTo>
                    <a:pt x="59" y="157"/>
                    <a:pt x="70" y="169"/>
                    <a:pt x="84" y="169"/>
                  </a:cubicBezTo>
                  <a:cubicBezTo>
                    <a:pt x="98" y="169"/>
                    <a:pt x="109" y="157"/>
                    <a:pt x="109" y="144"/>
                  </a:cubicBezTo>
                  <a:cubicBezTo>
                    <a:pt x="109" y="144"/>
                    <a:pt x="109" y="144"/>
                    <a:pt x="109" y="144"/>
                  </a:cubicBezTo>
                  <a:cubicBezTo>
                    <a:pt x="109" y="133"/>
                    <a:pt x="103" y="124"/>
                    <a:pt x="94" y="120"/>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8" y="98"/>
                    <a:pt x="16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8" name="Freeform 113"/>
            <p:cNvSpPr>
              <a:spLocks/>
            </p:cNvSpPr>
            <p:nvPr/>
          </p:nvSpPr>
          <p:spPr bwMode="auto">
            <a:xfrm>
              <a:off x="3711575" y="2111375"/>
              <a:ext cx="136525" cy="136525"/>
            </a:xfrm>
            <a:custGeom>
              <a:avLst/>
              <a:gdLst>
                <a:gd name="T0" fmla="*/ 169 w 169"/>
                <a:gd name="T1" fmla="*/ 84 h 169"/>
                <a:gd name="T2" fmla="*/ 143 w 169"/>
                <a:gd name="T3" fmla="*/ 59 h 169"/>
                <a:gd name="T4" fmla="*/ 143 w 169"/>
                <a:gd name="T5" fmla="*/ 59 h 169"/>
                <a:gd name="T6" fmla="*/ 120 w 169"/>
                <a:gd name="T7" fmla="*/ 75 h 169"/>
                <a:gd name="T8" fmla="*/ 94 w 169"/>
                <a:gd name="T9" fmla="*/ 75 h 169"/>
                <a:gd name="T10" fmla="*/ 94 w 169"/>
                <a:gd name="T11" fmla="*/ 48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8 h 169"/>
                <a:gd name="T24" fmla="*/ 75 w 169"/>
                <a:gd name="T25" fmla="*/ 75 h 169"/>
                <a:gd name="T26" fmla="*/ 48 w 169"/>
                <a:gd name="T27" fmla="*/ 75 h 169"/>
                <a:gd name="T28" fmla="*/ 25 w 169"/>
                <a:gd name="T29" fmla="*/ 59 h 169"/>
                <a:gd name="T30" fmla="*/ 25 w 169"/>
                <a:gd name="T31" fmla="*/ 59 h 169"/>
                <a:gd name="T32" fmla="*/ 0 w 169"/>
                <a:gd name="T33" fmla="*/ 84 h 169"/>
                <a:gd name="T34" fmla="*/ 25 w 169"/>
                <a:gd name="T35" fmla="*/ 109 h 169"/>
                <a:gd name="T36" fmla="*/ 25 w 169"/>
                <a:gd name="T37" fmla="*/ 109 h 169"/>
                <a:gd name="T38" fmla="*/ 48 w 169"/>
                <a:gd name="T39" fmla="*/ 94 h 169"/>
                <a:gd name="T40" fmla="*/ 75 w 169"/>
                <a:gd name="T41" fmla="*/ 94 h 169"/>
                <a:gd name="T42" fmla="*/ 75 w 169"/>
                <a:gd name="T43" fmla="*/ 120 h 169"/>
                <a:gd name="T44" fmla="*/ 59 w 169"/>
                <a:gd name="T45" fmla="*/ 144 h 169"/>
                <a:gd name="T46" fmla="*/ 59 w 169"/>
                <a:gd name="T47" fmla="*/ 144 h 169"/>
                <a:gd name="T48" fmla="*/ 84 w 169"/>
                <a:gd name="T49" fmla="*/ 169 h 169"/>
                <a:gd name="T50" fmla="*/ 109 w 169"/>
                <a:gd name="T51" fmla="*/ 144 h 169"/>
                <a:gd name="T52" fmla="*/ 109 w 169"/>
                <a:gd name="T53" fmla="*/ 144 h 169"/>
                <a:gd name="T54" fmla="*/ 94 w 169"/>
                <a:gd name="T55" fmla="*/ 120 h 169"/>
                <a:gd name="T56" fmla="*/ 94 w 169"/>
                <a:gd name="T57" fmla="*/ 94 h 169"/>
                <a:gd name="T58" fmla="*/ 120 w 169"/>
                <a:gd name="T59" fmla="*/ 94 h 169"/>
                <a:gd name="T60" fmla="*/ 143 w 169"/>
                <a:gd name="T61" fmla="*/ 109 h 169"/>
                <a:gd name="T62" fmla="*/ 143 w 169"/>
                <a:gd name="T63" fmla="*/ 109 h 169"/>
                <a:gd name="T64" fmla="*/ 169 w 169"/>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4"/>
                  </a:moveTo>
                  <a:cubicBezTo>
                    <a:pt x="169" y="70"/>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6" y="44"/>
                    <a:pt x="75" y="48"/>
                  </a:cubicBezTo>
                  <a:cubicBezTo>
                    <a:pt x="75" y="75"/>
                    <a:pt x="75" y="75"/>
                    <a:pt x="75" y="75"/>
                  </a:cubicBezTo>
                  <a:cubicBezTo>
                    <a:pt x="48" y="75"/>
                    <a:pt x="48" y="75"/>
                    <a:pt x="48" y="75"/>
                  </a:cubicBezTo>
                  <a:cubicBezTo>
                    <a:pt x="44" y="66"/>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5" y="94"/>
                    <a:pt x="75" y="94"/>
                    <a:pt x="75" y="94"/>
                  </a:cubicBezTo>
                  <a:cubicBezTo>
                    <a:pt x="75" y="120"/>
                    <a:pt x="75" y="120"/>
                    <a:pt x="75" y="120"/>
                  </a:cubicBezTo>
                  <a:cubicBezTo>
                    <a:pt x="66" y="124"/>
                    <a:pt x="59" y="133"/>
                    <a:pt x="59" y="144"/>
                  </a:cubicBezTo>
                  <a:cubicBezTo>
                    <a:pt x="59" y="144"/>
                    <a:pt x="59" y="144"/>
                    <a:pt x="59" y="144"/>
                  </a:cubicBezTo>
                  <a:cubicBezTo>
                    <a:pt x="59" y="157"/>
                    <a:pt x="70" y="169"/>
                    <a:pt x="84" y="169"/>
                  </a:cubicBezTo>
                  <a:cubicBezTo>
                    <a:pt x="98" y="169"/>
                    <a:pt x="109" y="157"/>
                    <a:pt x="109" y="144"/>
                  </a:cubicBezTo>
                  <a:cubicBezTo>
                    <a:pt x="109" y="144"/>
                    <a:pt x="109" y="144"/>
                    <a:pt x="109" y="144"/>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9" y="98"/>
                    <a:pt x="169"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9" name="Freeform 114"/>
            <p:cNvSpPr>
              <a:spLocks/>
            </p:cNvSpPr>
            <p:nvPr/>
          </p:nvSpPr>
          <p:spPr bwMode="auto">
            <a:xfrm>
              <a:off x="3978275" y="2111375"/>
              <a:ext cx="136525" cy="136525"/>
            </a:xfrm>
            <a:custGeom>
              <a:avLst/>
              <a:gdLst>
                <a:gd name="T0" fmla="*/ 169 w 169"/>
                <a:gd name="T1" fmla="*/ 84 h 169"/>
                <a:gd name="T2" fmla="*/ 143 w 169"/>
                <a:gd name="T3" fmla="*/ 59 h 169"/>
                <a:gd name="T4" fmla="*/ 143 w 169"/>
                <a:gd name="T5" fmla="*/ 59 h 169"/>
                <a:gd name="T6" fmla="*/ 120 w 169"/>
                <a:gd name="T7" fmla="*/ 75 h 169"/>
                <a:gd name="T8" fmla="*/ 94 w 169"/>
                <a:gd name="T9" fmla="*/ 75 h 169"/>
                <a:gd name="T10" fmla="*/ 94 w 169"/>
                <a:gd name="T11" fmla="*/ 48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8 h 169"/>
                <a:gd name="T24" fmla="*/ 75 w 169"/>
                <a:gd name="T25" fmla="*/ 75 h 169"/>
                <a:gd name="T26" fmla="*/ 48 w 169"/>
                <a:gd name="T27" fmla="*/ 75 h 169"/>
                <a:gd name="T28" fmla="*/ 25 w 169"/>
                <a:gd name="T29" fmla="*/ 59 h 169"/>
                <a:gd name="T30" fmla="*/ 25 w 169"/>
                <a:gd name="T31" fmla="*/ 59 h 169"/>
                <a:gd name="T32" fmla="*/ 0 w 169"/>
                <a:gd name="T33" fmla="*/ 84 h 169"/>
                <a:gd name="T34" fmla="*/ 25 w 169"/>
                <a:gd name="T35" fmla="*/ 109 h 169"/>
                <a:gd name="T36" fmla="*/ 25 w 169"/>
                <a:gd name="T37" fmla="*/ 109 h 169"/>
                <a:gd name="T38" fmla="*/ 48 w 169"/>
                <a:gd name="T39" fmla="*/ 94 h 169"/>
                <a:gd name="T40" fmla="*/ 75 w 169"/>
                <a:gd name="T41" fmla="*/ 94 h 169"/>
                <a:gd name="T42" fmla="*/ 75 w 169"/>
                <a:gd name="T43" fmla="*/ 120 h 169"/>
                <a:gd name="T44" fmla="*/ 59 w 169"/>
                <a:gd name="T45" fmla="*/ 144 h 169"/>
                <a:gd name="T46" fmla="*/ 59 w 169"/>
                <a:gd name="T47" fmla="*/ 144 h 169"/>
                <a:gd name="T48" fmla="*/ 84 w 169"/>
                <a:gd name="T49" fmla="*/ 169 h 169"/>
                <a:gd name="T50" fmla="*/ 109 w 169"/>
                <a:gd name="T51" fmla="*/ 144 h 169"/>
                <a:gd name="T52" fmla="*/ 109 w 169"/>
                <a:gd name="T53" fmla="*/ 144 h 169"/>
                <a:gd name="T54" fmla="*/ 94 w 169"/>
                <a:gd name="T55" fmla="*/ 120 h 169"/>
                <a:gd name="T56" fmla="*/ 94 w 169"/>
                <a:gd name="T57" fmla="*/ 94 h 169"/>
                <a:gd name="T58" fmla="*/ 120 w 169"/>
                <a:gd name="T59" fmla="*/ 94 h 169"/>
                <a:gd name="T60" fmla="*/ 143 w 169"/>
                <a:gd name="T61" fmla="*/ 109 h 169"/>
                <a:gd name="T62" fmla="*/ 143 w 169"/>
                <a:gd name="T63" fmla="*/ 109 h 169"/>
                <a:gd name="T64" fmla="*/ 169 w 169"/>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4"/>
                  </a:moveTo>
                  <a:cubicBezTo>
                    <a:pt x="169" y="70"/>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5" y="44"/>
                    <a:pt x="75" y="48"/>
                  </a:cubicBezTo>
                  <a:cubicBezTo>
                    <a:pt x="75" y="75"/>
                    <a:pt x="75" y="75"/>
                    <a:pt x="75" y="75"/>
                  </a:cubicBezTo>
                  <a:cubicBezTo>
                    <a:pt x="48" y="75"/>
                    <a:pt x="48" y="75"/>
                    <a:pt x="48" y="75"/>
                  </a:cubicBezTo>
                  <a:cubicBezTo>
                    <a:pt x="44" y="66"/>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5" y="94"/>
                    <a:pt x="75" y="94"/>
                    <a:pt x="75" y="94"/>
                  </a:cubicBezTo>
                  <a:cubicBezTo>
                    <a:pt x="75" y="120"/>
                    <a:pt x="75" y="120"/>
                    <a:pt x="75" y="120"/>
                  </a:cubicBezTo>
                  <a:cubicBezTo>
                    <a:pt x="65" y="124"/>
                    <a:pt x="59" y="133"/>
                    <a:pt x="59" y="144"/>
                  </a:cubicBezTo>
                  <a:cubicBezTo>
                    <a:pt x="59" y="144"/>
                    <a:pt x="59" y="144"/>
                    <a:pt x="59" y="144"/>
                  </a:cubicBezTo>
                  <a:cubicBezTo>
                    <a:pt x="59" y="157"/>
                    <a:pt x="70" y="169"/>
                    <a:pt x="84" y="169"/>
                  </a:cubicBezTo>
                  <a:cubicBezTo>
                    <a:pt x="98" y="169"/>
                    <a:pt x="109" y="157"/>
                    <a:pt x="109" y="144"/>
                  </a:cubicBezTo>
                  <a:cubicBezTo>
                    <a:pt x="109" y="144"/>
                    <a:pt x="109" y="144"/>
                    <a:pt x="109" y="144"/>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9" y="98"/>
                    <a:pt x="169"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0" name="Freeform 115"/>
            <p:cNvSpPr>
              <a:spLocks/>
            </p:cNvSpPr>
            <p:nvPr/>
          </p:nvSpPr>
          <p:spPr bwMode="auto">
            <a:xfrm>
              <a:off x="4244975" y="2111375"/>
              <a:ext cx="136525" cy="136525"/>
            </a:xfrm>
            <a:custGeom>
              <a:avLst/>
              <a:gdLst>
                <a:gd name="T0" fmla="*/ 168 w 168"/>
                <a:gd name="T1" fmla="*/ 84 h 169"/>
                <a:gd name="T2" fmla="*/ 143 w 168"/>
                <a:gd name="T3" fmla="*/ 59 h 169"/>
                <a:gd name="T4" fmla="*/ 143 w 168"/>
                <a:gd name="T5" fmla="*/ 59 h 169"/>
                <a:gd name="T6" fmla="*/ 120 w 168"/>
                <a:gd name="T7" fmla="*/ 75 h 169"/>
                <a:gd name="T8" fmla="*/ 94 w 168"/>
                <a:gd name="T9" fmla="*/ 75 h 169"/>
                <a:gd name="T10" fmla="*/ 94 w 168"/>
                <a:gd name="T11" fmla="*/ 48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8 h 169"/>
                <a:gd name="T24" fmla="*/ 74 w 168"/>
                <a:gd name="T25" fmla="*/ 75 h 169"/>
                <a:gd name="T26" fmla="*/ 48 w 168"/>
                <a:gd name="T27" fmla="*/ 75 h 169"/>
                <a:gd name="T28" fmla="*/ 25 w 168"/>
                <a:gd name="T29" fmla="*/ 59 h 169"/>
                <a:gd name="T30" fmla="*/ 25 w 168"/>
                <a:gd name="T31" fmla="*/ 59 h 169"/>
                <a:gd name="T32" fmla="*/ 0 w 168"/>
                <a:gd name="T33" fmla="*/ 84 h 169"/>
                <a:gd name="T34" fmla="*/ 25 w 168"/>
                <a:gd name="T35" fmla="*/ 109 h 169"/>
                <a:gd name="T36" fmla="*/ 25 w 168"/>
                <a:gd name="T37" fmla="*/ 109 h 169"/>
                <a:gd name="T38" fmla="*/ 48 w 168"/>
                <a:gd name="T39" fmla="*/ 94 h 169"/>
                <a:gd name="T40" fmla="*/ 74 w 168"/>
                <a:gd name="T41" fmla="*/ 94 h 169"/>
                <a:gd name="T42" fmla="*/ 74 w 168"/>
                <a:gd name="T43" fmla="*/ 120 h 169"/>
                <a:gd name="T44" fmla="*/ 59 w 168"/>
                <a:gd name="T45" fmla="*/ 144 h 169"/>
                <a:gd name="T46" fmla="*/ 59 w 168"/>
                <a:gd name="T47" fmla="*/ 144 h 169"/>
                <a:gd name="T48" fmla="*/ 84 w 168"/>
                <a:gd name="T49" fmla="*/ 169 h 169"/>
                <a:gd name="T50" fmla="*/ 109 w 168"/>
                <a:gd name="T51" fmla="*/ 144 h 169"/>
                <a:gd name="T52" fmla="*/ 109 w 168"/>
                <a:gd name="T53" fmla="*/ 144 h 169"/>
                <a:gd name="T54" fmla="*/ 94 w 168"/>
                <a:gd name="T55" fmla="*/ 120 h 169"/>
                <a:gd name="T56" fmla="*/ 94 w 168"/>
                <a:gd name="T57" fmla="*/ 94 h 169"/>
                <a:gd name="T58" fmla="*/ 120 w 168"/>
                <a:gd name="T59" fmla="*/ 94 h 169"/>
                <a:gd name="T60" fmla="*/ 143 w 168"/>
                <a:gd name="T61" fmla="*/ 109 h 169"/>
                <a:gd name="T62" fmla="*/ 143 w 168"/>
                <a:gd name="T63" fmla="*/ 109 h 169"/>
                <a:gd name="T64" fmla="*/ 168 w 168"/>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4"/>
                  </a:moveTo>
                  <a:cubicBezTo>
                    <a:pt x="168" y="70"/>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5" y="44"/>
                    <a:pt x="74" y="48"/>
                  </a:cubicBezTo>
                  <a:cubicBezTo>
                    <a:pt x="74" y="75"/>
                    <a:pt x="74" y="75"/>
                    <a:pt x="74" y="75"/>
                  </a:cubicBezTo>
                  <a:cubicBezTo>
                    <a:pt x="48" y="75"/>
                    <a:pt x="48" y="75"/>
                    <a:pt x="48" y="75"/>
                  </a:cubicBezTo>
                  <a:cubicBezTo>
                    <a:pt x="44" y="66"/>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4" y="94"/>
                    <a:pt x="74" y="94"/>
                    <a:pt x="74" y="94"/>
                  </a:cubicBezTo>
                  <a:cubicBezTo>
                    <a:pt x="74" y="120"/>
                    <a:pt x="74" y="120"/>
                    <a:pt x="74" y="120"/>
                  </a:cubicBezTo>
                  <a:cubicBezTo>
                    <a:pt x="65" y="124"/>
                    <a:pt x="59" y="133"/>
                    <a:pt x="59" y="144"/>
                  </a:cubicBezTo>
                  <a:cubicBezTo>
                    <a:pt x="59" y="144"/>
                    <a:pt x="59" y="144"/>
                    <a:pt x="59" y="144"/>
                  </a:cubicBezTo>
                  <a:cubicBezTo>
                    <a:pt x="59" y="157"/>
                    <a:pt x="70" y="169"/>
                    <a:pt x="84" y="169"/>
                  </a:cubicBezTo>
                  <a:cubicBezTo>
                    <a:pt x="98" y="169"/>
                    <a:pt x="109" y="157"/>
                    <a:pt x="109" y="144"/>
                  </a:cubicBezTo>
                  <a:cubicBezTo>
                    <a:pt x="109" y="144"/>
                    <a:pt x="109" y="144"/>
                    <a:pt x="109" y="144"/>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8" y="98"/>
                    <a:pt x="16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1" name="Freeform 116"/>
            <p:cNvSpPr>
              <a:spLocks/>
            </p:cNvSpPr>
            <p:nvPr/>
          </p:nvSpPr>
          <p:spPr bwMode="auto">
            <a:xfrm>
              <a:off x="4513263" y="2111375"/>
              <a:ext cx="134938" cy="136525"/>
            </a:xfrm>
            <a:custGeom>
              <a:avLst/>
              <a:gdLst>
                <a:gd name="T0" fmla="*/ 168 w 168"/>
                <a:gd name="T1" fmla="*/ 84 h 169"/>
                <a:gd name="T2" fmla="*/ 143 w 168"/>
                <a:gd name="T3" fmla="*/ 59 h 169"/>
                <a:gd name="T4" fmla="*/ 143 w 168"/>
                <a:gd name="T5" fmla="*/ 59 h 169"/>
                <a:gd name="T6" fmla="*/ 120 w 168"/>
                <a:gd name="T7" fmla="*/ 75 h 169"/>
                <a:gd name="T8" fmla="*/ 94 w 168"/>
                <a:gd name="T9" fmla="*/ 75 h 169"/>
                <a:gd name="T10" fmla="*/ 94 w 168"/>
                <a:gd name="T11" fmla="*/ 48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8 h 169"/>
                <a:gd name="T24" fmla="*/ 74 w 168"/>
                <a:gd name="T25" fmla="*/ 75 h 169"/>
                <a:gd name="T26" fmla="*/ 48 w 168"/>
                <a:gd name="T27" fmla="*/ 75 h 169"/>
                <a:gd name="T28" fmla="*/ 25 w 168"/>
                <a:gd name="T29" fmla="*/ 59 h 169"/>
                <a:gd name="T30" fmla="*/ 25 w 168"/>
                <a:gd name="T31" fmla="*/ 59 h 169"/>
                <a:gd name="T32" fmla="*/ 0 w 168"/>
                <a:gd name="T33" fmla="*/ 84 h 169"/>
                <a:gd name="T34" fmla="*/ 25 w 168"/>
                <a:gd name="T35" fmla="*/ 109 h 169"/>
                <a:gd name="T36" fmla="*/ 25 w 168"/>
                <a:gd name="T37" fmla="*/ 109 h 169"/>
                <a:gd name="T38" fmla="*/ 48 w 168"/>
                <a:gd name="T39" fmla="*/ 94 h 169"/>
                <a:gd name="T40" fmla="*/ 74 w 168"/>
                <a:gd name="T41" fmla="*/ 94 h 169"/>
                <a:gd name="T42" fmla="*/ 74 w 168"/>
                <a:gd name="T43" fmla="*/ 120 h 169"/>
                <a:gd name="T44" fmla="*/ 59 w 168"/>
                <a:gd name="T45" fmla="*/ 144 h 169"/>
                <a:gd name="T46" fmla="*/ 59 w 168"/>
                <a:gd name="T47" fmla="*/ 144 h 169"/>
                <a:gd name="T48" fmla="*/ 84 w 168"/>
                <a:gd name="T49" fmla="*/ 169 h 169"/>
                <a:gd name="T50" fmla="*/ 109 w 168"/>
                <a:gd name="T51" fmla="*/ 144 h 169"/>
                <a:gd name="T52" fmla="*/ 109 w 168"/>
                <a:gd name="T53" fmla="*/ 144 h 169"/>
                <a:gd name="T54" fmla="*/ 94 w 168"/>
                <a:gd name="T55" fmla="*/ 120 h 169"/>
                <a:gd name="T56" fmla="*/ 94 w 168"/>
                <a:gd name="T57" fmla="*/ 94 h 169"/>
                <a:gd name="T58" fmla="*/ 120 w 168"/>
                <a:gd name="T59" fmla="*/ 94 h 169"/>
                <a:gd name="T60" fmla="*/ 143 w 168"/>
                <a:gd name="T61" fmla="*/ 109 h 169"/>
                <a:gd name="T62" fmla="*/ 143 w 168"/>
                <a:gd name="T63" fmla="*/ 109 h 169"/>
                <a:gd name="T64" fmla="*/ 168 w 168"/>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4"/>
                  </a:moveTo>
                  <a:cubicBezTo>
                    <a:pt x="168" y="70"/>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5" y="44"/>
                    <a:pt x="74" y="48"/>
                  </a:cubicBezTo>
                  <a:cubicBezTo>
                    <a:pt x="74" y="75"/>
                    <a:pt x="74" y="75"/>
                    <a:pt x="74" y="75"/>
                  </a:cubicBezTo>
                  <a:cubicBezTo>
                    <a:pt x="48" y="75"/>
                    <a:pt x="48" y="75"/>
                    <a:pt x="48" y="75"/>
                  </a:cubicBezTo>
                  <a:cubicBezTo>
                    <a:pt x="44" y="66"/>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4" y="94"/>
                    <a:pt x="74" y="94"/>
                    <a:pt x="74" y="94"/>
                  </a:cubicBezTo>
                  <a:cubicBezTo>
                    <a:pt x="74" y="120"/>
                    <a:pt x="74" y="120"/>
                    <a:pt x="74" y="120"/>
                  </a:cubicBezTo>
                  <a:cubicBezTo>
                    <a:pt x="65" y="124"/>
                    <a:pt x="59" y="133"/>
                    <a:pt x="59" y="144"/>
                  </a:cubicBezTo>
                  <a:cubicBezTo>
                    <a:pt x="59" y="144"/>
                    <a:pt x="59" y="144"/>
                    <a:pt x="59" y="144"/>
                  </a:cubicBezTo>
                  <a:cubicBezTo>
                    <a:pt x="59" y="157"/>
                    <a:pt x="70" y="169"/>
                    <a:pt x="84" y="169"/>
                  </a:cubicBezTo>
                  <a:cubicBezTo>
                    <a:pt x="98" y="169"/>
                    <a:pt x="109" y="157"/>
                    <a:pt x="109" y="144"/>
                  </a:cubicBezTo>
                  <a:cubicBezTo>
                    <a:pt x="109" y="144"/>
                    <a:pt x="109" y="144"/>
                    <a:pt x="109" y="144"/>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8" y="98"/>
                    <a:pt x="16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2" name="Freeform 117"/>
            <p:cNvSpPr>
              <a:spLocks/>
            </p:cNvSpPr>
            <p:nvPr/>
          </p:nvSpPr>
          <p:spPr bwMode="auto">
            <a:xfrm>
              <a:off x="3711575" y="2379663"/>
              <a:ext cx="136525" cy="134938"/>
            </a:xfrm>
            <a:custGeom>
              <a:avLst/>
              <a:gdLst>
                <a:gd name="T0" fmla="*/ 169 w 169"/>
                <a:gd name="T1" fmla="*/ 84 h 169"/>
                <a:gd name="T2" fmla="*/ 143 w 169"/>
                <a:gd name="T3" fmla="*/ 59 h 169"/>
                <a:gd name="T4" fmla="*/ 143 w 169"/>
                <a:gd name="T5" fmla="*/ 59 h 169"/>
                <a:gd name="T6" fmla="*/ 120 w 169"/>
                <a:gd name="T7" fmla="*/ 75 h 169"/>
                <a:gd name="T8" fmla="*/ 94 w 169"/>
                <a:gd name="T9" fmla="*/ 75 h 169"/>
                <a:gd name="T10" fmla="*/ 94 w 169"/>
                <a:gd name="T11" fmla="*/ 48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8 h 169"/>
                <a:gd name="T24" fmla="*/ 75 w 169"/>
                <a:gd name="T25" fmla="*/ 75 h 169"/>
                <a:gd name="T26" fmla="*/ 48 w 169"/>
                <a:gd name="T27" fmla="*/ 75 h 169"/>
                <a:gd name="T28" fmla="*/ 25 w 169"/>
                <a:gd name="T29" fmla="*/ 59 h 169"/>
                <a:gd name="T30" fmla="*/ 25 w 169"/>
                <a:gd name="T31" fmla="*/ 59 h 169"/>
                <a:gd name="T32" fmla="*/ 0 w 169"/>
                <a:gd name="T33" fmla="*/ 84 h 169"/>
                <a:gd name="T34" fmla="*/ 25 w 169"/>
                <a:gd name="T35" fmla="*/ 109 h 169"/>
                <a:gd name="T36" fmla="*/ 25 w 169"/>
                <a:gd name="T37" fmla="*/ 109 h 169"/>
                <a:gd name="T38" fmla="*/ 48 w 169"/>
                <a:gd name="T39" fmla="*/ 94 h 169"/>
                <a:gd name="T40" fmla="*/ 75 w 169"/>
                <a:gd name="T41" fmla="*/ 94 h 169"/>
                <a:gd name="T42" fmla="*/ 75 w 169"/>
                <a:gd name="T43" fmla="*/ 120 h 169"/>
                <a:gd name="T44" fmla="*/ 59 w 169"/>
                <a:gd name="T45" fmla="*/ 143 h 169"/>
                <a:gd name="T46" fmla="*/ 59 w 169"/>
                <a:gd name="T47" fmla="*/ 143 h 169"/>
                <a:gd name="T48" fmla="*/ 84 w 169"/>
                <a:gd name="T49" fmla="*/ 169 h 169"/>
                <a:gd name="T50" fmla="*/ 109 w 169"/>
                <a:gd name="T51" fmla="*/ 143 h 169"/>
                <a:gd name="T52" fmla="*/ 109 w 169"/>
                <a:gd name="T53" fmla="*/ 143 h 169"/>
                <a:gd name="T54" fmla="*/ 94 w 169"/>
                <a:gd name="T55" fmla="*/ 120 h 169"/>
                <a:gd name="T56" fmla="*/ 94 w 169"/>
                <a:gd name="T57" fmla="*/ 94 h 169"/>
                <a:gd name="T58" fmla="*/ 120 w 169"/>
                <a:gd name="T59" fmla="*/ 94 h 169"/>
                <a:gd name="T60" fmla="*/ 143 w 169"/>
                <a:gd name="T61" fmla="*/ 109 h 169"/>
                <a:gd name="T62" fmla="*/ 143 w 169"/>
                <a:gd name="T63" fmla="*/ 109 h 169"/>
                <a:gd name="T64" fmla="*/ 169 w 169"/>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4"/>
                  </a:moveTo>
                  <a:cubicBezTo>
                    <a:pt x="169" y="70"/>
                    <a:pt x="157" y="59"/>
                    <a:pt x="143" y="59"/>
                  </a:cubicBezTo>
                  <a:cubicBezTo>
                    <a:pt x="143" y="59"/>
                    <a:pt x="143" y="59"/>
                    <a:pt x="143" y="59"/>
                  </a:cubicBezTo>
                  <a:cubicBezTo>
                    <a:pt x="133" y="59"/>
                    <a:pt x="124" y="65"/>
                    <a:pt x="120" y="75"/>
                  </a:cubicBezTo>
                  <a:cubicBezTo>
                    <a:pt x="94" y="75"/>
                    <a:pt x="94" y="75"/>
                    <a:pt x="94" y="75"/>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6" y="44"/>
                    <a:pt x="75" y="48"/>
                  </a:cubicBezTo>
                  <a:cubicBezTo>
                    <a:pt x="75" y="75"/>
                    <a:pt x="75" y="75"/>
                    <a:pt x="75" y="75"/>
                  </a:cubicBezTo>
                  <a:cubicBezTo>
                    <a:pt x="48" y="75"/>
                    <a:pt x="48" y="75"/>
                    <a:pt x="48" y="75"/>
                  </a:cubicBezTo>
                  <a:cubicBezTo>
                    <a:pt x="44" y="65"/>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5" y="94"/>
                    <a:pt x="75" y="94"/>
                    <a:pt x="75" y="94"/>
                  </a:cubicBezTo>
                  <a:cubicBezTo>
                    <a:pt x="75" y="120"/>
                    <a:pt x="75" y="120"/>
                    <a:pt x="75" y="120"/>
                  </a:cubicBezTo>
                  <a:cubicBezTo>
                    <a:pt x="66" y="124"/>
                    <a:pt x="59" y="133"/>
                    <a:pt x="59" y="143"/>
                  </a:cubicBezTo>
                  <a:cubicBezTo>
                    <a:pt x="59" y="143"/>
                    <a:pt x="59" y="143"/>
                    <a:pt x="59" y="143"/>
                  </a:cubicBezTo>
                  <a:cubicBezTo>
                    <a:pt x="59" y="157"/>
                    <a:pt x="70" y="169"/>
                    <a:pt x="84" y="169"/>
                  </a:cubicBezTo>
                  <a:cubicBezTo>
                    <a:pt x="98" y="169"/>
                    <a:pt x="109" y="157"/>
                    <a:pt x="109" y="143"/>
                  </a:cubicBezTo>
                  <a:cubicBezTo>
                    <a:pt x="109" y="143"/>
                    <a:pt x="109" y="143"/>
                    <a:pt x="109" y="143"/>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9" y="98"/>
                    <a:pt x="169"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3" name="Freeform 118"/>
            <p:cNvSpPr>
              <a:spLocks/>
            </p:cNvSpPr>
            <p:nvPr/>
          </p:nvSpPr>
          <p:spPr bwMode="auto">
            <a:xfrm>
              <a:off x="3978275" y="2379663"/>
              <a:ext cx="136525" cy="134938"/>
            </a:xfrm>
            <a:custGeom>
              <a:avLst/>
              <a:gdLst>
                <a:gd name="T0" fmla="*/ 169 w 169"/>
                <a:gd name="T1" fmla="*/ 84 h 169"/>
                <a:gd name="T2" fmla="*/ 143 w 169"/>
                <a:gd name="T3" fmla="*/ 59 h 169"/>
                <a:gd name="T4" fmla="*/ 143 w 169"/>
                <a:gd name="T5" fmla="*/ 59 h 169"/>
                <a:gd name="T6" fmla="*/ 120 w 169"/>
                <a:gd name="T7" fmla="*/ 75 h 169"/>
                <a:gd name="T8" fmla="*/ 94 w 169"/>
                <a:gd name="T9" fmla="*/ 75 h 169"/>
                <a:gd name="T10" fmla="*/ 94 w 169"/>
                <a:gd name="T11" fmla="*/ 48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8 h 169"/>
                <a:gd name="T24" fmla="*/ 75 w 169"/>
                <a:gd name="T25" fmla="*/ 75 h 169"/>
                <a:gd name="T26" fmla="*/ 48 w 169"/>
                <a:gd name="T27" fmla="*/ 75 h 169"/>
                <a:gd name="T28" fmla="*/ 25 w 169"/>
                <a:gd name="T29" fmla="*/ 59 h 169"/>
                <a:gd name="T30" fmla="*/ 25 w 169"/>
                <a:gd name="T31" fmla="*/ 59 h 169"/>
                <a:gd name="T32" fmla="*/ 0 w 169"/>
                <a:gd name="T33" fmla="*/ 84 h 169"/>
                <a:gd name="T34" fmla="*/ 25 w 169"/>
                <a:gd name="T35" fmla="*/ 109 h 169"/>
                <a:gd name="T36" fmla="*/ 25 w 169"/>
                <a:gd name="T37" fmla="*/ 109 h 169"/>
                <a:gd name="T38" fmla="*/ 48 w 169"/>
                <a:gd name="T39" fmla="*/ 94 h 169"/>
                <a:gd name="T40" fmla="*/ 75 w 169"/>
                <a:gd name="T41" fmla="*/ 94 h 169"/>
                <a:gd name="T42" fmla="*/ 75 w 169"/>
                <a:gd name="T43" fmla="*/ 120 h 169"/>
                <a:gd name="T44" fmla="*/ 59 w 169"/>
                <a:gd name="T45" fmla="*/ 143 h 169"/>
                <a:gd name="T46" fmla="*/ 59 w 169"/>
                <a:gd name="T47" fmla="*/ 143 h 169"/>
                <a:gd name="T48" fmla="*/ 84 w 169"/>
                <a:gd name="T49" fmla="*/ 169 h 169"/>
                <a:gd name="T50" fmla="*/ 109 w 169"/>
                <a:gd name="T51" fmla="*/ 143 h 169"/>
                <a:gd name="T52" fmla="*/ 109 w 169"/>
                <a:gd name="T53" fmla="*/ 143 h 169"/>
                <a:gd name="T54" fmla="*/ 94 w 169"/>
                <a:gd name="T55" fmla="*/ 120 h 169"/>
                <a:gd name="T56" fmla="*/ 94 w 169"/>
                <a:gd name="T57" fmla="*/ 94 h 169"/>
                <a:gd name="T58" fmla="*/ 120 w 169"/>
                <a:gd name="T59" fmla="*/ 94 h 169"/>
                <a:gd name="T60" fmla="*/ 143 w 169"/>
                <a:gd name="T61" fmla="*/ 109 h 169"/>
                <a:gd name="T62" fmla="*/ 143 w 169"/>
                <a:gd name="T63" fmla="*/ 109 h 169"/>
                <a:gd name="T64" fmla="*/ 169 w 169"/>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4"/>
                  </a:moveTo>
                  <a:cubicBezTo>
                    <a:pt x="169" y="70"/>
                    <a:pt x="157" y="59"/>
                    <a:pt x="143" y="59"/>
                  </a:cubicBezTo>
                  <a:cubicBezTo>
                    <a:pt x="143" y="59"/>
                    <a:pt x="143" y="59"/>
                    <a:pt x="143" y="59"/>
                  </a:cubicBezTo>
                  <a:cubicBezTo>
                    <a:pt x="133" y="59"/>
                    <a:pt x="124" y="65"/>
                    <a:pt x="120" y="75"/>
                  </a:cubicBezTo>
                  <a:cubicBezTo>
                    <a:pt x="94" y="75"/>
                    <a:pt x="94" y="75"/>
                    <a:pt x="94" y="75"/>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5" y="44"/>
                    <a:pt x="75" y="48"/>
                  </a:cubicBezTo>
                  <a:cubicBezTo>
                    <a:pt x="75" y="75"/>
                    <a:pt x="75" y="75"/>
                    <a:pt x="75" y="75"/>
                  </a:cubicBezTo>
                  <a:cubicBezTo>
                    <a:pt x="48" y="75"/>
                    <a:pt x="48" y="75"/>
                    <a:pt x="48" y="75"/>
                  </a:cubicBezTo>
                  <a:cubicBezTo>
                    <a:pt x="44" y="65"/>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5" y="94"/>
                    <a:pt x="75" y="94"/>
                    <a:pt x="75" y="94"/>
                  </a:cubicBezTo>
                  <a:cubicBezTo>
                    <a:pt x="75" y="120"/>
                    <a:pt x="75" y="120"/>
                    <a:pt x="75" y="120"/>
                  </a:cubicBezTo>
                  <a:cubicBezTo>
                    <a:pt x="65" y="124"/>
                    <a:pt x="59" y="133"/>
                    <a:pt x="59" y="143"/>
                  </a:cubicBezTo>
                  <a:cubicBezTo>
                    <a:pt x="59" y="143"/>
                    <a:pt x="59" y="143"/>
                    <a:pt x="59" y="143"/>
                  </a:cubicBezTo>
                  <a:cubicBezTo>
                    <a:pt x="59" y="157"/>
                    <a:pt x="70" y="169"/>
                    <a:pt x="84" y="169"/>
                  </a:cubicBezTo>
                  <a:cubicBezTo>
                    <a:pt x="98" y="169"/>
                    <a:pt x="109" y="157"/>
                    <a:pt x="109" y="143"/>
                  </a:cubicBezTo>
                  <a:cubicBezTo>
                    <a:pt x="109" y="143"/>
                    <a:pt x="109" y="143"/>
                    <a:pt x="109" y="143"/>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9" y="98"/>
                    <a:pt x="169"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4" name="Freeform 119"/>
            <p:cNvSpPr>
              <a:spLocks/>
            </p:cNvSpPr>
            <p:nvPr/>
          </p:nvSpPr>
          <p:spPr bwMode="auto">
            <a:xfrm>
              <a:off x="4244975" y="2379663"/>
              <a:ext cx="136525" cy="134938"/>
            </a:xfrm>
            <a:custGeom>
              <a:avLst/>
              <a:gdLst>
                <a:gd name="T0" fmla="*/ 168 w 168"/>
                <a:gd name="T1" fmla="*/ 84 h 169"/>
                <a:gd name="T2" fmla="*/ 143 w 168"/>
                <a:gd name="T3" fmla="*/ 59 h 169"/>
                <a:gd name="T4" fmla="*/ 143 w 168"/>
                <a:gd name="T5" fmla="*/ 59 h 169"/>
                <a:gd name="T6" fmla="*/ 120 w 168"/>
                <a:gd name="T7" fmla="*/ 75 h 169"/>
                <a:gd name="T8" fmla="*/ 94 w 168"/>
                <a:gd name="T9" fmla="*/ 75 h 169"/>
                <a:gd name="T10" fmla="*/ 94 w 168"/>
                <a:gd name="T11" fmla="*/ 48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8 h 169"/>
                <a:gd name="T24" fmla="*/ 74 w 168"/>
                <a:gd name="T25" fmla="*/ 75 h 169"/>
                <a:gd name="T26" fmla="*/ 48 w 168"/>
                <a:gd name="T27" fmla="*/ 75 h 169"/>
                <a:gd name="T28" fmla="*/ 25 w 168"/>
                <a:gd name="T29" fmla="*/ 59 h 169"/>
                <a:gd name="T30" fmla="*/ 25 w 168"/>
                <a:gd name="T31" fmla="*/ 59 h 169"/>
                <a:gd name="T32" fmla="*/ 0 w 168"/>
                <a:gd name="T33" fmla="*/ 84 h 169"/>
                <a:gd name="T34" fmla="*/ 25 w 168"/>
                <a:gd name="T35" fmla="*/ 109 h 169"/>
                <a:gd name="T36" fmla="*/ 25 w 168"/>
                <a:gd name="T37" fmla="*/ 109 h 169"/>
                <a:gd name="T38" fmla="*/ 48 w 168"/>
                <a:gd name="T39" fmla="*/ 94 h 169"/>
                <a:gd name="T40" fmla="*/ 74 w 168"/>
                <a:gd name="T41" fmla="*/ 94 h 169"/>
                <a:gd name="T42" fmla="*/ 74 w 168"/>
                <a:gd name="T43" fmla="*/ 120 h 169"/>
                <a:gd name="T44" fmla="*/ 59 w 168"/>
                <a:gd name="T45" fmla="*/ 143 h 169"/>
                <a:gd name="T46" fmla="*/ 59 w 168"/>
                <a:gd name="T47" fmla="*/ 143 h 169"/>
                <a:gd name="T48" fmla="*/ 84 w 168"/>
                <a:gd name="T49" fmla="*/ 169 h 169"/>
                <a:gd name="T50" fmla="*/ 109 w 168"/>
                <a:gd name="T51" fmla="*/ 143 h 169"/>
                <a:gd name="T52" fmla="*/ 109 w 168"/>
                <a:gd name="T53" fmla="*/ 143 h 169"/>
                <a:gd name="T54" fmla="*/ 94 w 168"/>
                <a:gd name="T55" fmla="*/ 120 h 169"/>
                <a:gd name="T56" fmla="*/ 94 w 168"/>
                <a:gd name="T57" fmla="*/ 94 h 169"/>
                <a:gd name="T58" fmla="*/ 120 w 168"/>
                <a:gd name="T59" fmla="*/ 94 h 169"/>
                <a:gd name="T60" fmla="*/ 143 w 168"/>
                <a:gd name="T61" fmla="*/ 109 h 169"/>
                <a:gd name="T62" fmla="*/ 143 w 168"/>
                <a:gd name="T63" fmla="*/ 109 h 169"/>
                <a:gd name="T64" fmla="*/ 168 w 168"/>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4"/>
                  </a:moveTo>
                  <a:cubicBezTo>
                    <a:pt x="168" y="70"/>
                    <a:pt x="157" y="59"/>
                    <a:pt x="143" y="59"/>
                  </a:cubicBezTo>
                  <a:cubicBezTo>
                    <a:pt x="143" y="59"/>
                    <a:pt x="143" y="59"/>
                    <a:pt x="143" y="59"/>
                  </a:cubicBezTo>
                  <a:cubicBezTo>
                    <a:pt x="133" y="59"/>
                    <a:pt x="124" y="65"/>
                    <a:pt x="120" y="75"/>
                  </a:cubicBezTo>
                  <a:cubicBezTo>
                    <a:pt x="94" y="75"/>
                    <a:pt x="94" y="75"/>
                    <a:pt x="94" y="75"/>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5" y="44"/>
                    <a:pt x="74" y="48"/>
                  </a:cubicBezTo>
                  <a:cubicBezTo>
                    <a:pt x="74" y="75"/>
                    <a:pt x="74" y="75"/>
                    <a:pt x="74" y="75"/>
                  </a:cubicBezTo>
                  <a:cubicBezTo>
                    <a:pt x="48" y="75"/>
                    <a:pt x="48" y="75"/>
                    <a:pt x="48" y="75"/>
                  </a:cubicBezTo>
                  <a:cubicBezTo>
                    <a:pt x="44" y="65"/>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4" y="94"/>
                    <a:pt x="74" y="94"/>
                    <a:pt x="74" y="94"/>
                  </a:cubicBezTo>
                  <a:cubicBezTo>
                    <a:pt x="74" y="120"/>
                    <a:pt x="74" y="120"/>
                    <a:pt x="74" y="120"/>
                  </a:cubicBezTo>
                  <a:cubicBezTo>
                    <a:pt x="65" y="124"/>
                    <a:pt x="59" y="133"/>
                    <a:pt x="59" y="143"/>
                  </a:cubicBezTo>
                  <a:cubicBezTo>
                    <a:pt x="59" y="143"/>
                    <a:pt x="59" y="143"/>
                    <a:pt x="59" y="143"/>
                  </a:cubicBezTo>
                  <a:cubicBezTo>
                    <a:pt x="59" y="157"/>
                    <a:pt x="70" y="169"/>
                    <a:pt x="84" y="169"/>
                  </a:cubicBezTo>
                  <a:cubicBezTo>
                    <a:pt x="98" y="169"/>
                    <a:pt x="109" y="157"/>
                    <a:pt x="109" y="143"/>
                  </a:cubicBezTo>
                  <a:cubicBezTo>
                    <a:pt x="109" y="143"/>
                    <a:pt x="109" y="143"/>
                    <a:pt x="109" y="143"/>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8" y="98"/>
                    <a:pt x="16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5" name="Freeform 120"/>
            <p:cNvSpPr>
              <a:spLocks/>
            </p:cNvSpPr>
            <p:nvPr/>
          </p:nvSpPr>
          <p:spPr bwMode="auto">
            <a:xfrm>
              <a:off x="4513263" y="2379663"/>
              <a:ext cx="134938" cy="134938"/>
            </a:xfrm>
            <a:custGeom>
              <a:avLst/>
              <a:gdLst>
                <a:gd name="T0" fmla="*/ 168 w 168"/>
                <a:gd name="T1" fmla="*/ 84 h 169"/>
                <a:gd name="T2" fmla="*/ 143 w 168"/>
                <a:gd name="T3" fmla="*/ 59 h 169"/>
                <a:gd name="T4" fmla="*/ 143 w 168"/>
                <a:gd name="T5" fmla="*/ 59 h 169"/>
                <a:gd name="T6" fmla="*/ 120 w 168"/>
                <a:gd name="T7" fmla="*/ 75 h 169"/>
                <a:gd name="T8" fmla="*/ 94 w 168"/>
                <a:gd name="T9" fmla="*/ 75 h 169"/>
                <a:gd name="T10" fmla="*/ 94 w 168"/>
                <a:gd name="T11" fmla="*/ 48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8 h 169"/>
                <a:gd name="T24" fmla="*/ 74 w 168"/>
                <a:gd name="T25" fmla="*/ 75 h 169"/>
                <a:gd name="T26" fmla="*/ 48 w 168"/>
                <a:gd name="T27" fmla="*/ 75 h 169"/>
                <a:gd name="T28" fmla="*/ 25 w 168"/>
                <a:gd name="T29" fmla="*/ 59 h 169"/>
                <a:gd name="T30" fmla="*/ 25 w 168"/>
                <a:gd name="T31" fmla="*/ 59 h 169"/>
                <a:gd name="T32" fmla="*/ 0 w 168"/>
                <a:gd name="T33" fmla="*/ 84 h 169"/>
                <a:gd name="T34" fmla="*/ 25 w 168"/>
                <a:gd name="T35" fmla="*/ 109 h 169"/>
                <a:gd name="T36" fmla="*/ 25 w 168"/>
                <a:gd name="T37" fmla="*/ 109 h 169"/>
                <a:gd name="T38" fmla="*/ 48 w 168"/>
                <a:gd name="T39" fmla="*/ 94 h 169"/>
                <a:gd name="T40" fmla="*/ 74 w 168"/>
                <a:gd name="T41" fmla="*/ 94 h 169"/>
                <a:gd name="T42" fmla="*/ 74 w 168"/>
                <a:gd name="T43" fmla="*/ 120 h 169"/>
                <a:gd name="T44" fmla="*/ 59 w 168"/>
                <a:gd name="T45" fmla="*/ 143 h 169"/>
                <a:gd name="T46" fmla="*/ 59 w 168"/>
                <a:gd name="T47" fmla="*/ 143 h 169"/>
                <a:gd name="T48" fmla="*/ 84 w 168"/>
                <a:gd name="T49" fmla="*/ 169 h 169"/>
                <a:gd name="T50" fmla="*/ 109 w 168"/>
                <a:gd name="T51" fmla="*/ 143 h 169"/>
                <a:gd name="T52" fmla="*/ 109 w 168"/>
                <a:gd name="T53" fmla="*/ 143 h 169"/>
                <a:gd name="T54" fmla="*/ 94 w 168"/>
                <a:gd name="T55" fmla="*/ 120 h 169"/>
                <a:gd name="T56" fmla="*/ 94 w 168"/>
                <a:gd name="T57" fmla="*/ 94 h 169"/>
                <a:gd name="T58" fmla="*/ 120 w 168"/>
                <a:gd name="T59" fmla="*/ 94 h 169"/>
                <a:gd name="T60" fmla="*/ 143 w 168"/>
                <a:gd name="T61" fmla="*/ 109 h 169"/>
                <a:gd name="T62" fmla="*/ 143 w 168"/>
                <a:gd name="T63" fmla="*/ 109 h 169"/>
                <a:gd name="T64" fmla="*/ 168 w 168"/>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4"/>
                  </a:moveTo>
                  <a:cubicBezTo>
                    <a:pt x="168" y="70"/>
                    <a:pt x="157" y="59"/>
                    <a:pt x="143" y="59"/>
                  </a:cubicBezTo>
                  <a:cubicBezTo>
                    <a:pt x="143" y="59"/>
                    <a:pt x="143" y="59"/>
                    <a:pt x="143" y="59"/>
                  </a:cubicBezTo>
                  <a:cubicBezTo>
                    <a:pt x="133" y="59"/>
                    <a:pt x="124" y="65"/>
                    <a:pt x="120" y="75"/>
                  </a:cubicBezTo>
                  <a:cubicBezTo>
                    <a:pt x="94" y="75"/>
                    <a:pt x="94" y="75"/>
                    <a:pt x="94" y="75"/>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5" y="44"/>
                    <a:pt x="74" y="48"/>
                  </a:cubicBezTo>
                  <a:cubicBezTo>
                    <a:pt x="74" y="75"/>
                    <a:pt x="74" y="75"/>
                    <a:pt x="74" y="75"/>
                  </a:cubicBezTo>
                  <a:cubicBezTo>
                    <a:pt x="48" y="75"/>
                    <a:pt x="48" y="75"/>
                    <a:pt x="48" y="75"/>
                  </a:cubicBezTo>
                  <a:cubicBezTo>
                    <a:pt x="44" y="65"/>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4" y="94"/>
                    <a:pt x="74" y="94"/>
                    <a:pt x="74" y="94"/>
                  </a:cubicBezTo>
                  <a:cubicBezTo>
                    <a:pt x="74" y="120"/>
                    <a:pt x="74" y="120"/>
                    <a:pt x="74" y="120"/>
                  </a:cubicBezTo>
                  <a:cubicBezTo>
                    <a:pt x="65" y="124"/>
                    <a:pt x="59" y="133"/>
                    <a:pt x="59" y="143"/>
                  </a:cubicBezTo>
                  <a:cubicBezTo>
                    <a:pt x="59" y="143"/>
                    <a:pt x="59" y="143"/>
                    <a:pt x="59" y="143"/>
                  </a:cubicBezTo>
                  <a:cubicBezTo>
                    <a:pt x="59" y="157"/>
                    <a:pt x="70" y="169"/>
                    <a:pt x="84" y="169"/>
                  </a:cubicBezTo>
                  <a:cubicBezTo>
                    <a:pt x="98" y="169"/>
                    <a:pt x="109" y="157"/>
                    <a:pt x="109" y="143"/>
                  </a:cubicBezTo>
                  <a:cubicBezTo>
                    <a:pt x="109" y="143"/>
                    <a:pt x="109" y="143"/>
                    <a:pt x="109" y="143"/>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8" y="98"/>
                    <a:pt x="16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6" name="Freeform 121"/>
            <p:cNvSpPr>
              <a:spLocks/>
            </p:cNvSpPr>
            <p:nvPr/>
          </p:nvSpPr>
          <p:spPr bwMode="auto">
            <a:xfrm>
              <a:off x="3711575" y="2646363"/>
              <a:ext cx="136525" cy="134938"/>
            </a:xfrm>
            <a:custGeom>
              <a:avLst/>
              <a:gdLst>
                <a:gd name="T0" fmla="*/ 169 w 169"/>
                <a:gd name="T1" fmla="*/ 84 h 168"/>
                <a:gd name="T2" fmla="*/ 143 w 169"/>
                <a:gd name="T3" fmla="*/ 59 h 168"/>
                <a:gd name="T4" fmla="*/ 143 w 169"/>
                <a:gd name="T5" fmla="*/ 59 h 168"/>
                <a:gd name="T6" fmla="*/ 120 w 169"/>
                <a:gd name="T7" fmla="*/ 74 h 168"/>
                <a:gd name="T8" fmla="*/ 94 w 169"/>
                <a:gd name="T9" fmla="*/ 74 h 168"/>
                <a:gd name="T10" fmla="*/ 94 w 169"/>
                <a:gd name="T11" fmla="*/ 48 h 168"/>
                <a:gd name="T12" fmla="*/ 109 w 169"/>
                <a:gd name="T13" fmla="*/ 25 h 168"/>
                <a:gd name="T14" fmla="*/ 109 w 169"/>
                <a:gd name="T15" fmla="*/ 25 h 168"/>
                <a:gd name="T16" fmla="*/ 84 w 169"/>
                <a:gd name="T17" fmla="*/ 0 h 168"/>
                <a:gd name="T18" fmla="*/ 59 w 169"/>
                <a:gd name="T19" fmla="*/ 25 h 168"/>
                <a:gd name="T20" fmla="*/ 59 w 169"/>
                <a:gd name="T21" fmla="*/ 25 h 168"/>
                <a:gd name="T22" fmla="*/ 75 w 169"/>
                <a:gd name="T23" fmla="*/ 48 h 168"/>
                <a:gd name="T24" fmla="*/ 75 w 169"/>
                <a:gd name="T25" fmla="*/ 74 h 168"/>
                <a:gd name="T26" fmla="*/ 48 w 169"/>
                <a:gd name="T27" fmla="*/ 74 h 168"/>
                <a:gd name="T28" fmla="*/ 25 w 169"/>
                <a:gd name="T29" fmla="*/ 59 h 168"/>
                <a:gd name="T30" fmla="*/ 25 w 169"/>
                <a:gd name="T31" fmla="*/ 59 h 168"/>
                <a:gd name="T32" fmla="*/ 0 w 169"/>
                <a:gd name="T33" fmla="*/ 84 h 168"/>
                <a:gd name="T34" fmla="*/ 25 w 169"/>
                <a:gd name="T35" fmla="*/ 109 h 168"/>
                <a:gd name="T36" fmla="*/ 25 w 169"/>
                <a:gd name="T37" fmla="*/ 109 h 168"/>
                <a:gd name="T38" fmla="*/ 48 w 169"/>
                <a:gd name="T39" fmla="*/ 94 h 168"/>
                <a:gd name="T40" fmla="*/ 75 w 169"/>
                <a:gd name="T41" fmla="*/ 94 h 168"/>
                <a:gd name="T42" fmla="*/ 75 w 169"/>
                <a:gd name="T43" fmla="*/ 120 h 168"/>
                <a:gd name="T44" fmla="*/ 59 w 169"/>
                <a:gd name="T45" fmla="*/ 143 h 168"/>
                <a:gd name="T46" fmla="*/ 59 w 169"/>
                <a:gd name="T47" fmla="*/ 143 h 168"/>
                <a:gd name="T48" fmla="*/ 84 w 169"/>
                <a:gd name="T49" fmla="*/ 168 h 168"/>
                <a:gd name="T50" fmla="*/ 109 w 169"/>
                <a:gd name="T51" fmla="*/ 143 h 168"/>
                <a:gd name="T52" fmla="*/ 109 w 169"/>
                <a:gd name="T53" fmla="*/ 143 h 168"/>
                <a:gd name="T54" fmla="*/ 94 w 169"/>
                <a:gd name="T55" fmla="*/ 120 h 168"/>
                <a:gd name="T56" fmla="*/ 94 w 169"/>
                <a:gd name="T57" fmla="*/ 94 h 168"/>
                <a:gd name="T58" fmla="*/ 120 w 169"/>
                <a:gd name="T59" fmla="*/ 94 h 168"/>
                <a:gd name="T60" fmla="*/ 143 w 169"/>
                <a:gd name="T61" fmla="*/ 109 h 168"/>
                <a:gd name="T62" fmla="*/ 143 w 169"/>
                <a:gd name="T63" fmla="*/ 109 h 168"/>
                <a:gd name="T64" fmla="*/ 169 w 169"/>
                <a:gd name="T65" fmla="*/ 8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8">
                  <a:moveTo>
                    <a:pt x="169" y="84"/>
                  </a:moveTo>
                  <a:cubicBezTo>
                    <a:pt x="169" y="70"/>
                    <a:pt x="157" y="59"/>
                    <a:pt x="143" y="59"/>
                  </a:cubicBezTo>
                  <a:cubicBezTo>
                    <a:pt x="143" y="59"/>
                    <a:pt x="143" y="59"/>
                    <a:pt x="143" y="59"/>
                  </a:cubicBezTo>
                  <a:cubicBezTo>
                    <a:pt x="133" y="59"/>
                    <a:pt x="124" y="65"/>
                    <a:pt x="120" y="74"/>
                  </a:cubicBezTo>
                  <a:cubicBezTo>
                    <a:pt x="94" y="74"/>
                    <a:pt x="94" y="74"/>
                    <a:pt x="94" y="74"/>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6" y="44"/>
                    <a:pt x="75" y="48"/>
                  </a:cubicBezTo>
                  <a:cubicBezTo>
                    <a:pt x="75" y="74"/>
                    <a:pt x="75" y="74"/>
                    <a:pt x="75" y="74"/>
                  </a:cubicBezTo>
                  <a:cubicBezTo>
                    <a:pt x="48" y="74"/>
                    <a:pt x="48" y="74"/>
                    <a:pt x="48" y="74"/>
                  </a:cubicBezTo>
                  <a:cubicBezTo>
                    <a:pt x="44" y="65"/>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5" y="94"/>
                    <a:pt x="75" y="94"/>
                    <a:pt x="75" y="94"/>
                  </a:cubicBezTo>
                  <a:cubicBezTo>
                    <a:pt x="75" y="120"/>
                    <a:pt x="75" y="120"/>
                    <a:pt x="75" y="120"/>
                  </a:cubicBezTo>
                  <a:cubicBezTo>
                    <a:pt x="66" y="124"/>
                    <a:pt x="59" y="133"/>
                    <a:pt x="59" y="143"/>
                  </a:cubicBezTo>
                  <a:cubicBezTo>
                    <a:pt x="59" y="143"/>
                    <a:pt x="59" y="143"/>
                    <a:pt x="59" y="143"/>
                  </a:cubicBezTo>
                  <a:cubicBezTo>
                    <a:pt x="59" y="157"/>
                    <a:pt x="70" y="168"/>
                    <a:pt x="84" y="168"/>
                  </a:cubicBezTo>
                  <a:cubicBezTo>
                    <a:pt x="98" y="168"/>
                    <a:pt x="109" y="157"/>
                    <a:pt x="109" y="143"/>
                  </a:cubicBezTo>
                  <a:cubicBezTo>
                    <a:pt x="109" y="143"/>
                    <a:pt x="109" y="143"/>
                    <a:pt x="109" y="143"/>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9" y="98"/>
                    <a:pt x="169"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7" name="Freeform 122"/>
            <p:cNvSpPr>
              <a:spLocks/>
            </p:cNvSpPr>
            <p:nvPr/>
          </p:nvSpPr>
          <p:spPr bwMode="auto">
            <a:xfrm>
              <a:off x="3978275" y="2646363"/>
              <a:ext cx="136525" cy="134938"/>
            </a:xfrm>
            <a:custGeom>
              <a:avLst/>
              <a:gdLst>
                <a:gd name="T0" fmla="*/ 169 w 169"/>
                <a:gd name="T1" fmla="*/ 84 h 168"/>
                <a:gd name="T2" fmla="*/ 143 w 169"/>
                <a:gd name="T3" fmla="*/ 59 h 168"/>
                <a:gd name="T4" fmla="*/ 143 w 169"/>
                <a:gd name="T5" fmla="*/ 59 h 168"/>
                <a:gd name="T6" fmla="*/ 120 w 169"/>
                <a:gd name="T7" fmla="*/ 74 h 168"/>
                <a:gd name="T8" fmla="*/ 94 w 169"/>
                <a:gd name="T9" fmla="*/ 74 h 168"/>
                <a:gd name="T10" fmla="*/ 94 w 169"/>
                <a:gd name="T11" fmla="*/ 48 h 168"/>
                <a:gd name="T12" fmla="*/ 109 w 169"/>
                <a:gd name="T13" fmla="*/ 25 h 168"/>
                <a:gd name="T14" fmla="*/ 109 w 169"/>
                <a:gd name="T15" fmla="*/ 25 h 168"/>
                <a:gd name="T16" fmla="*/ 84 w 169"/>
                <a:gd name="T17" fmla="*/ 0 h 168"/>
                <a:gd name="T18" fmla="*/ 59 w 169"/>
                <a:gd name="T19" fmla="*/ 25 h 168"/>
                <a:gd name="T20" fmla="*/ 59 w 169"/>
                <a:gd name="T21" fmla="*/ 25 h 168"/>
                <a:gd name="T22" fmla="*/ 75 w 169"/>
                <a:gd name="T23" fmla="*/ 48 h 168"/>
                <a:gd name="T24" fmla="*/ 75 w 169"/>
                <a:gd name="T25" fmla="*/ 74 h 168"/>
                <a:gd name="T26" fmla="*/ 48 w 169"/>
                <a:gd name="T27" fmla="*/ 74 h 168"/>
                <a:gd name="T28" fmla="*/ 25 w 169"/>
                <a:gd name="T29" fmla="*/ 59 h 168"/>
                <a:gd name="T30" fmla="*/ 25 w 169"/>
                <a:gd name="T31" fmla="*/ 59 h 168"/>
                <a:gd name="T32" fmla="*/ 0 w 169"/>
                <a:gd name="T33" fmla="*/ 84 h 168"/>
                <a:gd name="T34" fmla="*/ 25 w 169"/>
                <a:gd name="T35" fmla="*/ 109 h 168"/>
                <a:gd name="T36" fmla="*/ 25 w 169"/>
                <a:gd name="T37" fmla="*/ 109 h 168"/>
                <a:gd name="T38" fmla="*/ 48 w 169"/>
                <a:gd name="T39" fmla="*/ 94 h 168"/>
                <a:gd name="T40" fmla="*/ 75 w 169"/>
                <a:gd name="T41" fmla="*/ 94 h 168"/>
                <a:gd name="T42" fmla="*/ 75 w 169"/>
                <a:gd name="T43" fmla="*/ 120 h 168"/>
                <a:gd name="T44" fmla="*/ 59 w 169"/>
                <a:gd name="T45" fmla="*/ 143 h 168"/>
                <a:gd name="T46" fmla="*/ 59 w 169"/>
                <a:gd name="T47" fmla="*/ 143 h 168"/>
                <a:gd name="T48" fmla="*/ 84 w 169"/>
                <a:gd name="T49" fmla="*/ 168 h 168"/>
                <a:gd name="T50" fmla="*/ 109 w 169"/>
                <a:gd name="T51" fmla="*/ 143 h 168"/>
                <a:gd name="T52" fmla="*/ 109 w 169"/>
                <a:gd name="T53" fmla="*/ 143 h 168"/>
                <a:gd name="T54" fmla="*/ 94 w 169"/>
                <a:gd name="T55" fmla="*/ 120 h 168"/>
                <a:gd name="T56" fmla="*/ 94 w 169"/>
                <a:gd name="T57" fmla="*/ 94 h 168"/>
                <a:gd name="T58" fmla="*/ 120 w 169"/>
                <a:gd name="T59" fmla="*/ 94 h 168"/>
                <a:gd name="T60" fmla="*/ 143 w 169"/>
                <a:gd name="T61" fmla="*/ 109 h 168"/>
                <a:gd name="T62" fmla="*/ 143 w 169"/>
                <a:gd name="T63" fmla="*/ 109 h 168"/>
                <a:gd name="T64" fmla="*/ 169 w 169"/>
                <a:gd name="T65" fmla="*/ 8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8">
                  <a:moveTo>
                    <a:pt x="169" y="84"/>
                  </a:moveTo>
                  <a:cubicBezTo>
                    <a:pt x="169" y="70"/>
                    <a:pt x="157" y="59"/>
                    <a:pt x="143" y="59"/>
                  </a:cubicBezTo>
                  <a:cubicBezTo>
                    <a:pt x="143" y="59"/>
                    <a:pt x="143" y="59"/>
                    <a:pt x="143" y="59"/>
                  </a:cubicBezTo>
                  <a:cubicBezTo>
                    <a:pt x="133" y="59"/>
                    <a:pt x="124" y="65"/>
                    <a:pt x="120" y="74"/>
                  </a:cubicBezTo>
                  <a:cubicBezTo>
                    <a:pt x="94" y="74"/>
                    <a:pt x="94" y="74"/>
                    <a:pt x="94" y="74"/>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5" y="44"/>
                    <a:pt x="75" y="48"/>
                  </a:cubicBezTo>
                  <a:cubicBezTo>
                    <a:pt x="75" y="74"/>
                    <a:pt x="75" y="74"/>
                    <a:pt x="75" y="74"/>
                  </a:cubicBezTo>
                  <a:cubicBezTo>
                    <a:pt x="48" y="74"/>
                    <a:pt x="48" y="74"/>
                    <a:pt x="48" y="74"/>
                  </a:cubicBezTo>
                  <a:cubicBezTo>
                    <a:pt x="44" y="65"/>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5" y="94"/>
                    <a:pt x="75" y="94"/>
                    <a:pt x="75" y="94"/>
                  </a:cubicBezTo>
                  <a:cubicBezTo>
                    <a:pt x="75" y="120"/>
                    <a:pt x="75" y="120"/>
                    <a:pt x="75" y="120"/>
                  </a:cubicBezTo>
                  <a:cubicBezTo>
                    <a:pt x="65" y="124"/>
                    <a:pt x="59" y="133"/>
                    <a:pt x="59" y="143"/>
                  </a:cubicBezTo>
                  <a:cubicBezTo>
                    <a:pt x="59" y="143"/>
                    <a:pt x="59" y="143"/>
                    <a:pt x="59" y="143"/>
                  </a:cubicBezTo>
                  <a:cubicBezTo>
                    <a:pt x="59" y="157"/>
                    <a:pt x="70" y="168"/>
                    <a:pt x="84" y="168"/>
                  </a:cubicBezTo>
                  <a:cubicBezTo>
                    <a:pt x="98" y="168"/>
                    <a:pt x="109" y="157"/>
                    <a:pt x="109" y="143"/>
                  </a:cubicBezTo>
                  <a:cubicBezTo>
                    <a:pt x="109" y="143"/>
                    <a:pt x="109" y="143"/>
                    <a:pt x="109" y="143"/>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9" y="98"/>
                    <a:pt x="169"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8" name="Freeform 123"/>
            <p:cNvSpPr>
              <a:spLocks/>
            </p:cNvSpPr>
            <p:nvPr/>
          </p:nvSpPr>
          <p:spPr bwMode="auto">
            <a:xfrm>
              <a:off x="4244975" y="2646363"/>
              <a:ext cx="136525" cy="134938"/>
            </a:xfrm>
            <a:custGeom>
              <a:avLst/>
              <a:gdLst>
                <a:gd name="T0" fmla="*/ 168 w 168"/>
                <a:gd name="T1" fmla="*/ 84 h 168"/>
                <a:gd name="T2" fmla="*/ 143 w 168"/>
                <a:gd name="T3" fmla="*/ 59 h 168"/>
                <a:gd name="T4" fmla="*/ 143 w 168"/>
                <a:gd name="T5" fmla="*/ 59 h 168"/>
                <a:gd name="T6" fmla="*/ 120 w 168"/>
                <a:gd name="T7" fmla="*/ 74 h 168"/>
                <a:gd name="T8" fmla="*/ 94 w 168"/>
                <a:gd name="T9" fmla="*/ 74 h 168"/>
                <a:gd name="T10" fmla="*/ 94 w 168"/>
                <a:gd name="T11" fmla="*/ 48 h 168"/>
                <a:gd name="T12" fmla="*/ 109 w 168"/>
                <a:gd name="T13" fmla="*/ 25 h 168"/>
                <a:gd name="T14" fmla="*/ 109 w 168"/>
                <a:gd name="T15" fmla="*/ 25 h 168"/>
                <a:gd name="T16" fmla="*/ 84 w 168"/>
                <a:gd name="T17" fmla="*/ 0 h 168"/>
                <a:gd name="T18" fmla="*/ 59 w 168"/>
                <a:gd name="T19" fmla="*/ 25 h 168"/>
                <a:gd name="T20" fmla="*/ 59 w 168"/>
                <a:gd name="T21" fmla="*/ 25 h 168"/>
                <a:gd name="T22" fmla="*/ 74 w 168"/>
                <a:gd name="T23" fmla="*/ 48 h 168"/>
                <a:gd name="T24" fmla="*/ 74 w 168"/>
                <a:gd name="T25" fmla="*/ 74 h 168"/>
                <a:gd name="T26" fmla="*/ 48 w 168"/>
                <a:gd name="T27" fmla="*/ 74 h 168"/>
                <a:gd name="T28" fmla="*/ 25 w 168"/>
                <a:gd name="T29" fmla="*/ 59 h 168"/>
                <a:gd name="T30" fmla="*/ 25 w 168"/>
                <a:gd name="T31" fmla="*/ 59 h 168"/>
                <a:gd name="T32" fmla="*/ 0 w 168"/>
                <a:gd name="T33" fmla="*/ 84 h 168"/>
                <a:gd name="T34" fmla="*/ 25 w 168"/>
                <a:gd name="T35" fmla="*/ 109 h 168"/>
                <a:gd name="T36" fmla="*/ 25 w 168"/>
                <a:gd name="T37" fmla="*/ 109 h 168"/>
                <a:gd name="T38" fmla="*/ 48 w 168"/>
                <a:gd name="T39" fmla="*/ 94 h 168"/>
                <a:gd name="T40" fmla="*/ 74 w 168"/>
                <a:gd name="T41" fmla="*/ 94 h 168"/>
                <a:gd name="T42" fmla="*/ 74 w 168"/>
                <a:gd name="T43" fmla="*/ 120 h 168"/>
                <a:gd name="T44" fmla="*/ 59 w 168"/>
                <a:gd name="T45" fmla="*/ 143 h 168"/>
                <a:gd name="T46" fmla="*/ 59 w 168"/>
                <a:gd name="T47" fmla="*/ 143 h 168"/>
                <a:gd name="T48" fmla="*/ 84 w 168"/>
                <a:gd name="T49" fmla="*/ 168 h 168"/>
                <a:gd name="T50" fmla="*/ 109 w 168"/>
                <a:gd name="T51" fmla="*/ 143 h 168"/>
                <a:gd name="T52" fmla="*/ 109 w 168"/>
                <a:gd name="T53" fmla="*/ 143 h 168"/>
                <a:gd name="T54" fmla="*/ 94 w 168"/>
                <a:gd name="T55" fmla="*/ 120 h 168"/>
                <a:gd name="T56" fmla="*/ 94 w 168"/>
                <a:gd name="T57" fmla="*/ 94 h 168"/>
                <a:gd name="T58" fmla="*/ 120 w 168"/>
                <a:gd name="T59" fmla="*/ 94 h 168"/>
                <a:gd name="T60" fmla="*/ 143 w 168"/>
                <a:gd name="T61" fmla="*/ 109 h 168"/>
                <a:gd name="T62" fmla="*/ 143 w 168"/>
                <a:gd name="T63" fmla="*/ 109 h 168"/>
                <a:gd name="T64" fmla="*/ 168 w 168"/>
                <a:gd name="T65" fmla="*/ 8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8">
                  <a:moveTo>
                    <a:pt x="168" y="84"/>
                  </a:moveTo>
                  <a:cubicBezTo>
                    <a:pt x="168" y="70"/>
                    <a:pt x="157" y="59"/>
                    <a:pt x="143" y="59"/>
                  </a:cubicBezTo>
                  <a:cubicBezTo>
                    <a:pt x="143" y="59"/>
                    <a:pt x="143" y="59"/>
                    <a:pt x="143" y="59"/>
                  </a:cubicBezTo>
                  <a:cubicBezTo>
                    <a:pt x="133" y="59"/>
                    <a:pt x="124" y="65"/>
                    <a:pt x="120" y="74"/>
                  </a:cubicBezTo>
                  <a:cubicBezTo>
                    <a:pt x="94" y="74"/>
                    <a:pt x="94" y="74"/>
                    <a:pt x="94" y="74"/>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5" y="44"/>
                    <a:pt x="74" y="48"/>
                  </a:cubicBezTo>
                  <a:cubicBezTo>
                    <a:pt x="74" y="74"/>
                    <a:pt x="74" y="74"/>
                    <a:pt x="74" y="74"/>
                  </a:cubicBezTo>
                  <a:cubicBezTo>
                    <a:pt x="48" y="74"/>
                    <a:pt x="48" y="74"/>
                    <a:pt x="48" y="74"/>
                  </a:cubicBezTo>
                  <a:cubicBezTo>
                    <a:pt x="44" y="65"/>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4" y="94"/>
                    <a:pt x="74" y="94"/>
                    <a:pt x="74" y="94"/>
                  </a:cubicBezTo>
                  <a:cubicBezTo>
                    <a:pt x="74" y="120"/>
                    <a:pt x="74" y="120"/>
                    <a:pt x="74" y="120"/>
                  </a:cubicBezTo>
                  <a:cubicBezTo>
                    <a:pt x="65" y="124"/>
                    <a:pt x="59" y="133"/>
                    <a:pt x="59" y="143"/>
                  </a:cubicBezTo>
                  <a:cubicBezTo>
                    <a:pt x="59" y="143"/>
                    <a:pt x="59" y="143"/>
                    <a:pt x="59" y="143"/>
                  </a:cubicBezTo>
                  <a:cubicBezTo>
                    <a:pt x="59" y="157"/>
                    <a:pt x="70" y="168"/>
                    <a:pt x="84" y="168"/>
                  </a:cubicBezTo>
                  <a:cubicBezTo>
                    <a:pt x="98" y="168"/>
                    <a:pt x="109" y="157"/>
                    <a:pt x="109" y="143"/>
                  </a:cubicBezTo>
                  <a:cubicBezTo>
                    <a:pt x="109" y="143"/>
                    <a:pt x="109" y="143"/>
                    <a:pt x="109" y="143"/>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8" y="98"/>
                    <a:pt x="16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9" name="Freeform 124"/>
            <p:cNvSpPr>
              <a:spLocks/>
            </p:cNvSpPr>
            <p:nvPr/>
          </p:nvSpPr>
          <p:spPr bwMode="auto">
            <a:xfrm>
              <a:off x="4513263" y="2646363"/>
              <a:ext cx="134938" cy="134938"/>
            </a:xfrm>
            <a:custGeom>
              <a:avLst/>
              <a:gdLst>
                <a:gd name="T0" fmla="*/ 168 w 168"/>
                <a:gd name="T1" fmla="*/ 84 h 168"/>
                <a:gd name="T2" fmla="*/ 143 w 168"/>
                <a:gd name="T3" fmla="*/ 59 h 168"/>
                <a:gd name="T4" fmla="*/ 143 w 168"/>
                <a:gd name="T5" fmla="*/ 59 h 168"/>
                <a:gd name="T6" fmla="*/ 120 w 168"/>
                <a:gd name="T7" fmla="*/ 74 h 168"/>
                <a:gd name="T8" fmla="*/ 94 w 168"/>
                <a:gd name="T9" fmla="*/ 74 h 168"/>
                <a:gd name="T10" fmla="*/ 94 w 168"/>
                <a:gd name="T11" fmla="*/ 48 h 168"/>
                <a:gd name="T12" fmla="*/ 109 w 168"/>
                <a:gd name="T13" fmla="*/ 25 h 168"/>
                <a:gd name="T14" fmla="*/ 109 w 168"/>
                <a:gd name="T15" fmla="*/ 25 h 168"/>
                <a:gd name="T16" fmla="*/ 84 w 168"/>
                <a:gd name="T17" fmla="*/ 0 h 168"/>
                <a:gd name="T18" fmla="*/ 59 w 168"/>
                <a:gd name="T19" fmla="*/ 25 h 168"/>
                <a:gd name="T20" fmla="*/ 59 w 168"/>
                <a:gd name="T21" fmla="*/ 25 h 168"/>
                <a:gd name="T22" fmla="*/ 74 w 168"/>
                <a:gd name="T23" fmla="*/ 48 h 168"/>
                <a:gd name="T24" fmla="*/ 74 w 168"/>
                <a:gd name="T25" fmla="*/ 74 h 168"/>
                <a:gd name="T26" fmla="*/ 48 w 168"/>
                <a:gd name="T27" fmla="*/ 74 h 168"/>
                <a:gd name="T28" fmla="*/ 25 w 168"/>
                <a:gd name="T29" fmla="*/ 59 h 168"/>
                <a:gd name="T30" fmla="*/ 25 w 168"/>
                <a:gd name="T31" fmla="*/ 59 h 168"/>
                <a:gd name="T32" fmla="*/ 0 w 168"/>
                <a:gd name="T33" fmla="*/ 84 h 168"/>
                <a:gd name="T34" fmla="*/ 25 w 168"/>
                <a:gd name="T35" fmla="*/ 109 h 168"/>
                <a:gd name="T36" fmla="*/ 25 w 168"/>
                <a:gd name="T37" fmla="*/ 109 h 168"/>
                <a:gd name="T38" fmla="*/ 48 w 168"/>
                <a:gd name="T39" fmla="*/ 94 h 168"/>
                <a:gd name="T40" fmla="*/ 74 w 168"/>
                <a:gd name="T41" fmla="*/ 94 h 168"/>
                <a:gd name="T42" fmla="*/ 74 w 168"/>
                <a:gd name="T43" fmla="*/ 120 h 168"/>
                <a:gd name="T44" fmla="*/ 59 w 168"/>
                <a:gd name="T45" fmla="*/ 143 h 168"/>
                <a:gd name="T46" fmla="*/ 59 w 168"/>
                <a:gd name="T47" fmla="*/ 143 h 168"/>
                <a:gd name="T48" fmla="*/ 84 w 168"/>
                <a:gd name="T49" fmla="*/ 168 h 168"/>
                <a:gd name="T50" fmla="*/ 109 w 168"/>
                <a:gd name="T51" fmla="*/ 143 h 168"/>
                <a:gd name="T52" fmla="*/ 109 w 168"/>
                <a:gd name="T53" fmla="*/ 143 h 168"/>
                <a:gd name="T54" fmla="*/ 94 w 168"/>
                <a:gd name="T55" fmla="*/ 120 h 168"/>
                <a:gd name="T56" fmla="*/ 94 w 168"/>
                <a:gd name="T57" fmla="*/ 94 h 168"/>
                <a:gd name="T58" fmla="*/ 120 w 168"/>
                <a:gd name="T59" fmla="*/ 94 h 168"/>
                <a:gd name="T60" fmla="*/ 143 w 168"/>
                <a:gd name="T61" fmla="*/ 109 h 168"/>
                <a:gd name="T62" fmla="*/ 143 w 168"/>
                <a:gd name="T63" fmla="*/ 109 h 168"/>
                <a:gd name="T64" fmla="*/ 168 w 168"/>
                <a:gd name="T65" fmla="*/ 8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8">
                  <a:moveTo>
                    <a:pt x="168" y="84"/>
                  </a:moveTo>
                  <a:cubicBezTo>
                    <a:pt x="168" y="70"/>
                    <a:pt x="157" y="59"/>
                    <a:pt x="143" y="59"/>
                  </a:cubicBezTo>
                  <a:cubicBezTo>
                    <a:pt x="143" y="59"/>
                    <a:pt x="143" y="59"/>
                    <a:pt x="143" y="59"/>
                  </a:cubicBezTo>
                  <a:cubicBezTo>
                    <a:pt x="133" y="59"/>
                    <a:pt x="124" y="65"/>
                    <a:pt x="120" y="74"/>
                  </a:cubicBezTo>
                  <a:cubicBezTo>
                    <a:pt x="94" y="74"/>
                    <a:pt x="94" y="74"/>
                    <a:pt x="94" y="74"/>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5" y="44"/>
                    <a:pt x="74" y="48"/>
                  </a:cubicBezTo>
                  <a:cubicBezTo>
                    <a:pt x="74" y="74"/>
                    <a:pt x="74" y="74"/>
                    <a:pt x="74" y="74"/>
                  </a:cubicBezTo>
                  <a:cubicBezTo>
                    <a:pt x="48" y="74"/>
                    <a:pt x="48" y="74"/>
                    <a:pt x="48" y="74"/>
                  </a:cubicBezTo>
                  <a:cubicBezTo>
                    <a:pt x="44" y="65"/>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4" y="94"/>
                    <a:pt x="74" y="94"/>
                    <a:pt x="74" y="94"/>
                  </a:cubicBezTo>
                  <a:cubicBezTo>
                    <a:pt x="74" y="120"/>
                    <a:pt x="74" y="120"/>
                    <a:pt x="74" y="120"/>
                  </a:cubicBezTo>
                  <a:cubicBezTo>
                    <a:pt x="65" y="124"/>
                    <a:pt x="59" y="133"/>
                    <a:pt x="59" y="143"/>
                  </a:cubicBezTo>
                  <a:cubicBezTo>
                    <a:pt x="59" y="143"/>
                    <a:pt x="59" y="143"/>
                    <a:pt x="59" y="143"/>
                  </a:cubicBezTo>
                  <a:cubicBezTo>
                    <a:pt x="59" y="157"/>
                    <a:pt x="70" y="168"/>
                    <a:pt x="84" y="168"/>
                  </a:cubicBezTo>
                  <a:cubicBezTo>
                    <a:pt x="98" y="168"/>
                    <a:pt x="109" y="157"/>
                    <a:pt x="109" y="143"/>
                  </a:cubicBezTo>
                  <a:cubicBezTo>
                    <a:pt x="109" y="143"/>
                    <a:pt x="109" y="143"/>
                    <a:pt x="109" y="143"/>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8" y="98"/>
                    <a:pt x="16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3" name="Footer Placeholder 2"/>
          <p:cNvSpPr>
            <a:spLocks noGrp="1"/>
          </p:cNvSpPr>
          <p:nvPr>
            <p:ph type="ftr" sz="quarter" idx="18"/>
          </p:nvPr>
        </p:nvSpPr>
        <p:spPr>
          <a:xfrm>
            <a:off x="3051175" y="0"/>
            <a:ext cx="6096000" cy="458639"/>
          </a:xfrm>
        </p:spPr>
        <p:txBody>
          <a:bodyPr/>
          <a:lstStyle/>
          <a:p>
            <a:r>
              <a:rPr lang="en-GB" dirty="0" smtClean="0"/>
              <a:t>Insert document classification (edit via 'Header &amp; Footer')</a:t>
            </a:r>
            <a:endParaRPr lang="en-GB" dirty="0"/>
          </a:p>
        </p:txBody>
      </p:sp>
    </p:spTree>
    <p:extLst>
      <p:ext uri="{BB962C8B-B14F-4D97-AF65-F5344CB8AC3E}">
        <p14:creationId xmlns:p14="http://schemas.microsoft.com/office/powerpoint/2010/main" val="2831585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edium imag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a:t>
            </a:r>
            <a:r>
              <a:rPr lang="en-GB" dirty="0" smtClean="0"/>
              <a:t>Medium image and text </a:t>
            </a:r>
            <a:r>
              <a:rPr lang="en-GB" sz="3200" b="1" dirty="0" smtClean="0">
                <a:solidFill>
                  <a:schemeClr val="accent2"/>
                </a:solidFill>
              </a:rPr>
              <a:t>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smtClean="0"/>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6100024" y="1752600"/>
            <a:ext cx="5634921"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smtClean="0"/>
              <a:t>Bulleted subtitle (Calibri 28pt): click to add text</a:t>
            </a:r>
          </a:p>
          <a:p>
            <a:pPr lvl="1"/>
            <a:r>
              <a:rPr lang="en-US" dirty="0" smtClean="0"/>
              <a:t>Subtitle (Calibri 28pt)</a:t>
            </a:r>
          </a:p>
          <a:p>
            <a:pPr lvl="2"/>
            <a:r>
              <a:rPr lang="en-US" dirty="0" smtClean="0"/>
              <a:t>Bulleted body text (Calibri 20pt)</a:t>
            </a:r>
          </a:p>
          <a:p>
            <a:pPr lvl="3"/>
            <a:r>
              <a:rPr lang="en-US" dirty="0" smtClean="0"/>
              <a:t>Body text (Calibri 20pt)</a:t>
            </a:r>
          </a:p>
          <a:p>
            <a:pPr lvl="4"/>
            <a:r>
              <a:rPr lang="en-US" dirty="0" smtClean="0"/>
              <a:t>Bulleted source (Calibri 16pt)</a:t>
            </a:r>
          </a:p>
          <a:p>
            <a:pPr lvl="5"/>
            <a:r>
              <a:rPr lang="en-US" dirty="0" smtClean="0"/>
              <a:t>Source (Calibri 16pt)</a:t>
            </a:r>
            <a:endParaRPr lang="en-GB" dirty="0"/>
          </a:p>
        </p:txBody>
      </p:sp>
      <p:sp>
        <p:nvSpPr>
          <p:cNvPr id="12" name="Picture Placeholder 11"/>
          <p:cNvSpPr>
            <a:spLocks noGrp="1" noChangeAspect="1"/>
          </p:cNvSpPr>
          <p:nvPr>
            <p:ph type="pic" sz="quarter" idx="14"/>
          </p:nvPr>
        </p:nvSpPr>
        <p:spPr>
          <a:xfrm>
            <a:off x="465102" y="1752600"/>
            <a:ext cx="5172146" cy="4629150"/>
          </a:xfrm>
          <a:prstGeom prst="rect">
            <a:avLst/>
          </a:prstGeom>
        </p:spPr>
        <p:txBody>
          <a:bodyPr/>
          <a:lstStyle/>
          <a:p>
            <a:r>
              <a:rPr lang="en-US" smtClean="0"/>
              <a:t>Click icon to add picture</a:t>
            </a:r>
            <a:endParaRPr lang="en-GB" dirty="0"/>
          </a:p>
        </p:txBody>
      </p:sp>
    </p:spTree>
    <p:extLst>
      <p:ext uri="{BB962C8B-B14F-4D97-AF65-F5344CB8AC3E}">
        <p14:creationId xmlns:p14="http://schemas.microsoft.com/office/powerpoint/2010/main" val="40208165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rge imag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a:t>
            </a:r>
            <a:r>
              <a:rPr lang="en-GB" dirty="0" smtClean="0"/>
              <a:t>Large image and text </a:t>
            </a:r>
            <a:r>
              <a:rPr lang="en-GB" sz="3200" b="1" dirty="0" smtClean="0">
                <a:solidFill>
                  <a:schemeClr val="accent2"/>
                </a:solidFill>
              </a:rPr>
              <a:t>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smtClean="0"/>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9154103" y="1752600"/>
            <a:ext cx="2579993"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smtClean="0"/>
              <a:t>Bulleted subtitle</a:t>
            </a:r>
            <a:br>
              <a:rPr lang="en-US" dirty="0" smtClean="0"/>
            </a:br>
            <a:r>
              <a:rPr lang="en-US" dirty="0" smtClean="0"/>
              <a:t>(Calibri 28pt): click to add text</a:t>
            </a:r>
          </a:p>
          <a:p>
            <a:pPr lvl="1"/>
            <a:r>
              <a:rPr lang="en-US" dirty="0" smtClean="0"/>
              <a:t>Subtitle </a:t>
            </a:r>
            <a:br>
              <a:rPr lang="en-US" dirty="0" smtClean="0"/>
            </a:br>
            <a:r>
              <a:rPr lang="en-US" dirty="0" smtClean="0"/>
              <a:t>(Calibri 28pt)</a:t>
            </a:r>
          </a:p>
          <a:p>
            <a:pPr lvl="2"/>
            <a:r>
              <a:rPr lang="en-US" dirty="0" smtClean="0"/>
              <a:t>Bulleted body text (Calibri 20pt)</a:t>
            </a:r>
          </a:p>
          <a:p>
            <a:pPr lvl="3"/>
            <a:r>
              <a:rPr lang="en-US" dirty="0" smtClean="0"/>
              <a:t>Body text (Calibri 20pt)</a:t>
            </a:r>
          </a:p>
          <a:p>
            <a:pPr lvl="4"/>
            <a:r>
              <a:rPr lang="en-US" dirty="0" smtClean="0"/>
              <a:t>Bulleted source (Calibri 16pt)</a:t>
            </a:r>
          </a:p>
          <a:p>
            <a:pPr lvl="5"/>
            <a:r>
              <a:rPr lang="en-US" dirty="0" smtClean="0"/>
              <a:t>Source (Calibri 16pt)</a:t>
            </a:r>
            <a:endParaRPr lang="en-GB" dirty="0"/>
          </a:p>
        </p:txBody>
      </p:sp>
      <p:sp>
        <p:nvSpPr>
          <p:cNvPr id="12" name="Picture Placeholder 11"/>
          <p:cNvSpPr>
            <a:spLocks noGrp="1" noChangeAspect="1"/>
          </p:cNvSpPr>
          <p:nvPr>
            <p:ph type="pic" sz="quarter" idx="14"/>
          </p:nvPr>
        </p:nvSpPr>
        <p:spPr>
          <a:xfrm>
            <a:off x="455296" y="1752600"/>
            <a:ext cx="8236031" cy="4629150"/>
          </a:xfrm>
          <a:prstGeom prst="rect">
            <a:avLst/>
          </a:prstGeom>
        </p:spPr>
        <p:txBody>
          <a:bodyPr/>
          <a:lstStyle/>
          <a:p>
            <a:r>
              <a:rPr lang="en-US" smtClean="0"/>
              <a:t>Click icon to add picture</a:t>
            </a:r>
            <a:endParaRPr lang="en-GB" dirty="0"/>
          </a:p>
        </p:txBody>
      </p:sp>
    </p:spTree>
    <p:extLst>
      <p:ext uri="{BB962C8B-B14F-4D97-AF65-F5344CB8AC3E}">
        <p14:creationId xmlns:p14="http://schemas.microsoft.com/office/powerpoint/2010/main" val="32957675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art and titl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wrap="square"/>
          <a:lstStyle>
            <a:lvl1pPr>
              <a:defRPr/>
            </a:lvl1pPr>
          </a:lstStyle>
          <a:p>
            <a:r>
              <a:rPr lang="en-US" dirty="0" smtClean="0"/>
              <a:t>Click to edit </a:t>
            </a:r>
            <a:r>
              <a:rPr lang="en-GB" sz="3200" b="1" dirty="0" smtClean="0">
                <a:solidFill>
                  <a:schemeClr val="accent2"/>
                </a:solidFill>
              </a:rPr>
              <a:t>Chart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smtClean="0"/>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 name="Chart Placeholder 11"/>
          <p:cNvSpPr>
            <a:spLocks noGrp="1"/>
          </p:cNvSpPr>
          <p:nvPr>
            <p:ph type="chart" sz="quarter" idx="13"/>
          </p:nvPr>
        </p:nvSpPr>
        <p:spPr>
          <a:xfrm>
            <a:off x="457200" y="1752600"/>
            <a:ext cx="11277600" cy="4629150"/>
          </a:xfrm>
          <a:prstGeom prst="rect">
            <a:avLst/>
          </a:prstGeom>
        </p:spPr>
        <p:txBody>
          <a:bodyPr/>
          <a:lstStyle/>
          <a:p>
            <a:r>
              <a:rPr lang="en-US" smtClean="0"/>
              <a:t>Click icon to add chart</a:t>
            </a:r>
            <a:endParaRPr lang="en-GB"/>
          </a:p>
        </p:txBody>
      </p:sp>
    </p:spTree>
    <p:extLst>
      <p:ext uri="{BB962C8B-B14F-4D97-AF65-F5344CB8AC3E}">
        <p14:creationId xmlns:p14="http://schemas.microsoft.com/office/powerpoint/2010/main" val="37129804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and titl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wrap="square"/>
          <a:lstStyle>
            <a:lvl1pPr>
              <a:defRPr/>
            </a:lvl1pPr>
          </a:lstStyle>
          <a:p>
            <a:r>
              <a:rPr lang="en-US" dirty="0" smtClean="0"/>
              <a:t>Click to edit </a:t>
            </a:r>
            <a:r>
              <a:rPr lang="en-GB" sz="3200" b="1" dirty="0" smtClean="0">
                <a:solidFill>
                  <a:schemeClr val="accent2"/>
                </a:solidFill>
              </a:rPr>
              <a:t>Picture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smtClean="0"/>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Picture Placeholder 12"/>
          <p:cNvSpPr>
            <a:spLocks noGrp="1"/>
          </p:cNvSpPr>
          <p:nvPr>
            <p:ph type="pic" sz="quarter" idx="13"/>
          </p:nvPr>
        </p:nvSpPr>
        <p:spPr>
          <a:xfrm>
            <a:off x="457200" y="1752600"/>
            <a:ext cx="11277600" cy="4629150"/>
          </a:xfrm>
          <a:prstGeom prst="rect">
            <a:avLst/>
          </a:prstGeom>
        </p:spPr>
        <p:txBody>
          <a:bodyPr/>
          <a:lstStyle/>
          <a:p>
            <a:r>
              <a:rPr lang="en-US" smtClean="0"/>
              <a:t>Click icon to add picture</a:t>
            </a:r>
            <a:endParaRPr lang="en-GB"/>
          </a:p>
        </p:txBody>
      </p:sp>
    </p:spTree>
    <p:extLst>
      <p:ext uri="{BB962C8B-B14F-4D97-AF65-F5344CB8AC3E}">
        <p14:creationId xmlns:p14="http://schemas.microsoft.com/office/powerpoint/2010/main" val="14155041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lumn tex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a:t>
            </a:r>
            <a:r>
              <a:rPr lang="en-GB" sz="3200" b="1" dirty="0" smtClean="0">
                <a:solidFill>
                  <a:schemeClr val="accent2"/>
                </a:solidFill>
              </a:rPr>
              <a:t>Two column text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smtClean="0"/>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464253" y="1752600"/>
            <a:ext cx="5184000"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smtClean="0"/>
              <a:t>Bulleted subtitle (Calibri 28pt): click to add text</a:t>
            </a:r>
          </a:p>
          <a:p>
            <a:pPr lvl="1"/>
            <a:r>
              <a:rPr lang="en-US" dirty="0" smtClean="0"/>
              <a:t>Subtitle (Calibri 28pt)</a:t>
            </a:r>
          </a:p>
          <a:p>
            <a:pPr lvl="2"/>
            <a:r>
              <a:rPr lang="en-US" dirty="0" smtClean="0"/>
              <a:t>Bulleted body text (Calibri 20pt)</a:t>
            </a:r>
          </a:p>
          <a:p>
            <a:pPr lvl="3"/>
            <a:r>
              <a:rPr lang="en-US" dirty="0" smtClean="0"/>
              <a:t>Body text (Calibri 20pt)</a:t>
            </a:r>
          </a:p>
          <a:p>
            <a:pPr lvl="4"/>
            <a:r>
              <a:rPr lang="en-US" dirty="0" smtClean="0"/>
              <a:t>Bulleted source (Calibri 16pt)</a:t>
            </a:r>
          </a:p>
          <a:p>
            <a:pPr lvl="5"/>
            <a:r>
              <a:rPr lang="en-US" dirty="0" smtClean="0"/>
              <a:t>Source (Calibri 16pt)</a:t>
            </a:r>
            <a:endParaRPr lang="en-GB" dirty="0"/>
          </a:p>
        </p:txBody>
      </p:sp>
      <p:sp>
        <p:nvSpPr>
          <p:cNvPr id="12" name="Text Placeholder 12"/>
          <p:cNvSpPr>
            <a:spLocks noGrp="1"/>
          </p:cNvSpPr>
          <p:nvPr>
            <p:ph type="body" sz="quarter" idx="14" hasCustomPrompt="1"/>
          </p:nvPr>
        </p:nvSpPr>
        <p:spPr>
          <a:xfrm>
            <a:off x="6111306" y="1752600"/>
            <a:ext cx="5184000"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smtClean="0"/>
              <a:t>Bulleted subtitle (Calibri 28pt): click to add text</a:t>
            </a:r>
          </a:p>
          <a:p>
            <a:pPr lvl="1"/>
            <a:r>
              <a:rPr lang="en-US" dirty="0" smtClean="0"/>
              <a:t>Subtitle (Calibri 28pt)</a:t>
            </a:r>
          </a:p>
          <a:p>
            <a:pPr lvl="2"/>
            <a:r>
              <a:rPr lang="en-US" dirty="0" smtClean="0"/>
              <a:t>Bulleted body text (Calibri 20pt)</a:t>
            </a:r>
          </a:p>
          <a:p>
            <a:pPr lvl="3"/>
            <a:r>
              <a:rPr lang="en-US" dirty="0" smtClean="0"/>
              <a:t>Body text (Calibri 20pt)</a:t>
            </a:r>
          </a:p>
          <a:p>
            <a:pPr lvl="4"/>
            <a:r>
              <a:rPr lang="en-US" dirty="0" smtClean="0"/>
              <a:t>Bulleted source (Calibri 16pt)</a:t>
            </a:r>
          </a:p>
          <a:p>
            <a:pPr lvl="5"/>
            <a:r>
              <a:rPr lang="en-US" dirty="0" smtClean="0"/>
              <a:t>Source (Calibri 16pt)</a:t>
            </a:r>
            <a:endParaRPr lang="en-GB" dirty="0"/>
          </a:p>
        </p:txBody>
      </p:sp>
    </p:spTree>
    <p:extLst>
      <p:ext uri="{BB962C8B-B14F-4D97-AF65-F5344CB8AC3E}">
        <p14:creationId xmlns:p14="http://schemas.microsoft.com/office/powerpoint/2010/main" val="12176156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arrow bulleted tex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a:t>
            </a:r>
            <a:r>
              <a:rPr lang="en-GB" sz="3200" b="1" dirty="0" smtClean="0">
                <a:solidFill>
                  <a:schemeClr val="accent2"/>
                </a:solidFill>
              </a:rPr>
              <a:t>Narrow bulleted text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smtClean="0"/>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 name="Text Placeholder 8"/>
          <p:cNvSpPr>
            <a:spLocks noGrp="1"/>
          </p:cNvSpPr>
          <p:nvPr>
            <p:ph type="body" sz="quarter" idx="15"/>
          </p:nvPr>
        </p:nvSpPr>
        <p:spPr>
          <a:xfrm>
            <a:off x="3051175" y="1752600"/>
            <a:ext cx="6096000" cy="4629150"/>
          </a:xfrm>
        </p:spPr>
        <p:txBody>
          <a:bodyPr/>
          <a:lstStyle>
            <a:lvl1pPr>
              <a:defRPr>
                <a:solidFill>
                  <a:schemeClr val="accent2"/>
                </a:solidFill>
              </a:defRPr>
            </a:lvl1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33414952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Wide bulleted tex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a:t>
            </a:r>
            <a:r>
              <a:rPr lang="en-GB" sz="3200" b="1" dirty="0" smtClean="0">
                <a:solidFill>
                  <a:schemeClr val="accent2"/>
                </a:solidFill>
              </a:rPr>
              <a:t>Narrow bulleted text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smtClean="0"/>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 name="Text Placeholder 8"/>
          <p:cNvSpPr>
            <a:spLocks noGrp="1"/>
          </p:cNvSpPr>
          <p:nvPr>
            <p:ph type="body" sz="quarter" idx="15"/>
          </p:nvPr>
        </p:nvSpPr>
        <p:spPr>
          <a:xfrm>
            <a:off x="1533525" y="1752600"/>
            <a:ext cx="9131300" cy="4629150"/>
          </a:xfrm>
        </p:spPr>
        <p:txBody>
          <a:bodyPr/>
          <a:lstStyle>
            <a:lvl1pPr>
              <a:defRPr>
                <a:solidFill>
                  <a:schemeClr val="accent2"/>
                </a:solidFill>
              </a:defRPr>
            </a:lvl1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6108812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icons and tex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wrap="square"/>
          <a:lstStyle>
            <a:lvl1pPr>
              <a:defRPr/>
            </a:lvl1pPr>
          </a:lstStyle>
          <a:p>
            <a:r>
              <a:rPr lang="en-US" dirty="0" smtClean="0"/>
              <a:t>Click to edit </a:t>
            </a:r>
            <a:r>
              <a:rPr lang="en-GB" sz="3200" b="1" dirty="0" smtClean="0">
                <a:solidFill>
                  <a:schemeClr val="accent2"/>
                </a:solidFill>
              </a:rPr>
              <a:t>Two icons and text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smtClean="0"/>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6" name="Text Placeholder 15"/>
          <p:cNvSpPr>
            <a:spLocks noGrp="1"/>
          </p:cNvSpPr>
          <p:nvPr>
            <p:ph type="body" sz="quarter" idx="16" hasCustomPrompt="1"/>
          </p:nvPr>
        </p:nvSpPr>
        <p:spPr>
          <a:xfrm>
            <a:off x="6096000" y="2741613"/>
            <a:ext cx="5638096" cy="3640137"/>
          </a:xfrm>
          <a:prstGeom prst="rect">
            <a:avLst/>
          </a:prstGeom>
        </p:spPr>
        <p:txBody>
          <a:bodyPr tIns="180000" rIns="457200"/>
          <a:lstStyle>
            <a:lvl1pPr>
              <a:defRPr>
                <a:solidFill>
                  <a:schemeClr val="accent2"/>
                </a:solidFill>
              </a:defRPr>
            </a:lvl1pPr>
            <a:lvl2pPr>
              <a:defRPr>
                <a:solidFill>
                  <a:schemeClr val="tx1"/>
                </a:solidFill>
              </a:defRPr>
            </a:lvl2pPr>
            <a:lvl4pPr>
              <a:defRPr>
                <a:solidFill>
                  <a:schemeClr val="accent2"/>
                </a:solidFill>
              </a:defRPr>
            </a:lvl4pPr>
          </a:lstStyle>
          <a:p>
            <a:pPr lvl="0"/>
            <a:r>
              <a:rPr lang="en-US" dirty="0" smtClean="0"/>
              <a:t>Subtitle (Calibri 28pt): click to add text</a:t>
            </a:r>
          </a:p>
          <a:p>
            <a:pPr lvl="1"/>
            <a:r>
              <a:rPr lang="en-US" dirty="0" smtClean="0"/>
              <a:t>Bulleted subtitle (Calibri 28pt)</a:t>
            </a:r>
          </a:p>
          <a:p>
            <a:pPr lvl="2"/>
            <a:r>
              <a:rPr lang="en-US" dirty="0" smtClean="0"/>
              <a:t>Bulleted body text (Calibri 20pt)</a:t>
            </a:r>
          </a:p>
          <a:p>
            <a:pPr lvl="3"/>
            <a:r>
              <a:rPr lang="en-US" dirty="0" smtClean="0"/>
              <a:t>Body text (Calibri 20pt)</a:t>
            </a:r>
          </a:p>
          <a:p>
            <a:pPr lvl="4"/>
            <a:r>
              <a:rPr lang="en-US" dirty="0" smtClean="0"/>
              <a:t>Bulleted source (Calibri 16pt)</a:t>
            </a:r>
          </a:p>
          <a:p>
            <a:pPr lvl="5"/>
            <a:r>
              <a:rPr lang="en-US" dirty="0" smtClean="0"/>
              <a:t>Source (Calibri 16pt)</a:t>
            </a:r>
            <a:endParaRPr lang="en-GB" dirty="0"/>
          </a:p>
        </p:txBody>
      </p:sp>
      <p:sp>
        <p:nvSpPr>
          <p:cNvPr id="18" name="Text Placeholder 17"/>
          <p:cNvSpPr>
            <a:spLocks noGrp="1"/>
          </p:cNvSpPr>
          <p:nvPr>
            <p:ph type="body" sz="quarter" idx="17" hasCustomPrompt="1"/>
          </p:nvPr>
        </p:nvSpPr>
        <p:spPr>
          <a:xfrm>
            <a:off x="457200" y="2741613"/>
            <a:ext cx="5638096" cy="3640137"/>
          </a:xfrm>
          <a:prstGeom prst="rect">
            <a:avLst/>
          </a:prstGeom>
        </p:spPr>
        <p:txBody>
          <a:bodyPr tIns="180000" rIns="457200"/>
          <a:lstStyle>
            <a:lvl1pPr>
              <a:defRPr>
                <a:solidFill>
                  <a:schemeClr val="accent2"/>
                </a:solidFill>
              </a:defRPr>
            </a:lvl1pPr>
            <a:lvl2pPr>
              <a:defRPr>
                <a:solidFill>
                  <a:schemeClr val="tx1"/>
                </a:solidFill>
              </a:defRPr>
            </a:lvl2pPr>
            <a:lvl4pPr>
              <a:defRPr>
                <a:solidFill>
                  <a:schemeClr val="accent2"/>
                </a:solidFill>
              </a:defRPr>
            </a:lvl4pPr>
          </a:lstStyle>
          <a:p>
            <a:pPr lvl="0"/>
            <a:r>
              <a:rPr lang="en-US" dirty="0" smtClean="0"/>
              <a:t>Subtitle (Calibri 28pt): click to add text</a:t>
            </a:r>
          </a:p>
          <a:p>
            <a:pPr lvl="1"/>
            <a:r>
              <a:rPr lang="en-US" dirty="0" smtClean="0"/>
              <a:t>Bulleted subtitle (Calibri 28pt)</a:t>
            </a:r>
          </a:p>
          <a:p>
            <a:pPr lvl="2"/>
            <a:r>
              <a:rPr lang="en-US" dirty="0" smtClean="0"/>
              <a:t>Bulleted body text (Calibri 20pt)</a:t>
            </a:r>
          </a:p>
          <a:p>
            <a:pPr lvl="3"/>
            <a:r>
              <a:rPr lang="en-US" dirty="0" smtClean="0"/>
              <a:t>Body text (Calibri 20pt)</a:t>
            </a:r>
          </a:p>
          <a:p>
            <a:pPr lvl="4"/>
            <a:r>
              <a:rPr lang="en-US" dirty="0" smtClean="0"/>
              <a:t>Bulleted source (Calibri 16pt)</a:t>
            </a:r>
          </a:p>
          <a:p>
            <a:pPr lvl="5"/>
            <a:r>
              <a:rPr lang="en-US" dirty="0" smtClean="0"/>
              <a:t>Source (Calibri 16pt)</a:t>
            </a:r>
            <a:endParaRPr lang="en-GB" dirty="0"/>
          </a:p>
        </p:txBody>
      </p:sp>
      <p:sp>
        <p:nvSpPr>
          <p:cNvPr id="7" name="Picture Placeholder 6"/>
          <p:cNvSpPr>
            <a:spLocks noGrp="1"/>
          </p:cNvSpPr>
          <p:nvPr>
            <p:ph type="pic" sz="quarter" idx="18"/>
          </p:nvPr>
        </p:nvSpPr>
        <p:spPr>
          <a:xfrm>
            <a:off x="455296" y="1761172"/>
            <a:ext cx="964800" cy="964800"/>
          </a:xfrm>
          <a:prstGeom prst="rect">
            <a:avLst/>
          </a:prstGeom>
        </p:spPr>
        <p:txBody>
          <a:bodyPr/>
          <a:lstStyle>
            <a:lvl1pPr>
              <a:defRPr sz="1600"/>
            </a:lvl1pPr>
          </a:lstStyle>
          <a:p>
            <a:r>
              <a:rPr lang="en-US" smtClean="0"/>
              <a:t>Click icon to add picture</a:t>
            </a:r>
            <a:endParaRPr lang="en-GB" dirty="0"/>
          </a:p>
        </p:txBody>
      </p:sp>
      <p:sp>
        <p:nvSpPr>
          <p:cNvPr id="13" name="Picture Placeholder 6"/>
          <p:cNvSpPr>
            <a:spLocks noGrp="1"/>
          </p:cNvSpPr>
          <p:nvPr>
            <p:ph type="pic" sz="quarter" idx="19"/>
          </p:nvPr>
        </p:nvSpPr>
        <p:spPr>
          <a:xfrm>
            <a:off x="6094696" y="1764000"/>
            <a:ext cx="964800" cy="964800"/>
          </a:xfrm>
          <a:prstGeom prst="rect">
            <a:avLst/>
          </a:prstGeom>
        </p:spPr>
        <p:txBody>
          <a:bodyPr/>
          <a:lstStyle>
            <a:lvl1pPr>
              <a:defRPr sz="1600"/>
            </a:lvl1pPr>
          </a:lstStyle>
          <a:p>
            <a:r>
              <a:rPr lang="en-US" smtClean="0"/>
              <a:t>Click icon to add picture</a:t>
            </a:r>
            <a:endParaRPr lang="en-GB" dirty="0"/>
          </a:p>
        </p:txBody>
      </p:sp>
    </p:spTree>
    <p:extLst>
      <p:ext uri="{BB962C8B-B14F-4D97-AF65-F5344CB8AC3E}">
        <p14:creationId xmlns:p14="http://schemas.microsoft.com/office/powerpoint/2010/main" val="376026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icons and tex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wrap="square"/>
          <a:lstStyle>
            <a:lvl1pPr>
              <a:defRPr/>
            </a:lvl1pPr>
          </a:lstStyle>
          <a:p>
            <a:r>
              <a:rPr lang="en-US" dirty="0" smtClean="0"/>
              <a:t>Click to edit </a:t>
            </a:r>
            <a:r>
              <a:rPr lang="en-GB" sz="3200" b="1" dirty="0" smtClean="0">
                <a:solidFill>
                  <a:schemeClr val="accent2"/>
                </a:solidFill>
              </a:rPr>
              <a:t>Three icons and text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smtClean="0"/>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6" name="Picture Placeholder 6"/>
          <p:cNvSpPr>
            <a:spLocks noGrp="1"/>
          </p:cNvSpPr>
          <p:nvPr>
            <p:ph type="pic" sz="quarter" idx="18"/>
          </p:nvPr>
        </p:nvSpPr>
        <p:spPr>
          <a:xfrm>
            <a:off x="1801706" y="1764000"/>
            <a:ext cx="964800" cy="964800"/>
          </a:xfrm>
          <a:prstGeom prst="rect">
            <a:avLst/>
          </a:prstGeom>
        </p:spPr>
        <p:txBody>
          <a:bodyPr/>
          <a:lstStyle>
            <a:lvl1pPr>
              <a:defRPr lang="en-GB" sz="1600" dirty="0"/>
            </a:lvl1pPr>
          </a:lstStyle>
          <a:p>
            <a:r>
              <a:rPr lang="en-US" smtClean="0"/>
              <a:t>Click icon to add picture</a:t>
            </a:r>
            <a:endParaRPr lang="en-GB" dirty="0"/>
          </a:p>
        </p:txBody>
      </p:sp>
      <p:sp>
        <p:nvSpPr>
          <p:cNvPr id="19" name="Picture Placeholder 6"/>
          <p:cNvSpPr>
            <a:spLocks noGrp="1"/>
          </p:cNvSpPr>
          <p:nvPr>
            <p:ph type="pic" sz="quarter" idx="19"/>
          </p:nvPr>
        </p:nvSpPr>
        <p:spPr>
          <a:xfrm>
            <a:off x="5612296" y="1764000"/>
            <a:ext cx="964800" cy="964800"/>
          </a:xfrm>
          <a:prstGeom prst="rect">
            <a:avLst/>
          </a:prstGeom>
        </p:spPr>
        <p:txBody>
          <a:bodyPr/>
          <a:lstStyle>
            <a:lvl1pPr>
              <a:defRPr lang="en-GB" sz="1600" dirty="0"/>
            </a:lvl1pPr>
          </a:lstStyle>
          <a:p>
            <a:r>
              <a:rPr lang="en-US" smtClean="0"/>
              <a:t>Click icon to add picture</a:t>
            </a:r>
            <a:endParaRPr lang="en-GB" dirty="0"/>
          </a:p>
        </p:txBody>
      </p:sp>
      <p:sp>
        <p:nvSpPr>
          <p:cNvPr id="20" name="Picture Placeholder 6"/>
          <p:cNvSpPr>
            <a:spLocks noGrp="1"/>
          </p:cNvSpPr>
          <p:nvPr>
            <p:ph type="pic" sz="quarter" idx="20"/>
          </p:nvPr>
        </p:nvSpPr>
        <p:spPr>
          <a:xfrm>
            <a:off x="9422886" y="1764000"/>
            <a:ext cx="964800" cy="964800"/>
          </a:xfrm>
          <a:prstGeom prst="rect">
            <a:avLst/>
          </a:prstGeom>
        </p:spPr>
        <p:txBody>
          <a:bodyPr/>
          <a:lstStyle>
            <a:lvl1pPr>
              <a:defRPr lang="en-GB" sz="1600" dirty="0"/>
            </a:lvl1pPr>
          </a:lstStyle>
          <a:p>
            <a:r>
              <a:rPr lang="en-US" smtClean="0"/>
              <a:t>Click icon to add picture</a:t>
            </a:r>
            <a:endParaRPr lang="en-GB" dirty="0"/>
          </a:p>
        </p:txBody>
      </p:sp>
      <p:sp>
        <p:nvSpPr>
          <p:cNvPr id="7" name="Text Placeholder 6"/>
          <p:cNvSpPr>
            <a:spLocks noGrp="1"/>
          </p:cNvSpPr>
          <p:nvPr>
            <p:ph type="body" sz="quarter" idx="21" hasCustomPrompt="1"/>
          </p:nvPr>
        </p:nvSpPr>
        <p:spPr>
          <a:xfrm>
            <a:off x="592106" y="2741613"/>
            <a:ext cx="3384000" cy="3640137"/>
          </a:xfrm>
        </p:spPr>
        <p:txBody>
          <a:bodyPr tIns="180000"/>
          <a:lstStyle>
            <a:lvl1pPr>
              <a:defRPr>
                <a:solidFill>
                  <a:schemeClr val="accent2"/>
                </a:solidFill>
              </a:defRPr>
            </a:lvl1pPr>
            <a:lvl4pPr algn="ctr">
              <a:defRPr>
                <a:solidFill>
                  <a:schemeClr val="accent2"/>
                </a:solidFill>
              </a:defRPr>
            </a:lvl4pPr>
            <a:lvl5pPr algn="ctr">
              <a:defRPr/>
            </a:lvl5pPr>
            <a:lvl6pPr algn="ctr">
              <a:defRPr/>
            </a:lvl6pPr>
          </a:lstStyle>
          <a:p>
            <a:pPr lvl="3"/>
            <a:r>
              <a:rPr lang="en-GB" dirty="0" smtClean="0"/>
              <a:t>Subtitle (Calibri 28pt)</a:t>
            </a:r>
          </a:p>
          <a:p>
            <a:pPr lvl="4"/>
            <a:r>
              <a:rPr lang="en-GB" dirty="0" smtClean="0"/>
              <a:t>Body text (Calibri 20pt)</a:t>
            </a:r>
          </a:p>
          <a:p>
            <a:pPr lvl="5"/>
            <a:r>
              <a:rPr lang="en-GB" dirty="0" smtClean="0"/>
              <a:t>Source (Calibri 16pt)</a:t>
            </a:r>
          </a:p>
        </p:txBody>
      </p:sp>
      <p:sp>
        <p:nvSpPr>
          <p:cNvPr id="15" name="Text Placeholder 6"/>
          <p:cNvSpPr>
            <a:spLocks noGrp="1"/>
          </p:cNvSpPr>
          <p:nvPr>
            <p:ph type="body" sz="quarter" idx="22" hasCustomPrompt="1"/>
          </p:nvPr>
        </p:nvSpPr>
        <p:spPr>
          <a:xfrm>
            <a:off x="4393696" y="2741613"/>
            <a:ext cx="3384000" cy="3640137"/>
          </a:xfrm>
        </p:spPr>
        <p:txBody>
          <a:bodyPr tIns="180000"/>
          <a:lstStyle>
            <a:lvl1pPr>
              <a:defRPr>
                <a:solidFill>
                  <a:schemeClr val="accent2"/>
                </a:solidFill>
              </a:defRPr>
            </a:lvl1pPr>
            <a:lvl4pPr algn="ctr">
              <a:defRPr>
                <a:solidFill>
                  <a:schemeClr val="accent2"/>
                </a:solidFill>
              </a:defRPr>
            </a:lvl4pPr>
            <a:lvl5pPr algn="ctr">
              <a:defRPr/>
            </a:lvl5pPr>
            <a:lvl6pPr algn="ctr">
              <a:defRPr/>
            </a:lvl6pPr>
          </a:lstStyle>
          <a:p>
            <a:pPr lvl="3"/>
            <a:r>
              <a:rPr lang="en-GB" dirty="0" smtClean="0"/>
              <a:t>Subtitle (Calibri 28pt)</a:t>
            </a:r>
          </a:p>
          <a:p>
            <a:pPr lvl="4"/>
            <a:r>
              <a:rPr lang="en-GB" dirty="0" smtClean="0"/>
              <a:t>Body text (Calibri 20pt)</a:t>
            </a:r>
          </a:p>
          <a:p>
            <a:pPr lvl="5"/>
            <a:r>
              <a:rPr lang="en-GB" dirty="0" smtClean="0"/>
              <a:t>Source (Calibri 16pt)</a:t>
            </a:r>
          </a:p>
        </p:txBody>
      </p:sp>
      <p:sp>
        <p:nvSpPr>
          <p:cNvPr id="21" name="Text Placeholder 6"/>
          <p:cNvSpPr>
            <a:spLocks noGrp="1"/>
          </p:cNvSpPr>
          <p:nvPr>
            <p:ph type="body" sz="quarter" idx="23" hasCustomPrompt="1"/>
          </p:nvPr>
        </p:nvSpPr>
        <p:spPr>
          <a:xfrm>
            <a:off x="8217007" y="2741613"/>
            <a:ext cx="3384000" cy="3640137"/>
          </a:xfrm>
        </p:spPr>
        <p:txBody>
          <a:bodyPr tIns="180000"/>
          <a:lstStyle>
            <a:lvl1pPr>
              <a:defRPr>
                <a:solidFill>
                  <a:schemeClr val="accent2"/>
                </a:solidFill>
              </a:defRPr>
            </a:lvl1pPr>
            <a:lvl4pPr algn="ctr">
              <a:defRPr>
                <a:solidFill>
                  <a:schemeClr val="accent2"/>
                </a:solidFill>
              </a:defRPr>
            </a:lvl4pPr>
            <a:lvl5pPr algn="ctr">
              <a:defRPr/>
            </a:lvl5pPr>
            <a:lvl6pPr algn="ctr">
              <a:defRPr/>
            </a:lvl6pPr>
          </a:lstStyle>
          <a:p>
            <a:pPr lvl="3"/>
            <a:r>
              <a:rPr lang="en-GB" dirty="0" smtClean="0"/>
              <a:t>Subtitle (Calibri 28pt)</a:t>
            </a:r>
          </a:p>
          <a:p>
            <a:pPr lvl="4"/>
            <a:r>
              <a:rPr lang="en-GB" dirty="0" smtClean="0"/>
              <a:t>Body text (Calibri 20pt)</a:t>
            </a:r>
          </a:p>
          <a:p>
            <a:pPr lvl="5"/>
            <a:r>
              <a:rPr lang="en-GB" dirty="0" smtClean="0"/>
              <a:t>Source (Calibri 16pt)</a:t>
            </a:r>
          </a:p>
        </p:txBody>
      </p:sp>
    </p:spTree>
    <p:extLst>
      <p:ext uri="{BB962C8B-B14F-4D97-AF65-F5344CB8AC3E}">
        <p14:creationId xmlns:p14="http://schemas.microsoft.com/office/powerpoint/2010/main" val="2913368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our icons and tex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wrap="square"/>
          <a:lstStyle>
            <a:lvl1pPr>
              <a:defRPr/>
            </a:lvl1pPr>
          </a:lstStyle>
          <a:p>
            <a:r>
              <a:rPr lang="en-US" dirty="0" smtClean="0"/>
              <a:t>Click to edit </a:t>
            </a:r>
            <a:r>
              <a:rPr lang="en-GB" sz="3200" b="1" dirty="0" smtClean="0">
                <a:solidFill>
                  <a:schemeClr val="accent2"/>
                </a:solidFill>
              </a:rPr>
              <a:t>Four icons and text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smtClean="0"/>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5" name="Picture Placeholder 6"/>
          <p:cNvSpPr>
            <a:spLocks noGrp="1"/>
          </p:cNvSpPr>
          <p:nvPr>
            <p:ph type="pic" sz="quarter" idx="18"/>
          </p:nvPr>
        </p:nvSpPr>
        <p:spPr>
          <a:xfrm>
            <a:off x="1038350" y="1764000"/>
            <a:ext cx="964800" cy="964800"/>
          </a:xfrm>
          <a:prstGeom prst="rect">
            <a:avLst/>
          </a:prstGeom>
        </p:spPr>
        <p:txBody>
          <a:bodyPr/>
          <a:lstStyle>
            <a:lvl1pPr>
              <a:defRPr sz="1600"/>
            </a:lvl1pPr>
          </a:lstStyle>
          <a:p>
            <a:r>
              <a:rPr lang="en-US" smtClean="0"/>
              <a:t>Click icon to add picture</a:t>
            </a:r>
            <a:endParaRPr lang="en-GB" dirty="0"/>
          </a:p>
        </p:txBody>
      </p:sp>
      <p:sp>
        <p:nvSpPr>
          <p:cNvPr id="17" name="Picture Placeholder 6"/>
          <p:cNvSpPr>
            <a:spLocks noGrp="1"/>
          </p:cNvSpPr>
          <p:nvPr>
            <p:ph type="pic" sz="quarter" idx="20"/>
          </p:nvPr>
        </p:nvSpPr>
        <p:spPr>
          <a:xfrm>
            <a:off x="10185600" y="1764000"/>
            <a:ext cx="964800" cy="964800"/>
          </a:xfrm>
          <a:prstGeom prst="rect">
            <a:avLst/>
          </a:prstGeom>
        </p:spPr>
        <p:txBody>
          <a:bodyPr/>
          <a:lstStyle>
            <a:lvl1pPr>
              <a:defRPr sz="1600"/>
            </a:lvl1pPr>
          </a:lstStyle>
          <a:p>
            <a:r>
              <a:rPr lang="en-US" smtClean="0"/>
              <a:t>Click icon to add picture</a:t>
            </a:r>
            <a:endParaRPr lang="en-GB" dirty="0"/>
          </a:p>
        </p:txBody>
      </p:sp>
      <p:sp>
        <p:nvSpPr>
          <p:cNvPr id="18" name="Picture Placeholder 6"/>
          <p:cNvSpPr>
            <a:spLocks noGrp="1"/>
          </p:cNvSpPr>
          <p:nvPr>
            <p:ph type="pic" sz="quarter" idx="21"/>
          </p:nvPr>
        </p:nvSpPr>
        <p:spPr>
          <a:xfrm>
            <a:off x="4087433" y="1764000"/>
            <a:ext cx="964800" cy="964800"/>
          </a:xfrm>
          <a:prstGeom prst="rect">
            <a:avLst/>
          </a:prstGeom>
        </p:spPr>
        <p:txBody>
          <a:bodyPr/>
          <a:lstStyle>
            <a:lvl1pPr>
              <a:defRPr sz="1600"/>
            </a:lvl1pPr>
          </a:lstStyle>
          <a:p>
            <a:r>
              <a:rPr lang="en-US" smtClean="0"/>
              <a:t>Click icon to add picture</a:t>
            </a:r>
            <a:endParaRPr lang="en-GB" dirty="0"/>
          </a:p>
        </p:txBody>
      </p:sp>
      <p:sp>
        <p:nvSpPr>
          <p:cNvPr id="20" name="Picture Placeholder 6"/>
          <p:cNvSpPr>
            <a:spLocks noGrp="1"/>
          </p:cNvSpPr>
          <p:nvPr>
            <p:ph type="pic" sz="quarter" idx="22"/>
          </p:nvPr>
        </p:nvSpPr>
        <p:spPr>
          <a:xfrm>
            <a:off x="7136516" y="1764000"/>
            <a:ext cx="964800" cy="964800"/>
          </a:xfrm>
          <a:prstGeom prst="rect">
            <a:avLst/>
          </a:prstGeom>
        </p:spPr>
        <p:txBody>
          <a:bodyPr/>
          <a:lstStyle>
            <a:lvl1pPr>
              <a:defRPr sz="1600"/>
            </a:lvl1pPr>
          </a:lstStyle>
          <a:p>
            <a:r>
              <a:rPr lang="en-US" smtClean="0"/>
              <a:t>Click icon to add picture</a:t>
            </a:r>
            <a:endParaRPr lang="en-GB" dirty="0"/>
          </a:p>
        </p:txBody>
      </p:sp>
      <p:sp>
        <p:nvSpPr>
          <p:cNvPr id="23" name="Text Placeholder 8"/>
          <p:cNvSpPr>
            <a:spLocks noGrp="1"/>
          </p:cNvSpPr>
          <p:nvPr>
            <p:ph type="body" sz="quarter" idx="28" hasCustomPrompt="1"/>
          </p:nvPr>
        </p:nvSpPr>
        <p:spPr>
          <a:xfrm>
            <a:off x="3393226" y="2741613"/>
            <a:ext cx="2341563" cy="3038475"/>
          </a:xfrm>
        </p:spPr>
        <p:txBody>
          <a:bodyPr tIns="180000"/>
          <a:lstStyle>
            <a:lvl1pPr algn="ctr">
              <a:defRPr/>
            </a:lvl1pPr>
            <a:lvl2pPr algn="ctr">
              <a:defRPr/>
            </a:lvl2pPr>
            <a:lvl3pPr algn="ctr">
              <a:defRPr/>
            </a:lvl3pPr>
            <a:lvl4pPr algn="ctr">
              <a:defRPr>
                <a:solidFill>
                  <a:schemeClr val="accent2"/>
                </a:solidFill>
              </a:defRPr>
            </a:lvl4pPr>
            <a:lvl5pPr algn="ctr">
              <a:defRPr/>
            </a:lvl5pPr>
            <a:lvl6pPr algn="ctr">
              <a:defRPr/>
            </a:lvl6pPr>
          </a:lstStyle>
          <a:p>
            <a:pPr lvl="3"/>
            <a:r>
              <a:rPr lang="en-GB" dirty="0" smtClean="0"/>
              <a:t>Subtitle (Calibri 28pt)</a:t>
            </a:r>
          </a:p>
          <a:p>
            <a:pPr lvl="4"/>
            <a:r>
              <a:rPr lang="en-GB" dirty="0" smtClean="0"/>
              <a:t>Body text (Calibri 20pt)</a:t>
            </a:r>
          </a:p>
          <a:p>
            <a:pPr lvl="5"/>
            <a:r>
              <a:rPr lang="en-GB" dirty="0" smtClean="0"/>
              <a:t>Source (Calibri 16pt)</a:t>
            </a:r>
          </a:p>
        </p:txBody>
      </p:sp>
      <p:sp>
        <p:nvSpPr>
          <p:cNvPr id="24" name="Text Placeholder 8"/>
          <p:cNvSpPr>
            <a:spLocks noGrp="1"/>
          </p:cNvSpPr>
          <p:nvPr>
            <p:ph type="body" sz="quarter" idx="29" hasCustomPrompt="1"/>
          </p:nvPr>
        </p:nvSpPr>
        <p:spPr>
          <a:xfrm>
            <a:off x="6446888" y="2741613"/>
            <a:ext cx="2341563" cy="3038475"/>
          </a:xfrm>
        </p:spPr>
        <p:txBody>
          <a:bodyPr tIns="180000"/>
          <a:lstStyle>
            <a:lvl1pPr algn="ctr">
              <a:defRPr/>
            </a:lvl1pPr>
            <a:lvl2pPr algn="ctr">
              <a:defRPr/>
            </a:lvl2pPr>
            <a:lvl3pPr algn="ctr">
              <a:defRPr/>
            </a:lvl3pPr>
            <a:lvl4pPr algn="ctr">
              <a:defRPr>
                <a:solidFill>
                  <a:schemeClr val="accent2"/>
                </a:solidFill>
              </a:defRPr>
            </a:lvl4pPr>
            <a:lvl5pPr algn="ctr">
              <a:defRPr/>
            </a:lvl5pPr>
            <a:lvl6pPr algn="ctr">
              <a:defRPr/>
            </a:lvl6pPr>
          </a:lstStyle>
          <a:p>
            <a:pPr lvl="3"/>
            <a:r>
              <a:rPr lang="en-GB" dirty="0" smtClean="0"/>
              <a:t>Subtitle (Calibri 28pt)</a:t>
            </a:r>
          </a:p>
          <a:p>
            <a:pPr lvl="4"/>
            <a:r>
              <a:rPr lang="en-GB" dirty="0" smtClean="0"/>
              <a:t>Body text (Calibri 20pt)</a:t>
            </a:r>
          </a:p>
          <a:p>
            <a:pPr lvl="5"/>
            <a:r>
              <a:rPr lang="en-GB" dirty="0" smtClean="0"/>
              <a:t>Source (Calibri 16pt)</a:t>
            </a:r>
          </a:p>
        </p:txBody>
      </p:sp>
      <p:sp>
        <p:nvSpPr>
          <p:cNvPr id="25" name="Text Placeholder 8"/>
          <p:cNvSpPr>
            <a:spLocks noGrp="1"/>
          </p:cNvSpPr>
          <p:nvPr>
            <p:ph type="body" sz="quarter" idx="30" hasCustomPrompt="1"/>
          </p:nvPr>
        </p:nvSpPr>
        <p:spPr>
          <a:xfrm>
            <a:off x="9490864" y="2741613"/>
            <a:ext cx="2341563" cy="3038475"/>
          </a:xfrm>
        </p:spPr>
        <p:txBody>
          <a:bodyPr tIns="180000"/>
          <a:lstStyle>
            <a:lvl1pPr algn="ctr">
              <a:defRPr/>
            </a:lvl1pPr>
            <a:lvl2pPr algn="ctr">
              <a:defRPr/>
            </a:lvl2pPr>
            <a:lvl3pPr algn="ctr">
              <a:defRPr/>
            </a:lvl3pPr>
            <a:lvl4pPr algn="ctr">
              <a:defRPr>
                <a:solidFill>
                  <a:schemeClr val="accent2"/>
                </a:solidFill>
              </a:defRPr>
            </a:lvl4pPr>
            <a:lvl5pPr algn="ctr">
              <a:defRPr/>
            </a:lvl5pPr>
            <a:lvl6pPr algn="ctr">
              <a:defRPr/>
            </a:lvl6pPr>
          </a:lstStyle>
          <a:p>
            <a:pPr lvl="3"/>
            <a:r>
              <a:rPr lang="en-GB" dirty="0" smtClean="0"/>
              <a:t>Subtitle (Calibri 28pt)</a:t>
            </a:r>
          </a:p>
          <a:p>
            <a:pPr lvl="4"/>
            <a:r>
              <a:rPr lang="en-GB" dirty="0" smtClean="0"/>
              <a:t>Body text (Calibri 20pt)</a:t>
            </a:r>
          </a:p>
          <a:p>
            <a:pPr lvl="5"/>
            <a:r>
              <a:rPr lang="en-GB" dirty="0" smtClean="0"/>
              <a:t>Source (Calibri 16pt)</a:t>
            </a:r>
          </a:p>
        </p:txBody>
      </p:sp>
      <p:sp>
        <p:nvSpPr>
          <p:cNvPr id="26" name="Text Placeholder 8"/>
          <p:cNvSpPr>
            <a:spLocks noGrp="1"/>
          </p:cNvSpPr>
          <p:nvPr>
            <p:ph type="body" sz="quarter" idx="31" hasCustomPrompt="1"/>
          </p:nvPr>
        </p:nvSpPr>
        <p:spPr>
          <a:xfrm>
            <a:off x="353218" y="2741613"/>
            <a:ext cx="2341563" cy="3038475"/>
          </a:xfrm>
        </p:spPr>
        <p:txBody>
          <a:bodyPr tIns="180000"/>
          <a:lstStyle>
            <a:lvl1pPr algn="ctr">
              <a:defRPr/>
            </a:lvl1pPr>
            <a:lvl2pPr algn="ctr">
              <a:defRPr/>
            </a:lvl2pPr>
            <a:lvl3pPr algn="ctr">
              <a:defRPr/>
            </a:lvl3pPr>
            <a:lvl4pPr algn="ctr">
              <a:defRPr>
                <a:solidFill>
                  <a:schemeClr val="accent2"/>
                </a:solidFill>
              </a:defRPr>
            </a:lvl4pPr>
            <a:lvl5pPr algn="ctr">
              <a:defRPr/>
            </a:lvl5pPr>
            <a:lvl6pPr algn="ctr">
              <a:defRPr/>
            </a:lvl6pPr>
          </a:lstStyle>
          <a:p>
            <a:pPr lvl="3"/>
            <a:r>
              <a:rPr lang="en-GB" dirty="0" smtClean="0"/>
              <a:t>Subtitle (Calibri 28pt)</a:t>
            </a:r>
          </a:p>
          <a:p>
            <a:pPr lvl="4"/>
            <a:r>
              <a:rPr lang="en-GB" dirty="0" smtClean="0"/>
              <a:t>Body text (Calibri 20pt)</a:t>
            </a:r>
          </a:p>
          <a:p>
            <a:pPr lvl="5"/>
            <a:r>
              <a:rPr lang="en-GB" dirty="0" smtClean="0"/>
              <a:t>Source (Calibri 16pt)</a:t>
            </a:r>
          </a:p>
        </p:txBody>
      </p:sp>
    </p:spTree>
    <p:extLst>
      <p:ext uri="{BB962C8B-B14F-4D97-AF65-F5344CB8AC3E}">
        <p14:creationId xmlns:p14="http://schemas.microsoft.com/office/powerpoint/2010/main" val="1541595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Narrow Cover 2">
    <p:spTree>
      <p:nvGrpSpPr>
        <p:cNvPr id="1" name=""/>
        <p:cNvGrpSpPr/>
        <p:nvPr/>
      </p:nvGrpSpPr>
      <p:grpSpPr>
        <a:xfrm>
          <a:off x="0" y="0"/>
          <a:ext cx="0" cy="0"/>
          <a:chOff x="0" y="0"/>
          <a:chExt cx="0" cy="0"/>
        </a:xfrm>
      </p:grpSpPr>
      <p:sp>
        <p:nvSpPr>
          <p:cNvPr id="12" name="Rectangle 11"/>
          <p:cNvSpPr/>
          <p:nvPr userDrawn="1"/>
        </p:nvSpPr>
        <p:spPr>
          <a:xfrm>
            <a:off x="8382794" y="1371600"/>
            <a:ext cx="3809603" cy="411638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userDrawn="1"/>
        </p:nvSpPr>
        <p:spPr>
          <a:xfrm>
            <a:off x="8382661" y="5487988"/>
            <a:ext cx="3810927" cy="1370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userDrawn="1"/>
        </p:nvSpPr>
        <p:spPr>
          <a:xfrm>
            <a:off x="7623175" y="1371600"/>
            <a:ext cx="759619" cy="41163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userDrawn="1"/>
        </p:nvSpPr>
        <p:spPr>
          <a:xfrm>
            <a:off x="10669588" y="0"/>
            <a:ext cx="1522412" cy="137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9" name="Text Placeholder 278"/>
          <p:cNvSpPr>
            <a:spLocks noGrp="1"/>
          </p:cNvSpPr>
          <p:nvPr>
            <p:ph type="body" sz="quarter" idx="11" hasCustomPrompt="1"/>
          </p:nvPr>
        </p:nvSpPr>
        <p:spPr>
          <a:xfrm>
            <a:off x="5618888" y="501480"/>
            <a:ext cx="4795111" cy="367200"/>
          </a:xfrm>
          <a:prstGeom prst="rect">
            <a:avLst/>
          </a:prstGeom>
          <a:noFill/>
        </p:spPr>
        <p:txBody>
          <a:bodyPr wrap="square" lIns="0" tIns="0" rIns="0" bIns="0" rtlCol="0" anchor="ctr" anchorCtr="0">
            <a:noAutofit/>
          </a:bodyPr>
          <a:lstStyle>
            <a:lvl1pPr marL="0" indent="0" algn="r">
              <a:spcAft>
                <a:spcPts val="0"/>
              </a:spcAft>
              <a:buNone/>
              <a:defRPr lang="en-US" sz="2400" dirty="0" smtClean="0">
                <a:solidFill>
                  <a:srgbClr val="002B4C"/>
                </a:solidFill>
              </a:defRPr>
            </a:lvl1pPr>
            <a:lvl2pPr>
              <a:defRPr lang="en-US" sz="1800" dirty="0" smtClean="0"/>
            </a:lvl2pPr>
            <a:lvl3pPr>
              <a:defRPr lang="en-US" sz="1800" dirty="0" smtClean="0"/>
            </a:lvl3pPr>
            <a:lvl4pPr>
              <a:defRPr lang="en-US" sz="1800" dirty="0" smtClean="0"/>
            </a:lvl4pPr>
            <a:lvl5pPr>
              <a:defRPr lang="en-GB" sz="1800" dirty="0"/>
            </a:lvl5pPr>
          </a:lstStyle>
          <a:p>
            <a:pPr marL="0" lvl="0" algn="r"/>
            <a:r>
              <a:rPr lang="en-US" sz="2400" dirty="0" smtClean="0">
                <a:solidFill>
                  <a:srgbClr val="002B4C"/>
                </a:solidFill>
              </a:rPr>
              <a:t>Click to add Presentation title signpost </a:t>
            </a:r>
            <a:endParaRPr lang="en-US" dirty="0" smtClean="0"/>
          </a:p>
        </p:txBody>
      </p:sp>
      <p:pic>
        <p:nvPicPr>
          <p:cNvPr id="280" name="Picture 2" descr="BoE logo_A4 master"/>
          <p:cNvPicPr>
            <a:picLocks noChangeAspect="1" noChangeArrowheads="1"/>
          </p:cNvPicPr>
          <p:nvPr userDrawn="1"/>
        </p:nvPicPr>
        <p:blipFill>
          <a:blip r:embed="rId2" cstate="print"/>
          <a:srcRect/>
          <a:stretch>
            <a:fillRect/>
          </a:stretch>
        </p:blipFill>
        <p:spPr bwMode="auto">
          <a:xfrm>
            <a:off x="457200" y="456300"/>
            <a:ext cx="2995962" cy="572400"/>
          </a:xfrm>
          <a:prstGeom prst="rect">
            <a:avLst/>
          </a:prstGeom>
          <a:noFill/>
          <a:ln w="9525">
            <a:noFill/>
            <a:miter lim="800000"/>
            <a:headEnd/>
            <a:tailEnd/>
          </a:ln>
        </p:spPr>
      </p:pic>
      <p:sp>
        <p:nvSpPr>
          <p:cNvPr id="288" name="Text Placeholder 287"/>
          <p:cNvSpPr>
            <a:spLocks noGrp="1"/>
          </p:cNvSpPr>
          <p:nvPr>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chemeClr val="accent4"/>
                </a:solidFill>
              </a:defRPr>
            </a:lvl1pPr>
            <a:lvl2pPr marL="0" indent="0">
              <a:spcAft>
                <a:spcPts val="0"/>
              </a:spcAft>
              <a:buFont typeface="Arial" panose="020B0604020202020204" pitchFamily="34" charset="0"/>
              <a:buNone/>
              <a:defRPr sz="2000" b="0">
                <a:solidFill>
                  <a:schemeClr val="accent4"/>
                </a:solidFill>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smtClean="0"/>
              <a:t>Click to add Name Surname</a:t>
            </a:r>
          </a:p>
          <a:p>
            <a:pPr lvl="1"/>
            <a:r>
              <a:rPr lang="en-US" dirty="0" smtClean="0"/>
              <a:t>Title/Date</a:t>
            </a:r>
            <a:endParaRPr lang="en-GB" dirty="0"/>
          </a:p>
        </p:txBody>
      </p:sp>
      <p:sp>
        <p:nvSpPr>
          <p:cNvPr id="290" name="Picture Placeholder 289"/>
          <p:cNvSpPr>
            <a:spLocks noGrp="1" noChangeAspect="1"/>
          </p:cNvSpPr>
          <p:nvPr>
            <p:ph type="pic" sz="quarter" idx="14"/>
          </p:nvPr>
        </p:nvSpPr>
        <p:spPr>
          <a:xfrm>
            <a:off x="10961688" y="190785"/>
            <a:ext cx="964800" cy="964800"/>
          </a:xfrm>
          <a:prstGeom prst="rect">
            <a:avLst/>
          </a:prstGeom>
        </p:spPr>
        <p:txBody>
          <a:bodyPr/>
          <a:lstStyle>
            <a:lvl1pPr marL="0" indent="0">
              <a:buNone/>
              <a:defRPr sz="1800">
                <a:solidFill>
                  <a:schemeClr val="bg1"/>
                </a:solidFill>
              </a:defRPr>
            </a:lvl1pPr>
          </a:lstStyle>
          <a:p>
            <a:r>
              <a:rPr lang="en-US" smtClean="0"/>
              <a:t>Click icon to add picture</a:t>
            </a:r>
            <a:endParaRPr lang="en-GB" dirty="0"/>
          </a:p>
        </p:txBody>
      </p:sp>
      <p:sp>
        <p:nvSpPr>
          <p:cNvPr id="15" name="Picture Placeholder 276"/>
          <p:cNvSpPr>
            <a:spLocks noGrp="1"/>
          </p:cNvSpPr>
          <p:nvPr>
            <p:ph type="pic" sz="quarter" idx="10"/>
          </p:nvPr>
        </p:nvSpPr>
        <p:spPr>
          <a:xfrm>
            <a:off x="8382794" y="1371600"/>
            <a:ext cx="3808800" cy="4114800"/>
          </a:xfrm>
          <a:prstGeom prst="rect">
            <a:avLst/>
          </a:prstGeom>
          <a:noFill/>
        </p:spPr>
        <p:txBody>
          <a:bodyPr/>
          <a:lstStyle/>
          <a:p>
            <a:r>
              <a:rPr lang="en-US" smtClean="0"/>
              <a:t>Click icon to add picture</a:t>
            </a:r>
            <a:endParaRPr lang="en-GB" dirty="0"/>
          </a:p>
        </p:txBody>
      </p:sp>
      <p:sp>
        <p:nvSpPr>
          <p:cNvPr id="62" name="Text Placeholder 2"/>
          <p:cNvSpPr>
            <a:spLocks noGrp="1"/>
          </p:cNvSpPr>
          <p:nvPr>
            <p:ph type="body" sz="quarter" idx="15" hasCustomPrompt="1"/>
          </p:nvPr>
        </p:nvSpPr>
        <p:spPr>
          <a:xfrm>
            <a:off x="457199" y="1752600"/>
            <a:ext cx="7165975" cy="3735387"/>
          </a:xfrm>
          <a:prstGeom prst="rect">
            <a:avLst/>
          </a:prstGeom>
        </p:spPr>
        <p:txBody>
          <a:bodyPr rIns="457200"/>
          <a:lstStyle>
            <a:lvl1pPr marL="0" indent="0">
              <a:spcAft>
                <a:spcPts val="2400"/>
              </a:spcAft>
              <a:buNone/>
              <a:defRPr sz="4800"/>
            </a:lvl1pPr>
            <a:lvl2pPr marL="0" indent="0">
              <a:buFont typeface="Arial" panose="020B0604020202020204" pitchFamily="34" charset="0"/>
              <a:buNone/>
              <a:defRPr sz="3200"/>
            </a:lvl2pPr>
            <a:lvl3pPr marL="0" indent="0">
              <a:buNone/>
              <a:defRPr/>
            </a:lvl3pPr>
            <a:lvl4pPr marL="0" indent="0">
              <a:buFont typeface="Arial" panose="020B0604020202020204" pitchFamily="34" charset="0"/>
              <a:buNone/>
              <a:defRPr/>
            </a:lvl4pPr>
            <a:lvl5pPr marL="0" indent="0">
              <a:buNone/>
              <a:defRPr/>
            </a:lvl5pPr>
          </a:lstStyle>
          <a:p>
            <a:pPr lvl="0"/>
            <a:r>
              <a:rPr lang="en-GB" dirty="0" smtClean="0"/>
              <a:t>Click to edit title </a:t>
            </a:r>
            <a:br>
              <a:rPr lang="en-GB" dirty="0" smtClean="0"/>
            </a:br>
            <a:r>
              <a:rPr lang="en-GB" dirty="0" smtClean="0"/>
              <a:t>(Calibri 48pt)</a:t>
            </a:r>
          </a:p>
          <a:p>
            <a:pPr lvl="1"/>
            <a:r>
              <a:rPr lang="en-US" dirty="0" smtClean="0"/>
              <a:t>Presentation subtitle </a:t>
            </a:r>
            <a:br>
              <a:rPr lang="en-US" dirty="0" smtClean="0"/>
            </a:br>
            <a:r>
              <a:rPr lang="en-US" dirty="0" smtClean="0"/>
              <a:t>(Calibri 32pt)</a:t>
            </a:r>
          </a:p>
          <a:p>
            <a:pPr lvl="1"/>
            <a:endParaRPr lang="en-US" dirty="0" smtClean="0"/>
          </a:p>
        </p:txBody>
      </p:sp>
      <p:grpSp>
        <p:nvGrpSpPr>
          <p:cNvPr id="598" name="Group 597"/>
          <p:cNvGrpSpPr>
            <a:grpSpLocks noChangeAspect="1"/>
          </p:cNvGrpSpPr>
          <p:nvPr userDrawn="1"/>
        </p:nvGrpSpPr>
        <p:grpSpPr>
          <a:xfrm>
            <a:off x="8473922" y="5587197"/>
            <a:ext cx="3616629" cy="1205543"/>
            <a:chOff x="5970588" y="1308100"/>
            <a:chExt cx="1671638" cy="557213"/>
          </a:xfrm>
          <a:solidFill>
            <a:srgbClr val="FFFFFF">
              <a:alpha val="25098"/>
            </a:srgbClr>
          </a:solidFill>
        </p:grpSpPr>
        <p:sp>
          <p:nvSpPr>
            <p:cNvPr id="600" name="Freeform 125"/>
            <p:cNvSpPr>
              <a:spLocks/>
            </p:cNvSpPr>
            <p:nvPr/>
          </p:nvSpPr>
          <p:spPr bwMode="auto">
            <a:xfrm>
              <a:off x="5970588" y="1308100"/>
              <a:ext cx="61913" cy="61913"/>
            </a:xfrm>
            <a:custGeom>
              <a:avLst/>
              <a:gdLst>
                <a:gd name="T0" fmla="*/ 78 w 78"/>
                <a:gd name="T1" fmla="*/ 39 h 78"/>
                <a:gd name="T2" fmla="*/ 66 w 78"/>
                <a:gd name="T3" fmla="*/ 28 h 78"/>
                <a:gd name="T4" fmla="*/ 66 w 78"/>
                <a:gd name="T5" fmla="*/ 28 h 78"/>
                <a:gd name="T6" fmla="*/ 55 w 78"/>
                <a:gd name="T7" fmla="*/ 35 h 78"/>
                <a:gd name="T8" fmla="*/ 43 w 78"/>
                <a:gd name="T9" fmla="*/ 35 h 78"/>
                <a:gd name="T10" fmla="*/ 43 w 78"/>
                <a:gd name="T11" fmla="*/ 23 h 78"/>
                <a:gd name="T12" fmla="*/ 50 w 78"/>
                <a:gd name="T13" fmla="*/ 12 h 78"/>
                <a:gd name="T14" fmla="*/ 50 w 78"/>
                <a:gd name="T15" fmla="*/ 12 h 78"/>
                <a:gd name="T16" fmla="*/ 39 w 78"/>
                <a:gd name="T17" fmla="*/ 0 h 78"/>
                <a:gd name="T18" fmla="*/ 27 w 78"/>
                <a:gd name="T19" fmla="*/ 12 h 78"/>
                <a:gd name="T20" fmla="*/ 27 w 78"/>
                <a:gd name="T21" fmla="*/ 12 h 78"/>
                <a:gd name="T22" fmla="*/ 34 w 78"/>
                <a:gd name="T23" fmla="*/ 23 h 78"/>
                <a:gd name="T24" fmla="*/ 34 w 78"/>
                <a:gd name="T25" fmla="*/ 35 h 78"/>
                <a:gd name="T26" fmla="*/ 22 w 78"/>
                <a:gd name="T27" fmla="*/ 35 h 78"/>
                <a:gd name="T28" fmla="*/ 11 w 78"/>
                <a:gd name="T29" fmla="*/ 28 h 78"/>
                <a:gd name="T30" fmla="*/ 11 w 78"/>
                <a:gd name="T31" fmla="*/ 28 h 78"/>
                <a:gd name="T32" fmla="*/ 0 w 78"/>
                <a:gd name="T33" fmla="*/ 39 h 78"/>
                <a:gd name="T34" fmla="*/ 11 w 78"/>
                <a:gd name="T35" fmla="*/ 51 h 78"/>
                <a:gd name="T36" fmla="*/ 11 w 78"/>
                <a:gd name="T37" fmla="*/ 51 h 78"/>
                <a:gd name="T38" fmla="*/ 22 w 78"/>
                <a:gd name="T39" fmla="*/ 44 h 78"/>
                <a:gd name="T40" fmla="*/ 34 w 78"/>
                <a:gd name="T41" fmla="*/ 44 h 78"/>
                <a:gd name="T42" fmla="*/ 34 w 78"/>
                <a:gd name="T43" fmla="*/ 56 h 78"/>
                <a:gd name="T44" fmla="*/ 27 w 78"/>
                <a:gd name="T45" fmla="*/ 67 h 78"/>
                <a:gd name="T46" fmla="*/ 27 w 78"/>
                <a:gd name="T47" fmla="*/ 67 h 78"/>
                <a:gd name="T48" fmla="*/ 39 w 78"/>
                <a:gd name="T49" fmla="*/ 78 h 78"/>
                <a:gd name="T50" fmla="*/ 50 w 78"/>
                <a:gd name="T51" fmla="*/ 67 h 78"/>
                <a:gd name="T52" fmla="*/ 50 w 78"/>
                <a:gd name="T53" fmla="*/ 67 h 78"/>
                <a:gd name="T54" fmla="*/ 43 w 78"/>
                <a:gd name="T55" fmla="*/ 56 h 78"/>
                <a:gd name="T56" fmla="*/ 43 w 78"/>
                <a:gd name="T57" fmla="*/ 44 h 78"/>
                <a:gd name="T58" fmla="*/ 55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1" y="28"/>
                    <a:pt x="57" y="31"/>
                    <a:pt x="55" y="35"/>
                  </a:cubicBezTo>
                  <a:cubicBezTo>
                    <a:pt x="43" y="35"/>
                    <a:pt x="43" y="35"/>
                    <a:pt x="43" y="35"/>
                  </a:cubicBezTo>
                  <a:cubicBezTo>
                    <a:pt x="43" y="23"/>
                    <a:pt x="43" y="23"/>
                    <a:pt x="43" y="23"/>
                  </a:cubicBezTo>
                  <a:cubicBezTo>
                    <a:pt x="47" y="21"/>
                    <a:pt x="50" y="17"/>
                    <a:pt x="50" y="12"/>
                  </a:cubicBezTo>
                  <a:cubicBezTo>
                    <a:pt x="50" y="12"/>
                    <a:pt x="50" y="12"/>
                    <a:pt x="50" y="12"/>
                  </a:cubicBezTo>
                  <a:cubicBezTo>
                    <a:pt x="50" y="6"/>
                    <a:pt x="45" y="0"/>
                    <a:pt x="39" y="0"/>
                  </a:cubicBezTo>
                  <a:cubicBezTo>
                    <a:pt x="32" y="0"/>
                    <a:pt x="27" y="6"/>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39"/>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8"/>
                    <a:pt x="39" y="78"/>
                  </a:cubicBezTo>
                  <a:cubicBezTo>
                    <a:pt x="45" y="78"/>
                    <a:pt x="50" y="73"/>
                    <a:pt x="50" y="67"/>
                  </a:cubicBezTo>
                  <a:cubicBezTo>
                    <a:pt x="50" y="67"/>
                    <a:pt x="50" y="67"/>
                    <a:pt x="50" y="67"/>
                  </a:cubicBezTo>
                  <a:cubicBezTo>
                    <a:pt x="50" y="62"/>
                    <a:pt x="47" y="58"/>
                    <a:pt x="43" y="56"/>
                  </a:cubicBezTo>
                  <a:cubicBezTo>
                    <a:pt x="43" y="44"/>
                    <a:pt x="43" y="44"/>
                    <a:pt x="43" y="44"/>
                  </a:cubicBezTo>
                  <a:cubicBezTo>
                    <a:pt x="55" y="44"/>
                    <a:pt x="55" y="44"/>
                    <a:pt x="55" y="44"/>
                  </a:cubicBezTo>
                  <a:cubicBezTo>
                    <a:pt x="57" y="48"/>
                    <a:pt x="61"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1" name="Freeform 126"/>
            <p:cNvSpPr>
              <a:spLocks/>
            </p:cNvSpPr>
            <p:nvPr/>
          </p:nvSpPr>
          <p:spPr bwMode="auto">
            <a:xfrm>
              <a:off x="6092825" y="1308100"/>
              <a:ext cx="63500" cy="61913"/>
            </a:xfrm>
            <a:custGeom>
              <a:avLst/>
              <a:gdLst>
                <a:gd name="T0" fmla="*/ 78 w 78"/>
                <a:gd name="T1" fmla="*/ 39 h 78"/>
                <a:gd name="T2" fmla="*/ 66 w 78"/>
                <a:gd name="T3" fmla="*/ 28 h 78"/>
                <a:gd name="T4" fmla="*/ 66 w 78"/>
                <a:gd name="T5" fmla="*/ 28 h 78"/>
                <a:gd name="T6" fmla="*/ 56 w 78"/>
                <a:gd name="T7" fmla="*/ 35 h 78"/>
                <a:gd name="T8" fmla="*/ 43 w 78"/>
                <a:gd name="T9" fmla="*/ 35 h 78"/>
                <a:gd name="T10" fmla="*/ 43 w 78"/>
                <a:gd name="T11" fmla="*/ 23 h 78"/>
                <a:gd name="T12" fmla="*/ 51 w 78"/>
                <a:gd name="T13" fmla="*/ 12 h 78"/>
                <a:gd name="T14" fmla="*/ 51 w 78"/>
                <a:gd name="T15" fmla="*/ 12 h 78"/>
                <a:gd name="T16" fmla="*/ 39 w 78"/>
                <a:gd name="T17" fmla="*/ 0 h 78"/>
                <a:gd name="T18" fmla="*/ 27 w 78"/>
                <a:gd name="T19" fmla="*/ 12 h 78"/>
                <a:gd name="T20" fmla="*/ 27 w 78"/>
                <a:gd name="T21" fmla="*/ 12 h 78"/>
                <a:gd name="T22" fmla="*/ 35 w 78"/>
                <a:gd name="T23" fmla="*/ 23 h 78"/>
                <a:gd name="T24" fmla="*/ 35 w 78"/>
                <a:gd name="T25" fmla="*/ 35 h 78"/>
                <a:gd name="T26" fmla="*/ 22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2 w 78"/>
                <a:gd name="T39" fmla="*/ 44 h 78"/>
                <a:gd name="T40" fmla="*/ 35 w 78"/>
                <a:gd name="T41" fmla="*/ 44 h 78"/>
                <a:gd name="T42" fmla="*/ 35 w 78"/>
                <a:gd name="T43" fmla="*/ 56 h 78"/>
                <a:gd name="T44" fmla="*/ 27 w 78"/>
                <a:gd name="T45" fmla="*/ 67 h 78"/>
                <a:gd name="T46" fmla="*/ 27 w 78"/>
                <a:gd name="T47" fmla="*/ 67 h 78"/>
                <a:gd name="T48" fmla="*/ 39 w 78"/>
                <a:gd name="T49" fmla="*/ 78 h 78"/>
                <a:gd name="T50" fmla="*/ 51 w 78"/>
                <a:gd name="T51" fmla="*/ 67 h 78"/>
                <a:gd name="T52" fmla="*/ 51 w 78"/>
                <a:gd name="T53" fmla="*/ 67 h 78"/>
                <a:gd name="T54" fmla="*/ 43 w 78"/>
                <a:gd name="T55" fmla="*/ 56 h 78"/>
                <a:gd name="T56" fmla="*/ 43 w 78"/>
                <a:gd name="T57" fmla="*/ 44 h 78"/>
                <a:gd name="T58" fmla="*/ 56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2" y="28"/>
                    <a:pt x="57" y="31"/>
                    <a:pt x="56" y="35"/>
                  </a:cubicBezTo>
                  <a:cubicBezTo>
                    <a:pt x="43" y="35"/>
                    <a:pt x="43" y="35"/>
                    <a:pt x="43" y="35"/>
                  </a:cubicBezTo>
                  <a:cubicBezTo>
                    <a:pt x="43" y="23"/>
                    <a:pt x="43" y="23"/>
                    <a:pt x="43" y="23"/>
                  </a:cubicBezTo>
                  <a:cubicBezTo>
                    <a:pt x="48" y="21"/>
                    <a:pt x="51" y="17"/>
                    <a:pt x="51" y="12"/>
                  </a:cubicBezTo>
                  <a:cubicBezTo>
                    <a:pt x="51" y="12"/>
                    <a:pt x="51" y="12"/>
                    <a:pt x="51" y="12"/>
                  </a:cubicBezTo>
                  <a:cubicBezTo>
                    <a:pt x="51" y="6"/>
                    <a:pt x="45" y="0"/>
                    <a:pt x="39" y="0"/>
                  </a:cubicBezTo>
                  <a:cubicBezTo>
                    <a:pt x="33" y="0"/>
                    <a:pt x="27" y="6"/>
                    <a:pt x="27" y="12"/>
                  </a:cubicBezTo>
                  <a:cubicBezTo>
                    <a:pt x="27" y="12"/>
                    <a:pt x="27" y="12"/>
                    <a:pt x="27" y="12"/>
                  </a:cubicBezTo>
                  <a:cubicBezTo>
                    <a:pt x="27" y="17"/>
                    <a:pt x="30" y="21"/>
                    <a:pt x="35" y="23"/>
                  </a:cubicBezTo>
                  <a:cubicBezTo>
                    <a:pt x="35" y="35"/>
                    <a:pt x="35" y="35"/>
                    <a:pt x="35" y="35"/>
                  </a:cubicBezTo>
                  <a:cubicBezTo>
                    <a:pt x="22" y="35"/>
                    <a:pt x="22" y="35"/>
                    <a:pt x="22" y="35"/>
                  </a:cubicBezTo>
                  <a:cubicBezTo>
                    <a:pt x="21" y="31"/>
                    <a:pt x="16"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6" y="51"/>
                    <a:pt x="21" y="48"/>
                    <a:pt x="22" y="44"/>
                  </a:cubicBezTo>
                  <a:cubicBezTo>
                    <a:pt x="35" y="44"/>
                    <a:pt x="35" y="44"/>
                    <a:pt x="35" y="44"/>
                  </a:cubicBezTo>
                  <a:cubicBezTo>
                    <a:pt x="35" y="56"/>
                    <a:pt x="35" y="56"/>
                    <a:pt x="35" y="56"/>
                  </a:cubicBezTo>
                  <a:cubicBezTo>
                    <a:pt x="30" y="58"/>
                    <a:pt x="27" y="62"/>
                    <a:pt x="27" y="67"/>
                  </a:cubicBezTo>
                  <a:cubicBezTo>
                    <a:pt x="27" y="67"/>
                    <a:pt x="27" y="67"/>
                    <a:pt x="27" y="67"/>
                  </a:cubicBezTo>
                  <a:cubicBezTo>
                    <a:pt x="27" y="73"/>
                    <a:pt x="33" y="78"/>
                    <a:pt x="39" y="78"/>
                  </a:cubicBezTo>
                  <a:cubicBezTo>
                    <a:pt x="45" y="78"/>
                    <a:pt x="51" y="73"/>
                    <a:pt x="51" y="67"/>
                  </a:cubicBezTo>
                  <a:cubicBezTo>
                    <a:pt x="51" y="67"/>
                    <a:pt x="51" y="67"/>
                    <a:pt x="51" y="67"/>
                  </a:cubicBezTo>
                  <a:cubicBezTo>
                    <a:pt x="51" y="62"/>
                    <a:pt x="48" y="58"/>
                    <a:pt x="43" y="56"/>
                  </a:cubicBezTo>
                  <a:cubicBezTo>
                    <a:pt x="43" y="44"/>
                    <a:pt x="43" y="44"/>
                    <a:pt x="43" y="44"/>
                  </a:cubicBezTo>
                  <a:cubicBezTo>
                    <a:pt x="56" y="44"/>
                    <a:pt x="56" y="44"/>
                    <a:pt x="56" y="44"/>
                  </a:cubicBezTo>
                  <a:cubicBezTo>
                    <a:pt x="57" y="48"/>
                    <a:pt x="62"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2" name="Freeform 127"/>
            <p:cNvSpPr>
              <a:spLocks/>
            </p:cNvSpPr>
            <p:nvPr/>
          </p:nvSpPr>
          <p:spPr bwMode="auto">
            <a:xfrm>
              <a:off x="6216650" y="1308100"/>
              <a:ext cx="63500" cy="61913"/>
            </a:xfrm>
            <a:custGeom>
              <a:avLst/>
              <a:gdLst>
                <a:gd name="T0" fmla="*/ 78 w 78"/>
                <a:gd name="T1" fmla="*/ 39 h 78"/>
                <a:gd name="T2" fmla="*/ 67 w 78"/>
                <a:gd name="T3" fmla="*/ 28 h 78"/>
                <a:gd name="T4" fmla="*/ 67 w 78"/>
                <a:gd name="T5" fmla="*/ 28 h 78"/>
                <a:gd name="T6" fmla="*/ 56 w 78"/>
                <a:gd name="T7" fmla="*/ 35 h 78"/>
                <a:gd name="T8" fmla="*/ 44 w 78"/>
                <a:gd name="T9" fmla="*/ 35 h 78"/>
                <a:gd name="T10" fmla="*/ 44 w 78"/>
                <a:gd name="T11" fmla="*/ 23 h 78"/>
                <a:gd name="T12" fmla="*/ 51 w 78"/>
                <a:gd name="T13" fmla="*/ 12 h 78"/>
                <a:gd name="T14" fmla="*/ 51 w 78"/>
                <a:gd name="T15" fmla="*/ 12 h 78"/>
                <a:gd name="T16" fmla="*/ 39 w 78"/>
                <a:gd name="T17" fmla="*/ 0 h 78"/>
                <a:gd name="T18" fmla="*/ 28 w 78"/>
                <a:gd name="T19" fmla="*/ 12 h 78"/>
                <a:gd name="T20" fmla="*/ 28 w 78"/>
                <a:gd name="T21" fmla="*/ 12 h 78"/>
                <a:gd name="T22" fmla="*/ 35 w 78"/>
                <a:gd name="T23" fmla="*/ 23 h 78"/>
                <a:gd name="T24" fmla="*/ 35 w 78"/>
                <a:gd name="T25" fmla="*/ 35 h 78"/>
                <a:gd name="T26" fmla="*/ 23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3 w 78"/>
                <a:gd name="T39" fmla="*/ 44 h 78"/>
                <a:gd name="T40" fmla="*/ 35 w 78"/>
                <a:gd name="T41" fmla="*/ 44 h 78"/>
                <a:gd name="T42" fmla="*/ 35 w 78"/>
                <a:gd name="T43" fmla="*/ 56 h 78"/>
                <a:gd name="T44" fmla="*/ 28 w 78"/>
                <a:gd name="T45" fmla="*/ 67 h 78"/>
                <a:gd name="T46" fmla="*/ 28 w 78"/>
                <a:gd name="T47" fmla="*/ 67 h 78"/>
                <a:gd name="T48" fmla="*/ 39 w 78"/>
                <a:gd name="T49" fmla="*/ 78 h 78"/>
                <a:gd name="T50" fmla="*/ 51 w 78"/>
                <a:gd name="T51" fmla="*/ 67 h 78"/>
                <a:gd name="T52" fmla="*/ 51 w 78"/>
                <a:gd name="T53" fmla="*/ 67 h 78"/>
                <a:gd name="T54" fmla="*/ 44 w 78"/>
                <a:gd name="T55" fmla="*/ 56 h 78"/>
                <a:gd name="T56" fmla="*/ 44 w 78"/>
                <a:gd name="T57" fmla="*/ 44 h 78"/>
                <a:gd name="T58" fmla="*/ 56 w 78"/>
                <a:gd name="T59" fmla="*/ 44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39"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39"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3" name="Freeform 128"/>
            <p:cNvSpPr>
              <a:spLocks/>
            </p:cNvSpPr>
            <p:nvPr/>
          </p:nvSpPr>
          <p:spPr bwMode="auto">
            <a:xfrm>
              <a:off x="6340475" y="1308100"/>
              <a:ext cx="63500" cy="61913"/>
            </a:xfrm>
            <a:custGeom>
              <a:avLst/>
              <a:gdLst>
                <a:gd name="T0" fmla="*/ 79 w 79"/>
                <a:gd name="T1" fmla="*/ 39 h 78"/>
                <a:gd name="T2" fmla="*/ 67 w 79"/>
                <a:gd name="T3" fmla="*/ 28 h 78"/>
                <a:gd name="T4" fmla="*/ 67 w 79"/>
                <a:gd name="T5" fmla="*/ 28 h 78"/>
                <a:gd name="T6" fmla="*/ 56 w 79"/>
                <a:gd name="T7" fmla="*/ 35 h 78"/>
                <a:gd name="T8" fmla="*/ 44 w 79"/>
                <a:gd name="T9" fmla="*/ 35 h 78"/>
                <a:gd name="T10" fmla="*/ 44 w 79"/>
                <a:gd name="T11" fmla="*/ 23 h 78"/>
                <a:gd name="T12" fmla="*/ 51 w 79"/>
                <a:gd name="T13" fmla="*/ 12 h 78"/>
                <a:gd name="T14" fmla="*/ 51 w 79"/>
                <a:gd name="T15" fmla="*/ 12 h 78"/>
                <a:gd name="T16" fmla="*/ 40 w 79"/>
                <a:gd name="T17" fmla="*/ 0 h 78"/>
                <a:gd name="T18" fmla="*/ 28 w 79"/>
                <a:gd name="T19" fmla="*/ 12 h 78"/>
                <a:gd name="T20" fmla="*/ 28 w 79"/>
                <a:gd name="T21" fmla="*/ 12 h 78"/>
                <a:gd name="T22" fmla="*/ 35 w 79"/>
                <a:gd name="T23" fmla="*/ 23 h 78"/>
                <a:gd name="T24" fmla="*/ 35 w 79"/>
                <a:gd name="T25" fmla="*/ 35 h 78"/>
                <a:gd name="T26" fmla="*/ 23 w 79"/>
                <a:gd name="T27" fmla="*/ 35 h 78"/>
                <a:gd name="T28" fmla="*/ 12 w 79"/>
                <a:gd name="T29" fmla="*/ 28 h 78"/>
                <a:gd name="T30" fmla="*/ 12 w 79"/>
                <a:gd name="T31" fmla="*/ 28 h 78"/>
                <a:gd name="T32" fmla="*/ 0 w 79"/>
                <a:gd name="T33" fmla="*/ 39 h 78"/>
                <a:gd name="T34" fmla="*/ 12 w 79"/>
                <a:gd name="T35" fmla="*/ 51 h 78"/>
                <a:gd name="T36" fmla="*/ 12 w 79"/>
                <a:gd name="T37" fmla="*/ 51 h 78"/>
                <a:gd name="T38" fmla="*/ 23 w 79"/>
                <a:gd name="T39" fmla="*/ 44 h 78"/>
                <a:gd name="T40" fmla="*/ 35 w 79"/>
                <a:gd name="T41" fmla="*/ 44 h 78"/>
                <a:gd name="T42" fmla="*/ 35 w 79"/>
                <a:gd name="T43" fmla="*/ 56 h 78"/>
                <a:gd name="T44" fmla="*/ 28 w 79"/>
                <a:gd name="T45" fmla="*/ 67 h 78"/>
                <a:gd name="T46" fmla="*/ 28 w 79"/>
                <a:gd name="T47" fmla="*/ 67 h 78"/>
                <a:gd name="T48" fmla="*/ 40 w 79"/>
                <a:gd name="T49" fmla="*/ 78 h 78"/>
                <a:gd name="T50" fmla="*/ 51 w 79"/>
                <a:gd name="T51" fmla="*/ 67 h 78"/>
                <a:gd name="T52" fmla="*/ 51 w 79"/>
                <a:gd name="T53" fmla="*/ 67 h 78"/>
                <a:gd name="T54" fmla="*/ 44 w 79"/>
                <a:gd name="T55" fmla="*/ 56 h 78"/>
                <a:gd name="T56" fmla="*/ 44 w 79"/>
                <a:gd name="T57" fmla="*/ 44 h 78"/>
                <a:gd name="T58" fmla="*/ 56 w 79"/>
                <a:gd name="T59" fmla="*/ 44 h 78"/>
                <a:gd name="T60" fmla="*/ 67 w 79"/>
                <a:gd name="T61" fmla="*/ 51 h 78"/>
                <a:gd name="T62" fmla="*/ 67 w 79"/>
                <a:gd name="T63" fmla="*/ 51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40"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39"/>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40"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9" y="46"/>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4" name="Freeform 129"/>
            <p:cNvSpPr>
              <a:spLocks/>
            </p:cNvSpPr>
            <p:nvPr/>
          </p:nvSpPr>
          <p:spPr bwMode="auto">
            <a:xfrm>
              <a:off x="6464300" y="1308100"/>
              <a:ext cx="63500" cy="61913"/>
            </a:xfrm>
            <a:custGeom>
              <a:avLst/>
              <a:gdLst>
                <a:gd name="T0" fmla="*/ 78 w 78"/>
                <a:gd name="T1" fmla="*/ 39 h 78"/>
                <a:gd name="T2" fmla="*/ 66 w 78"/>
                <a:gd name="T3" fmla="*/ 28 h 78"/>
                <a:gd name="T4" fmla="*/ 66 w 78"/>
                <a:gd name="T5" fmla="*/ 28 h 78"/>
                <a:gd name="T6" fmla="*/ 56 w 78"/>
                <a:gd name="T7" fmla="*/ 35 h 78"/>
                <a:gd name="T8" fmla="*/ 43 w 78"/>
                <a:gd name="T9" fmla="*/ 35 h 78"/>
                <a:gd name="T10" fmla="*/ 43 w 78"/>
                <a:gd name="T11" fmla="*/ 23 h 78"/>
                <a:gd name="T12" fmla="*/ 51 w 78"/>
                <a:gd name="T13" fmla="*/ 12 h 78"/>
                <a:gd name="T14" fmla="*/ 51 w 78"/>
                <a:gd name="T15" fmla="*/ 12 h 78"/>
                <a:gd name="T16" fmla="*/ 39 w 78"/>
                <a:gd name="T17" fmla="*/ 0 h 78"/>
                <a:gd name="T18" fmla="*/ 27 w 78"/>
                <a:gd name="T19" fmla="*/ 12 h 78"/>
                <a:gd name="T20" fmla="*/ 27 w 78"/>
                <a:gd name="T21" fmla="*/ 12 h 78"/>
                <a:gd name="T22" fmla="*/ 34 w 78"/>
                <a:gd name="T23" fmla="*/ 23 h 78"/>
                <a:gd name="T24" fmla="*/ 34 w 78"/>
                <a:gd name="T25" fmla="*/ 35 h 78"/>
                <a:gd name="T26" fmla="*/ 22 w 78"/>
                <a:gd name="T27" fmla="*/ 35 h 78"/>
                <a:gd name="T28" fmla="*/ 11 w 78"/>
                <a:gd name="T29" fmla="*/ 28 h 78"/>
                <a:gd name="T30" fmla="*/ 11 w 78"/>
                <a:gd name="T31" fmla="*/ 28 h 78"/>
                <a:gd name="T32" fmla="*/ 0 w 78"/>
                <a:gd name="T33" fmla="*/ 39 h 78"/>
                <a:gd name="T34" fmla="*/ 11 w 78"/>
                <a:gd name="T35" fmla="*/ 51 h 78"/>
                <a:gd name="T36" fmla="*/ 11 w 78"/>
                <a:gd name="T37" fmla="*/ 51 h 78"/>
                <a:gd name="T38" fmla="*/ 22 w 78"/>
                <a:gd name="T39" fmla="*/ 44 h 78"/>
                <a:gd name="T40" fmla="*/ 34 w 78"/>
                <a:gd name="T41" fmla="*/ 44 h 78"/>
                <a:gd name="T42" fmla="*/ 34 w 78"/>
                <a:gd name="T43" fmla="*/ 56 h 78"/>
                <a:gd name="T44" fmla="*/ 27 w 78"/>
                <a:gd name="T45" fmla="*/ 67 h 78"/>
                <a:gd name="T46" fmla="*/ 27 w 78"/>
                <a:gd name="T47" fmla="*/ 67 h 78"/>
                <a:gd name="T48" fmla="*/ 39 w 78"/>
                <a:gd name="T49" fmla="*/ 78 h 78"/>
                <a:gd name="T50" fmla="*/ 51 w 78"/>
                <a:gd name="T51" fmla="*/ 67 h 78"/>
                <a:gd name="T52" fmla="*/ 51 w 78"/>
                <a:gd name="T53" fmla="*/ 67 h 78"/>
                <a:gd name="T54" fmla="*/ 43 w 78"/>
                <a:gd name="T55" fmla="*/ 56 h 78"/>
                <a:gd name="T56" fmla="*/ 43 w 78"/>
                <a:gd name="T57" fmla="*/ 44 h 78"/>
                <a:gd name="T58" fmla="*/ 56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1" y="28"/>
                    <a:pt x="57" y="31"/>
                    <a:pt x="56" y="35"/>
                  </a:cubicBezTo>
                  <a:cubicBezTo>
                    <a:pt x="43" y="35"/>
                    <a:pt x="43" y="35"/>
                    <a:pt x="43" y="35"/>
                  </a:cubicBezTo>
                  <a:cubicBezTo>
                    <a:pt x="43" y="23"/>
                    <a:pt x="43" y="23"/>
                    <a:pt x="43" y="23"/>
                  </a:cubicBezTo>
                  <a:cubicBezTo>
                    <a:pt x="48" y="21"/>
                    <a:pt x="51" y="17"/>
                    <a:pt x="51" y="12"/>
                  </a:cubicBezTo>
                  <a:cubicBezTo>
                    <a:pt x="51" y="12"/>
                    <a:pt x="51" y="12"/>
                    <a:pt x="51" y="12"/>
                  </a:cubicBezTo>
                  <a:cubicBezTo>
                    <a:pt x="51" y="6"/>
                    <a:pt x="45" y="0"/>
                    <a:pt x="39" y="0"/>
                  </a:cubicBezTo>
                  <a:cubicBezTo>
                    <a:pt x="32" y="0"/>
                    <a:pt x="27" y="6"/>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39"/>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8"/>
                    <a:pt x="39" y="78"/>
                  </a:cubicBezTo>
                  <a:cubicBezTo>
                    <a:pt x="45" y="78"/>
                    <a:pt x="51" y="73"/>
                    <a:pt x="51" y="67"/>
                  </a:cubicBezTo>
                  <a:cubicBezTo>
                    <a:pt x="51" y="67"/>
                    <a:pt x="51" y="67"/>
                    <a:pt x="51" y="67"/>
                  </a:cubicBezTo>
                  <a:cubicBezTo>
                    <a:pt x="51" y="62"/>
                    <a:pt x="48" y="58"/>
                    <a:pt x="43" y="56"/>
                  </a:cubicBezTo>
                  <a:cubicBezTo>
                    <a:pt x="43" y="44"/>
                    <a:pt x="43" y="44"/>
                    <a:pt x="43" y="44"/>
                  </a:cubicBezTo>
                  <a:cubicBezTo>
                    <a:pt x="56" y="44"/>
                    <a:pt x="56" y="44"/>
                    <a:pt x="56" y="44"/>
                  </a:cubicBezTo>
                  <a:cubicBezTo>
                    <a:pt x="57" y="48"/>
                    <a:pt x="61"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5" name="Freeform 130"/>
            <p:cNvSpPr>
              <a:spLocks/>
            </p:cNvSpPr>
            <p:nvPr/>
          </p:nvSpPr>
          <p:spPr bwMode="auto">
            <a:xfrm>
              <a:off x="6588125" y="1308100"/>
              <a:ext cx="63500" cy="61913"/>
            </a:xfrm>
            <a:custGeom>
              <a:avLst/>
              <a:gdLst>
                <a:gd name="T0" fmla="*/ 78 w 78"/>
                <a:gd name="T1" fmla="*/ 39 h 78"/>
                <a:gd name="T2" fmla="*/ 67 w 78"/>
                <a:gd name="T3" fmla="*/ 28 h 78"/>
                <a:gd name="T4" fmla="*/ 67 w 78"/>
                <a:gd name="T5" fmla="*/ 28 h 78"/>
                <a:gd name="T6" fmla="*/ 56 w 78"/>
                <a:gd name="T7" fmla="*/ 35 h 78"/>
                <a:gd name="T8" fmla="*/ 44 w 78"/>
                <a:gd name="T9" fmla="*/ 35 h 78"/>
                <a:gd name="T10" fmla="*/ 44 w 78"/>
                <a:gd name="T11" fmla="*/ 23 h 78"/>
                <a:gd name="T12" fmla="*/ 51 w 78"/>
                <a:gd name="T13" fmla="*/ 12 h 78"/>
                <a:gd name="T14" fmla="*/ 51 w 78"/>
                <a:gd name="T15" fmla="*/ 12 h 78"/>
                <a:gd name="T16" fmla="*/ 39 w 78"/>
                <a:gd name="T17" fmla="*/ 0 h 78"/>
                <a:gd name="T18" fmla="*/ 28 w 78"/>
                <a:gd name="T19" fmla="*/ 12 h 78"/>
                <a:gd name="T20" fmla="*/ 28 w 78"/>
                <a:gd name="T21" fmla="*/ 12 h 78"/>
                <a:gd name="T22" fmla="*/ 35 w 78"/>
                <a:gd name="T23" fmla="*/ 23 h 78"/>
                <a:gd name="T24" fmla="*/ 35 w 78"/>
                <a:gd name="T25" fmla="*/ 35 h 78"/>
                <a:gd name="T26" fmla="*/ 22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2 w 78"/>
                <a:gd name="T39" fmla="*/ 44 h 78"/>
                <a:gd name="T40" fmla="*/ 35 w 78"/>
                <a:gd name="T41" fmla="*/ 44 h 78"/>
                <a:gd name="T42" fmla="*/ 35 w 78"/>
                <a:gd name="T43" fmla="*/ 56 h 78"/>
                <a:gd name="T44" fmla="*/ 28 w 78"/>
                <a:gd name="T45" fmla="*/ 67 h 78"/>
                <a:gd name="T46" fmla="*/ 28 w 78"/>
                <a:gd name="T47" fmla="*/ 67 h 78"/>
                <a:gd name="T48" fmla="*/ 39 w 78"/>
                <a:gd name="T49" fmla="*/ 78 h 78"/>
                <a:gd name="T50" fmla="*/ 51 w 78"/>
                <a:gd name="T51" fmla="*/ 67 h 78"/>
                <a:gd name="T52" fmla="*/ 51 w 78"/>
                <a:gd name="T53" fmla="*/ 67 h 78"/>
                <a:gd name="T54" fmla="*/ 44 w 78"/>
                <a:gd name="T55" fmla="*/ 56 h 78"/>
                <a:gd name="T56" fmla="*/ 44 w 78"/>
                <a:gd name="T57" fmla="*/ 44 h 78"/>
                <a:gd name="T58" fmla="*/ 56 w 78"/>
                <a:gd name="T59" fmla="*/ 44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39" y="0"/>
                  </a:cubicBezTo>
                  <a:cubicBezTo>
                    <a:pt x="33" y="0"/>
                    <a:pt x="28" y="6"/>
                    <a:pt x="28" y="12"/>
                  </a:cubicBezTo>
                  <a:cubicBezTo>
                    <a:pt x="28" y="12"/>
                    <a:pt x="28" y="12"/>
                    <a:pt x="28" y="12"/>
                  </a:cubicBezTo>
                  <a:cubicBezTo>
                    <a:pt x="28" y="17"/>
                    <a:pt x="30" y="21"/>
                    <a:pt x="35" y="23"/>
                  </a:cubicBezTo>
                  <a:cubicBezTo>
                    <a:pt x="35" y="35"/>
                    <a:pt x="35" y="35"/>
                    <a:pt x="35" y="35"/>
                  </a:cubicBezTo>
                  <a:cubicBezTo>
                    <a:pt x="22" y="35"/>
                    <a:pt x="22" y="35"/>
                    <a:pt x="22" y="35"/>
                  </a:cubicBezTo>
                  <a:cubicBezTo>
                    <a:pt x="21" y="31"/>
                    <a:pt x="17"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7" y="51"/>
                    <a:pt x="21" y="48"/>
                    <a:pt x="22" y="44"/>
                  </a:cubicBezTo>
                  <a:cubicBezTo>
                    <a:pt x="35" y="44"/>
                    <a:pt x="35" y="44"/>
                    <a:pt x="35" y="44"/>
                  </a:cubicBezTo>
                  <a:cubicBezTo>
                    <a:pt x="35" y="56"/>
                    <a:pt x="35" y="56"/>
                    <a:pt x="35" y="56"/>
                  </a:cubicBezTo>
                  <a:cubicBezTo>
                    <a:pt x="30" y="58"/>
                    <a:pt x="28" y="62"/>
                    <a:pt x="28" y="67"/>
                  </a:cubicBezTo>
                  <a:cubicBezTo>
                    <a:pt x="28" y="67"/>
                    <a:pt x="28" y="67"/>
                    <a:pt x="28" y="67"/>
                  </a:cubicBezTo>
                  <a:cubicBezTo>
                    <a:pt x="28" y="73"/>
                    <a:pt x="33" y="78"/>
                    <a:pt x="39"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6" name="Freeform 131"/>
            <p:cNvSpPr>
              <a:spLocks/>
            </p:cNvSpPr>
            <p:nvPr/>
          </p:nvSpPr>
          <p:spPr bwMode="auto">
            <a:xfrm>
              <a:off x="6711950" y="1308100"/>
              <a:ext cx="63500" cy="61913"/>
            </a:xfrm>
            <a:custGeom>
              <a:avLst/>
              <a:gdLst>
                <a:gd name="T0" fmla="*/ 79 w 79"/>
                <a:gd name="T1" fmla="*/ 39 h 78"/>
                <a:gd name="T2" fmla="*/ 67 w 79"/>
                <a:gd name="T3" fmla="*/ 28 h 78"/>
                <a:gd name="T4" fmla="*/ 67 w 79"/>
                <a:gd name="T5" fmla="*/ 28 h 78"/>
                <a:gd name="T6" fmla="*/ 56 w 79"/>
                <a:gd name="T7" fmla="*/ 35 h 78"/>
                <a:gd name="T8" fmla="*/ 44 w 79"/>
                <a:gd name="T9" fmla="*/ 35 h 78"/>
                <a:gd name="T10" fmla="*/ 44 w 79"/>
                <a:gd name="T11" fmla="*/ 23 h 78"/>
                <a:gd name="T12" fmla="*/ 51 w 79"/>
                <a:gd name="T13" fmla="*/ 12 h 78"/>
                <a:gd name="T14" fmla="*/ 51 w 79"/>
                <a:gd name="T15" fmla="*/ 12 h 78"/>
                <a:gd name="T16" fmla="*/ 39 w 79"/>
                <a:gd name="T17" fmla="*/ 0 h 78"/>
                <a:gd name="T18" fmla="*/ 28 w 79"/>
                <a:gd name="T19" fmla="*/ 12 h 78"/>
                <a:gd name="T20" fmla="*/ 28 w 79"/>
                <a:gd name="T21" fmla="*/ 12 h 78"/>
                <a:gd name="T22" fmla="*/ 35 w 79"/>
                <a:gd name="T23" fmla="*/ 23 h 78"/>
                <a:gd name="T24" fmla="*/ 35 w 79"/>
                <a:gd name="T25" fmla="*/ 35 h 78"/>
                <a:gd name="T26" fmla="*/ 23 w 79"/>
                <a:gd name="T27" fmla="*/ 35 h 78"/>
                <a:gd name="T28" fmla="*/ 12 w 79"/>
                <a:gd name="T29" fmla="*/ 28 h 78"/>
                <a:gd name="T30" fmla="*/ 12 w 79"/>
                <a:gd name="T31" fmla="*/ 28 h 78"/>
                <a:gd name="T32" fmla="*/ 0 w 79"/>
                <a:gd name="T33" fmla="*/ 39 h 78"/>
                <a:gd name="T34" fmla="*/ 12 w 79"/>
                <a:gd name="T35" fmla="*/ 51 h 78"/>
                <a:gd name="T36" fmla="*/ 12 w 79"/>
                <a:gd name="T37" fmla="*/ 51 h 78"/>
                <a:gd name="T38" fmla="*/ 23 w 79"/>
                <a:gd name="T39" fmla="*/ 44 h 78"/>
                <a:gd name="T40" fmla="*/ 35 w 79"/>
                <a:gd name="T41" fmla="*/ 44 h 78"/>
                <a:gd name="T42" fmla="*/ 35 w 79"/>
                <a:gd name="T43" fmla="*/ 56 h 78"/>
                <a:gd name="T44" fmla="*/ 28 w 79"/>
                <a:gd name="T45" fmla="*/ 67 h 78"/>
                <a:gd name="T46" fmla="*/ 28 w 79"/>
                <a:gd name="T47" fmla="*/ 67 h 78"/>
                <a:gd name="T48" fmla="*/ 39 w 79"/>
                <a:gd name="T49" fmla="*/ 78 h 78"/>
                <a:gd name="T50" fmla="*/ 51 w 79"/>
                <a:gd name="T51" fmla="*/ 67 h 78"/>
                <a:gd name="T52" fmla="*/ 51 w 79"/>
                <a:gd name="T53" fmla="*/ 67 h 78"/>
                <a:gd name="T54" fmla="*/ 44 w 79"/>
                <a:gd name="T55" fmla="*/ 56 h 78"/>
                <a:gd name="T56" fmla="*/ 44 w 79"/>
                <a:gd name="T57" fmla="*/ 44 h 78"/>
                <a:gd name="T58" fmla="*/ 56 w 79"/>
                <a:gd name="T59" fmla="*/ 44 h 78"/>
                <a:gd name="T60" fmla="*/ 67 w 79"/>
                <a:gd name="T61" fmla="*/ 51 h 78"/>
                <a:gd name="T62" fmla="*/ 67 w 79"/>
                <a:gd name="T63" fmla="*/ 51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39"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39"/>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39"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9" y="46"/>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7" name="Freeform 132"/>
            <p:cNvSpPr>
              <a:spLocks/>
            </p:cNvSpPr>
            <p:nvPr/>
          </p:nvSpPr>
          <p:spPr bwMode="auto">
            <a:xfrm>
              <a:off x="6835775" y="1308100"/>
              <a:ext cx="63500" cy="61913"/>
            </a:xfrm>
            <a:custGeom>
              <a:avLst/>
              <a:gdLst>
                <a:gd name="T0" fmla="*/ 78 w 78"/>
                <a:gd name="T1" fmla="*/ 39 h 78"/>
                <a:gd name="T2" fmla="*/ 66 w 78"/>
                <a:gd name="T3" fmla="*/ 28 h 78"/>
                <a:gd name="T4" fmla="*/ 66 w 78"/>
                <a:gd name="T5" fmla="*/ 28 h 78"/>
                <a:gd name="T6" fmla="*/ 55 w 78"/>
                <a:gd name="T7" fmla="*/ 35 h 78"/>
                <a:gd name="T8" fmla="*/ 43 w 78"/>
                <a:gd name="T9" fmla="*/ 35 h 78"/>
                <a:gd name="T10" fmla="*/ 43 w 78"/>
                <a:gd name="T11" fmla="*/ 23 h 78"/>
                <a:gd name="T12" fmla="*/ 50 w 78"/>
                <a:gd name="T13" fmla="*/ 12 h 78"/>
                <a:gd name="T14" fmla="*/ 50 w 78"/>
                <a:gd name="T15" fmla="*/ 12 h 78"/>
                <a:gd name="T16" fmla="*/ 39 w 78"/>
                <a:gd name="T17" fmla="*/ 0 h 78"/>
                <a:gd name="T18" fmla="*/ 27 w 78"/>
                <a:gd name="T19" fmla="*/ 12 h 78"/>
                <a:gd name="T20" fmla="*/ 27 w 78"/>
                <a:gd name="T21" fmla="*/ 12 h 78"/>
                <a:gd name="T22" fmla="*/ 34 w 78"/>
                <a:gd name="T23" fmla="*/ 23 h 78"/>
                <a:gd name="T24" fmla="*/ 34 w 78"/>
                <a:gd name="T25" fmla="*/ 35 h 78"/>
                <a:gd name="T26" fmla="*/ 22 w 78"/>
                <a:gd name="T27" fmla="*/ 35 h 78"/>
                <a:gd name="T28" fmla="*/ 11 w 78"/>
                <a:gd name="T29" fmla="*/ 28 h 78"/>
                <a:gd name="T30" fmla="*/ 11 w 78"/>
                <a:gd name="T31" fmla="*/ 28 h 78"/>
                <a:gd name="T32" fmla="*/ 0 w 78"/>
                <a:gd name="T33" fmla="*/ 39 h 78"/>
                <a:gd name="T34" fmla="*/ 11 w 78"/>
                <a:gd name="T35" fmla="*/ 51 h 78"/>
                <a:gd name="T36" fmla="*/ 11 w 78"/>
                <a:gd name="T37" fmla="*/ 51 h 78"/>
                <a:gd name="T38" fmla="*/ 22 w 78"/>
                <a:gd name="T39" fmla="*/ 44 h 78"/>
                <a:gd name="T40" fmla="*/ 34 w 78"/>
                <a:gd name="T41" fmla="*/ 44 h 78"/>
                <a:gd name="T42" fmla="*/ 34 w 78"/>
                <a:gd name="T43" fmla="*/ 56 h 78"/>
                <a:gd name="T44" fmla="*/ 27 w 78"/>
                <a:gd name="T45" fmla="*/ 67 h 78"/>
                <a:gd name="T46" fmla="*/ 27 w 78"/>
                <a:gd name="T47" fmla="*/ 67 h 78"/>
                <a:gd name="T48" fmla="*/ 39 w 78"/>
                <a:gd name="T49" fmla="*/ 78 h 78"/>
                <a:gd name="T50" fmla="*/ 50 w 78"/>
                <a:gd name="T51" fmla="*/ 67 h 78"/>
                <a:gd name="T52" fmla="*/ 50 w 78"/>
                <a:gd name="T53" fmla="*/ 67 h 78"/>
                <a:gd name="T54" fmla="*/ 43 w 78"/>
                <a:gd name="T55" fmla="*/ 56 h 78"/>
                <a:gd name="T56" fmla="*/ 43 w 78"/>
                <a:gd name="T57" fmla="*/ 44 h 78"/>
                <a:gd name="T58" fmla="*/ 55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1" y="28"/>
                    <a:pt x="57" y="31"/>
                    <a:pt x="55" y="35"/>
                  </a:cubicBezTo>
                  <a:cubicBezTo>
                    <a:pt x="43" y="35"/>
                    <a:pt x="43" y="35"/>
                    <a:pt x="43" y="35"/>
                  </a:cubicBezTo>
                  <a:cubicBezTo>
                    <a:pt x="43" y="23"/>
                    <a:pt x="43" y="23"/>
                    <a:pt x="43" y="23"/>
                  </a:cubicBezTo>
                  <a:cubicBezTo>
                    <a:pt x="47" y="21"/>
                    <a:pt x="50" y="17"/>
                    <a:pt x="50" y="12"/>
                  </a:cubicBezTo>
                  <a:cubicBezTo>
                    <a:pt x="50" y="12"/>
                    <a:pt x="50" y="12"/>
                    <a:pt x="50" y="12"/>
                  </a:cubicBezTo>
                  <a:cubicBezTo>
                    <a:pt x="50" y="6"/>
                    <a:pt x="45" y="0"/>
                    <a:pt x="39" y="0"/>
                  </a:cubicBezTo>
                  <a:cubicBezTo>
                    <a:pt x="32" y="0"/>
                    <a:pt x="27" y="6"/>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39"/>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8"/>
                    <a:pt x="39" y="78"/>
                  </a:cubicBezTo>
                  <a:cubicBezTo>
                    <a:pt x="45" y="78"/>
                    <a:pt x="50" y="73"/>
                    <a:pt x="50" y="67"/>
                  </a:cubicBezTo>
                  <a:cubicBezTo>
                    <a:pt x="50" y="67"/>
                    <a:pt x="50" y="67"/>
                    <a:pt x="50" y="67"/>
                  </a:cubicBezTo>
                  <a:cubicBezTo>
                    <a:pt x="50" y="62"/>
                    <a:pt x="47" y="58"/>
                    <a:pt x="43" y="56"/>
                  </a:cubicBezTo>
                  <a:cubicBezTo>
                    <a:pt x="43" y="44"/>
                    <a:pt x="43" y="44"/>
                    <a:pt x="43" y="44"/>
                  </a:cubicBezTo>
                  <a:cubicBezTo>
                    <a:pt x="55" y="44"/>
                    <a:pt x="55" y="44"/>
                    <a:pt x="55" y="44"/>
                  </a:cubicBezTo>
                  <a:cubicBezTo>
                    <a:pt x="57" y="48"/>
                    <a:pt x="61"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8" name="Freeform 133"/>
            <p:cNvSpPr>
              <a:spLocks/>
            </p:cNvSpPr>
            <p:nvPr/>
          </p:nvSpPr>
          <p:spPr bwMode="auto">
            <a:xfrm>
              <a:off x="6959600" y="1308100"/>
              <a:ext cx="63500" cy="61913"/>
            </a:xfrm>
            <a:custGeom>
              <a:avLst/>
              <a:gdLst>
                <a:gd name="T0" fmla="*/ 78 w 78"/>
                <a:gd name="T1" fmla="*/ 39 h 78"/>
                <a:gd name="T2" fmla="*/ 67 w 78"/>
                <a:gd name="T3" fmla="*/ 28 h 78"/>
                <a:gd name="T4" fmla="*/ 67 w 78"/>
                <a:gd name="T5" fmla="*/ 28 h 78"/>
                <a:gd name="T6" fmla="*/ 56 w 78"/>
                <a:gd name="T7" fmla="*/ 35 h 78"/>
                <a:gd name="T8" fmla="*/ 44 w 78"/>
                <a:gd name="T9" fmla="*/ 35 h 78"/>
                <a:gd name="T10" fmla="*/ 44 w 78"/>
                <a:gd name="T11" fmla="*/ 23 h 78"/>
                <a:gd name="T12" fmla="*/ 51 w 78"/>
                <a:gd name="T13" fmla="*/ 12 h 78"/>
                <a:gd name="T14" fmla="*/ 51 w 78"/>
                <a:gd name="T15" fmla="*/ 12 h 78"/>
                <a:gd name="T16" fmla="*/ 39 w 78"/>
                <a:gd name="T17" fmla="*/ 0 h 78"/>
                <a:gd name="T18" fmla="*/ 27 w 78"/>
                <a:gd name="T19" fmla="*/ 12 h 78"/>
                <a:gd name="T20" fmla="*/ 27 w 78"/>
                <a:gd name="T21" fmla="*/ 12 h 78"/>
                <a:gd name="T22" fmla="*/ 35 w 78"/>
                <a:gd name="T23" fmla="*/ 23 h 78"/>
                <a:gd name="T24" fmla="*/ 35 w 78"/>
                <a:gd name="T25" fmla="*/ 35 h 78"/>
                <a:gd name="T26" fmla="*/ 22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2 w 78"/>
                <a:gd name="T39" fmla="*/ 44 h 78"/>
                <a:gd name="T40" fmla="*/ 35 w 78"/>
                <a:gd name="T41" fmla="*/ 44 h 78"/>
                <a:gd name="T42" fmla="*/ 35 w 78"/>
                <a:gd name="T43" fmla="*/ 56 h 78"/>
                <a:gd name="T44" fmla="*/ 27 w 78"/>
                <a:gd name="T45" fmla="*/ 67 h 78"/>
                <a:gd name="T46" fmla="*/ 27 w 78"/>
                <a:gd name="T47" fmla="*/ 67 h 78"/>
                <a:gd name="T48" fmla="*/ 39 w 78"/>
                <a:gd name="T49" fmla="*/ 78 h 78"/>
                <a:gd name="T50" fmla="*/ 51 w 78"/>
                <a:gd name="T51" fmla="*/ 67 h 78"/>
                <a:gd name="T52" fmla="*/ 51 w 78"/>
                <a:gd name="T53" fmla="*/ 67 h 78"/>
                <a:gd name="T54" fmla="*/ 44 w 78"/>
                <a:gd name="T55" fmla="*/ 56 h 78"/>
                <a:gd name="T56" fmla="*/ 44 w 78"/>
                <a:gd name="T57" fmla="*/ 44 h 78"/>
                <a:gd name="T58" fmla="*/ 56 w 78"/>
                <a:gd name="T59" fmla="*/ 44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5" y="0"/>
                    <a:pt x="39" y="0"/>
                  </a:cubicBezTo>
                  <a:cubicBezTo>
                    <a:pt x="33" y="0"/>
                    <a:pt x="27" y="6"/>
                    <a:pt x="27" y="12"/>
                  </a:cubicBezTo>
                  <a:cubicBezTo>
                    <a:pt x="27" y="12"/>
                    <a:pt x="27" y="12"/>
                    <a:pt x="27" y="12"/>
                  </a:cubicBezTo>
                  <a:cubicBezTo>
                    <a:pt x="27" y="17"/>
                    <a:pt x="30" y="21"/>
                    <a:pt x="35" y="23"/>
                  </a:cubicBezTo>
                  <a:cubicBezTo>
                    <a:pt x="35" y="35"/>
                    <a:pt x="35" y="35"/>
                    <a:pt x="35" y="35"/>
                  </a:cubicBezTo>
                  <a:cubicBezTo>
                    <a:pt x="22" y="35"/>
                    <a:pt x="22" y="35"/>
                    <a:pt x="22" y="35"/>
                  </a:cubicBezTo>
                  <a:cubicBezTo>
                    <a:pt x="21" y="31"/>
                    <a:pt x="16"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6" y="51"/>
                    <a:pt x="21" y="48"/>
                    <a:pt x="22" y="44"/>
                  </a:cubicBezTo>
                  <a:cubicBezTo>
                    <a:pt x="35" y="44"/>
                    <a:pt x="35" y="44"/>
                    <a:pt x="35" y="44"/>
                  </a:cubicBezTo>
                  <a:cubicBezTo>
                    <a:pt x="35" y="56"/>
                    <a:pt x="35" y="56"/>
                    <a:pt x="35" y="56"/>
                  </a:cubicBezTo>
                  <a:cubicBezTo>
                    <a:pt x="30" y="58"/>
                    <a:pt x="27" y="62"/>
                    <a:pt x="27" y="67"/>
                  </a:cubicBezTo>
                  <a:cubicBezTo>
                    <a:pt x="27" y="67"/>
                    <a:pt x="27" y="67"/>
                    <a:pt x="27" y="67"/>
                  </a:cubicBezTo>
                  <a:cubicBezTo>
                    <a:pt x="27" y="73"/>
                    <a:pt x="33" y="78"/>
                    <a:pt x="39" y="78"/>
                  </a:cubicBezTo>
                  <a:cubicBezTo>
                    <a:pt x="45"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9" name="Freeform 134"/>
            <p:cNvSpPr>
              <a:spLocks/>
            </p:cNvSpPr>
            <p:nvPr/>
          </p:nvSpPr>
          <p:spPr bwMode="auto">
            <a:xfrm>
              <a:off x="7083425" y="1308100"/>
              <a:ext cx="61913" cy="61913"/>
            </a:xfrm>
            <a:custGeom>
              <a:avLst/>
              <a:gdLst>
                <a:gd name="T0" fmla="*/ 78 w 78"/>
                <a:gd name="T1" fmla="*/ 39 h 78"/>
                <a:gd name="T2" fmla="*/ 67 w 78"/>
                <a:gd name="T3" fmla="*/ 28 h 78"/>
                <a:gd name="T4" fmla="*/ 67 w 78"/>
                <a:gd name="T5" fmla="*/ 28 h 78"/>
                <a:gd name="T6" fmla="*/ 56 w 78"/>
                <a:gd name="T7" fmla="*/ 35 h 78"/>
                <a:gd name="T8" fmla="*/ 44 w 78"/>
                <a:gd name="T9" fmla="*/ 35 h 78"/>
                <a:gd name="T10" fmla="*/ 44 w 78"/>
                <a:gd name="T11" fmla="*/ 23 h 78"/>
                <a:gd name="T12" fmla="*/ 51 w 78"/>
                <a:gd name="T13" fmla="*/ 12 h 78"/>
                <a:gd name="T14" fmla="*/ 51 w 78"/>
                <a:gd name="T15" fmla="*/ 12 h 78"/>
                <a:gd name="T16" fmla="*/ 39 w 78"/>
                <a:gd name="T17" fmla="*/ 0 h 78"/>
                <a:gd name="T18" fmla="*/ 28 w 78"/>
                <a:gd name="T19" fmla="*/ 12 h 78"/>
                <a:gd name="T20" fmla="*/ 28 w 78"/>
                <a:gd name="T21" fmla="*/ 12 h 78"/>
                <a:gd name="T22" fmla="*/ 35 w 78"/>
                <a:gd name="T23" fmla="*/ 23 h 78"/>
                <a:gd name="T24" fmla="*/ 35 w 78"/>
                <a:gd name="T25" fmla="*/ 35 h 78"/>
                <a:gd name="T26" fmla="*/ 23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3 w 78"/>
                <a:gd name="T39" fmla="*/ 44 h 78"/>
                <a:gd name="T40" fmla="*/ 35 w 78"/>
                <a:gd name="T41" fmla="*/ 44 h 78"/>
                <a:gd name="T42" fmla="*/ 35 w 78"/>
                <a:gd name="T43" fmla="*/ 56 h 78"/>
                <a:gd name="T44" fmla="*/ 28 w 78"/>
                <a:gd name="T45" fmla="*/ 67 h 78"/>
                <a:gd name="T46" fmla="*/ 28 w 78"/>
                <a:gd name="T47" fmla="*/ 67 h 78"/>
                <a:gd name="T48" fmla="*/ 39 w 78"/>
                <a:gd name="T49" fmla="*/ 78 h 78"/>
                <a:gd name="T50" fmla="*/ 51 w 78"/>
                <a:gd name="T51" fmla="*/ 67 h 78"/>
                <a:gd name="T52" fmla="*/ 51 w 78"/>
                <a:gd name="T53" fmla="*/ 67 h 78"/>
                <a:gd name="T54" fmla="*/ 44 w 78"/>
                <a:gd name="T55" fmla="*/ 56 h 78"/>
                <a:gd name="T56" fmla="*/ 44 w 78"/>
                <a:gd name="T57" fmla="*/ 44 h 78"/>
                <a:gd name="T58" fmla="*/ 56 w 78"/>
                <a:gd name="T59" fmla="*/ 44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39"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39"/>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39"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0" name="Freeform 135"/>
            <p:cNvSpPr>
              <a:spLocks/>
            </p:cNvSpPr>
            <p:nvPr/>
          </p:nvSpPr>
          <p:spPr bwMode="auto">
            <a:xfrm>
              <a:off x="7207250" y="1308100"/>
              <a:ext cx="63500" cy="61913"/>
            </a:xfrm>
            <a:custGeom>
              <a:avLst/>
              <a:gdLst>
                <a:gd name="T0" fmla="*/ 78 w 78"/>
                <a:gd name="T1" fmla="*/ 39 h 78"/>
                <a:gd name="T2" fmla="*/ 66 w 78"/>
                <a:gd name="T3" fmla="*/ 28 h 78"/>
                <a:gd name="T4" fmla="*/ 66 w 78"/>
                <a:gd name="T5" fmla="*/ 28 h 78"/>
                <a:gd name="T6" fmla="*/ 55 w 78"/>
                <a:gd name="T7" fmla="*/ 35 h 78"/>
                <a:gd name="T8" fmla="*/ 43 w 78"/>
                <a:gd name="T9" fmla="*/ 35 h 78"/>
                <a:gd name="T10" fmla="*/ 43 w 78"/>
                <a:gd name="T11" fmla="*/ 23 h 78"/>
                <a:gd name="T12" fmla="*/ 50 w 78"/>
                <a:gd name="T13" fmla="*/ 12 h 78"/>
                <a:gd name="T14" fmla="*/ 50 w 78"/>
                <a:gd name="T15" fmla="*/ 12 h 78"/>
                <a:gd name="T16" fmla="*/ 39 w 78"/>
                <a:gd name="T17" fmla="*/ 0 h 78"/>
                <a:gd name="T18" fmla="*/ 27 w 78"/>
                <a:gd name="T19" fmla="*/ 12 h 78"/>
                <a:gd name="T20" fmla="*/ 27 w 78"/>
                <a:gd name="T21" fmla="*/ 12 h 78"/>
                <a:gd name="T22" fmla="*/ 34 w 78"/>
                <a:gd name="T23" fmla="*/ 23 h 78"/>
                <a:gd name="T24" fmla="*/ 34 w 78"/>
                <a:gd name="T25" fmla="*/ 35 h 78"/>
                <a:gd name="T26" fmla="*/ 22 w 78"/>
                <a:gd name="T27" fmla="*/ 35 h 78"/>
                <a:gd name="T28" fmla="*/ 11 w 78"/>
                <a:gd name="T29" fmla="*/ 28 h 78"/>
                <a:gd name="T30" fmla="*/ 11 w 78"/>
                <a:gd name="T31" fmla="*/ 28 h 78"/>
                <a:gd name="T32" fmla="*/ 0 w 78"/>
                <a:gd name="T33" fmla="*/ 39 h 78"/>
                <a:gd name="T34" fmla="*/ 11 w 78"/>
                <a:gd name="T35" fmla="*/ 51 h 78"/>
                <a:gd name="T36" fmla="*/ 11 w 78"/>
                <a:gd name="T37" fmla="*/ 51 h 78"/>
                <a:gd name="T38" fmla="*/ 22 w 78"/>
                <a:gd name="T39" fmla="*/ 44 h 78"/>
                <a:gd name="T40" fmla="*/ 34 w 78"/>
                <a:gd name="T41" fmla="*/ 44 h 78"/>
                <a:gd name="T42" fmla="*/ 34 w 78"/>
                <a:gd name="T43" fmla="*/ 56 h 78"/>
                <a:gd name="T44" fmla="*/ 27 w 78"/>
                <a:gd name="T45" fmla="*/ 67 h 78"/>
                <a:gd name="T46" fmla="*/ 27 w 78"/>
                <a:gd name="T47" fmla="*/ 67 h 78"/>
                <a:gd name="T48" fmla="*/ 39 w 78"/>
                <a:gd name="T49" fmla="*/ 78 h 78"/>
                <a:gd name="T50" fmla="*/ 50 w 78"/>
                <a:gd name="T51" fmla="*/ 67 h 78"/>
                <a:gd name="T52" fmla="*/ 50 w 78"/>
                <a:gd name="T53" fmla="*/ 67 h 78"/>
                <a:gd name="T54" fmla="*/ 43 w 78"/>
                <a:gd name="T55" fmla="*/ 56 h 78"/>
                <a:gd name="T56" fmla="*/ 43 w 78"/>
                <a:gd name="T57" fmla="*/ 44 h 78"/>
                <a:gd name="T58" fmla="*/ 55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1" y="28"/>
                    <a:pt x="57" y="31"/>
                    <a:pt x="55" y="35"/>
                  </a:cubicBezTo>
                  <a:cubicBezTo>
                    <a:pt x="43" y="35"/>
                    <a:pt x="43" y="35"/>
                    <a:pt x="43" y="35"/>
                  </a:cubicBezTo>
                  <a:cubicBezTo>
                    <a:pt x="43" y="23"/>
                    <a:pt x="43" y="23"/>
                    <a:pt x="43" y="23"/>
                  </a:cubicBezTo>
                  <a:cubicBezTo>
                    <a:pt x="47" y="21"/>
                    <a:pt x="50" y="17"/>
                    <a:pt x="50" y="12"/>
                  </a:cubicBezTo>
                  <a:cubicBezTo>
                    <a:pt x="50" y="12"/>
                    <a:pt x="50" y="12"/>
                    <a:pt x="50" y="12"/>
                  </a:cubicBezTo>
                  <a:cubicBezTo>
                    <a:pt x="50" y="6"/>
                    <a:pt x="45" y="0"/>
                    <a:pt x="39" y="0"/>
                  </a:cubicBezTo>
                  <a:cubicBezTo>
                    <a:pt x="32" y="0"/>
                    <a:pt x="27" y="6"/>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39"/>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8"/>
                    <a:pt x="39" y="78"/>
                  </a:cubicBezTo>
                  <a:cubicBezTo>
                    <a:pt x="45" y="78"/>
                    <a:pt x="50" y="73"/>
                    <a:pt x="50" y="67"/>
                  </a:cubicBezTo>
                  <a:cubicBezTo>
                    <a:pt x="50" y="67"/>
                    <a:pt x="50" y="67"/>
                    <a:pt x="50" y="67"/>
                  </a:cubicBezTo>
                  <a:cubicBezTo>
                    <a:pt x="50" y="62"/>
                    <a:pt x="47" y="58"/>
                    <a:pt x="43" y="56"/>
                  </a:cubicBezTo>
                  <a:cubicBezTo>
                    <a:pt x="43" y="44"/>
                    <a:pt x="43" y="44"/>
                    <a:pt x="43" y="44"/>
                  </a:cubicBezTo>
                  <a:cubicBezTo>
                    <a:pt x="55" y="44"/>
                    <a:pt x="55" y="44"/>
                    <a:pt x="55" y="44"/>
                  </a:cubicBezTo>
                  <a:cubicBezTo>
                    <a:pt x="57" y="48"/>
                    <a:pt x="61"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1" name="Freeform 136"/>
            <p:cNvSpPr>
              <a:spLocks/>
            </p:cNvSpPr>
            <p:nvPr/>
          </p:nvSpPr>
          <p:spPr bwMode="auto">
            <a:xfrm>
              <a:off x="7331075" y="1308100"/>
              <a:ext cx="61913" cy="61913"/>
            </a:xfrm>
            <a:custGeom>
              <a:avLst/>
              <a:gdLst>
                <a:gd name="T0" fmla="*/ 78 w 78"/>
                <a:gd name="T1" fmla="*/ 39 h 78"/>
                <a:gd name="T2" fmla="*/ 66 w 78"/>
                <a:gd name="T3" fmla="*/ 28 h 78"/>
                <a:gd name="T4" fmla="*/ 66 w 78"/>
                <a:gd name="T5" fmla="*/ 28 h 78"/>
                <a:gd name="T6" fmla="*/ 56 w 78"/>
                <a:gd name="T7" fmla="*/ 35 h 78"/>
                <a:gd name="T8" fmla="*/ 43 w 78"/>
                <a:gd name="T9" fmla="*/ 35 h 78"/>
                <a:gd name="T10" fmla="*/ 43 w 78"/>
                <a:gd name="T11" fmla="*/ 23 h 78"/>
                <a:gd name="T12" fmla="*/ 51 w 78"/>
                <a:gd name="T13" fmla="*/ 12 h 78"/>
                <a:gd name="T14" fmla="*/ 51 w 78"/>
                <a:gd name="T15" fmla="*/ 12 h 78"/>
                <a:gd name="T16" fmla="*/ 39 w 78"/>
                <a:gd name="T17" fmla="*/ 0 h 78"/>
                <a:gd name="T18" fmla="*/ 27 w 78"/>
                <a:gd name="T19" fmla="*/ 12 h 78"/>
                <a:gd name="T20" fmla="*/ 27 w 78"/>
                <a:gd name="T21" fmla="*/ 12 h 78"/>
                <a:gd name="T22" fmla="*/ 35 w 78"/>
                <a:gd name="T23" fmla="*/ 23 h 78"/>
                <a:gd name="T24" fmla="*/ 35 w 78"/>
                <a:gd name="T25" fmla="*/ 35 h 78"/>
                <a:gd name="T26" fmla="*/ 22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2 w 78"/>
                <a:gd name="T39" fmla="*/ 44 h 78"/>
                <a:gd name="T40" fmla="*/ 35 w 78"/>
                <a:gd name="T41" fmla="*/ 44 h 78"/>
                <a:gd name="T42" fmla="*/ 35 w 78"/>
                <a:gd name="T43" fmla="*/ 56 h 78"/>
                <a:gd name="T44" fmla="*/ 27 w 78"/>
                <a:gd name="T45" fmla="*/ 67 h 78"/>
                <a:gd name="T46" fmla="*/ 27 w 78"/>
                <a:gd name="T47" fmla="*/ 67 h 78"/>
                <a:gd name="T48" fmla="*/ 39 w 78"/>
                <a:gd name="T49" fmla="*/ 78 h 78"/>
                <a:gd name="T50" fmla="*/ 51 w 78"/>
                <a:gd name="T51" fmla="*/ 67 h 78"/>
                <a:gd name="T52" fmla="*/ 51 w 78"/>
                <a:gd name="T53" fmla="*/ 67 h 78"/>
                <a:gd name="T54" fmla="*/ 43 w 78"/>
                <a:gd name="T55" fmla="*/ 56 h 78"/>
                <a:gd name="T56" fmla="*/ 43 w 78"/>
                <a:gd name="T57" fmla="*/ 44 h 78"/>
                <a:gd name="T58" fmla="*/ 56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2" y="28"/>
                    <a:pt x="57" y="31"/>
                    <a:pt x="56" y="35"/>
                  </a:cubicBezTo>
                  <a:cubicBezTo>
                    <a:pt x="43" y="35"/>
                    <a:pt x="43" y="35"/>
                    <a:pt x="43" y="35"/>
                  </a:cubicBezTo>
                  <a:cubicBezTo>
                    <a:pt x="43" y="23"/>
                    <a:pt x="43" y="23"/>
                    <a:pt x="43" y="23"/>
                  </a:cubicBezTo>
                  <a:cubicBezTo>
                    <a:pt x="48" y="21"/>
                    <a:pt x="51" y="17"/>
                    <a:pt x="51" y="12"/>
                  </a:cubicBezTo>
                  <a:cubicBezTo>
                    <a:pt x="51" y="12"/>
                    <a:pt x="51" y="12"/>
                    <a:pt x="51" y="12"/>
                  </a:cubicBezTo>
                  <a:cubicBezTo>
                    <a:pt x="51" y="6"/>
                    <a:pt x="45" y="0"/>
                    <a:pt x="39" y="0"/>
                  </a:cubicBezTo>
                  <a:cubicBezTo>
                    <a:pt x="33" y="0"/>
                    <a:pt x="27" y="6"/>
                    <a:pt x="27" y="12"/>
                  </a:cubicBezTo>
                  <a:cubicBezTo>
                    <a:pt x="27" y="12"/>
                    <a:pt x="27" y="12"/>
                    <a:pt x="27" y="12"/>
                  </a:cubicBezTo>
                  <a:cubicBezTo>
                    <a:pt x="27" y="17"/>
                    <a:pt x="30" y="21"/>
                    <a:pt x="35" y="23"/>
                  </a:cubicBezTo>
                  <a:cubicBezTo>
                    <a:pt x="35" y="35"/>
                    <a:pt x="35" y="35"/>
                    <a:pt x="35" y="35"/>
                  </a:cubicBezTo>
                  <a:cubicBezTo>
                    <a:pt x="22" y="35"/>
                    <a:pt x="22" y="35"/>
                    <a:pt x="22" y="35"/>
                  </a:cubicBezTo>
                  <a:cubicBezTo>
                    <a:pt x="21" y="31"/>
                    <a:pt x="16"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6" y="51"/>
                    <a:pt x="21" y="48"/>
                    <a:pt x="22" y="44"/>
                  </a:cubicBezTo>
                  <a:cubicBezTo>
                    <a:pt x="35" y="44"/>
                    <a:pt x="35" y="44"/>
                    <a:pt x="35" y="44"/>
                  </a:cubicBezTo>
                  <a:cubicBezTo>
                    <a:pt x="35" y="56"/>
                    <a:pt x="35" y="56"/>
                    <a:pt x="35" y="56"/>
                  </a:cubicBezTo>
                  <a:cubicBezTo>
                    <a:pt x="30" y="58"/>
                    <a:pt x="27" y="62"/>
                    <a:pt x="27" y="67"/>
                  </a:cubicBezTo>
                  <a:cubicBezTo>
                    <a:pt x="27" y="67"/>
                    <a:pt x="27" y="67"/>
                    <a:pt x="27" y="67"/>
                  </a:cubicBezTo>
                  <a:cubicBezTo>
                    <a:pt x="27" y="73"/>
                    <a:pt x="33" y="78"/>
                    <a:pt x="39" y="78"/>
                  </a:cubicBezTo>
                  <a:cubicBezTo>
                    <a:pt x="45" y="78"/>
                    <a:pt x="51" y="73"/>
                    <a:pt x="51" y="67"/>
                  </a:cubicBezTo>
                  <a:cubicBezTo>
                    <a:pt x="51" y="67"/>
                    <a:pt x="51" y="67"/>
                    <a:pt x="51" y="67"/>
                  </a:cubicBezTo>
                  <a:cubicBezTo>
                    <a:pt x="51" y="62"/>
                    <a:pt x="48" y="58"/>
                    <a:pt x="43" y="56"/>
                  </a:cubicBezTo>
                  <a:cubicBezTo>
                    <a:pt x="43" y="44"/>
                    <a:pt x="43" y="44"/>
                    <a:pt x="43" y="44"/>
                  </a:cubicBezTo>
                  <a:cubicBezTo>
                    <a:pt x="56" y="44"/>
                    <a:pt x="56" y="44"/>
                    <a:pt x="56" y="44"/>
                  </a:cubicBezTo>
                  <a:cubicBezTo>
                    <a:pt x="57" y="48"/>
                    <a:pt x="62"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2" name="Freeform 137"/>
            <p:cNvSpPr>
              <a:spLocks/>
            </p:cNvSpPr>
            <p:nvPr/>
          </p:nvSpPr>
          <p:spPr bwMode="auto">
            <a:xfrm>
              <a:off x="7454900" y="1308100"/>
              <a:ext cx="61913" cy="61913"/>
            </a:xfrm>
            <a:custGeom>
              <a:avLst/>
              <a:gdLst>
                <a:gd name="T0" fmla="*/ 78 w 78"/>
                <a:gd name="T1" fmla="*/ 39 h 78"/>
                <a:gd name="T2" fmla="*/ 67 w 78"/>
                <a:gd name="T3" fmla="*/ 28 h 78"/>
                <a:gd name="T4" fmla="*/ 67 w 78"/>
                <a:gd name="T5" fmla="*/ 28 h 78"/>
                <a:gd name="T6" fmla="*/ 56 w 78"/>
                <a:gd name="T7" fmla="*/ 35 h 78"/>
                <a:gd name="T8" fmla="*/ 44 w 78"/>
                <a:gd name="T9" fmla="*/ 35 h 78"/>
                <a:gd name="T10" fmla="*/ 44 w 78"/>
                <a:gd name="T11" fmla="*/ 23 h 78"/>
                <a:gd name="T12" fmla="*/ 51 w 78"/>
                <a:gd name="T13" fmla="*/ 12 h 78"/>
                <a:gd name="T14" fmla="*/ 51 w 78"/>
                <a:gd name="T15" fmla="*/ 12 h 78"/>
                <a:gd name="T16" fmla="*/ 39 w 78"/>
                <a:gd name="T17" fmla="*/ 0 h 78"/>
                <a:gd name="T18" fmla="*/ 28 w 78"/>
                <a:gd name="T19" fmla="*/ 12 h 78"/>
                <a:gd name="T20" fmla="*/ 28 w 78"/>
                <a:gd name="T21" fmla="*/ 12 h 78"/>
                <a:gd name="T22" fmla="*/ 35 w 78"/>
                <a:gd name="T23" fmla="*/ 23 h 78"/>
                <a:gd name="T24" fmla="*/ 35 w 78"/>
                <a:gd name="T25" fmla="*/ 35 h 78"/>
                <a:gd name="T26" fmla="*/ 23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3 w 78"/>
                <a:gd name="T39" fmla="*/ 44 h 78"/>
                <a:gd name="T40" fmla="*/ 35 w 78"/>
                <a:gd name="T41" fmla="*/ 44 h 78"/>
                <a:gd name="T42" fmla="*/ 35 w 78"/>
                <a:gd name="T43" fmla="*/ 56 h 78"/>
                <a:gd name="T44" fmla="*/ 28 w 78"/>
                <a:gd name="T45" fmla="*/ 67 h 78"/>
                <a:gd name="T46" fmla="*/ 28 w 78"/>
                <a:gd name="T47" fmla="*/ 67 h 78"/>
                <a:gd name="T48" fmla="*/ 39 w 78"/>
                <a:gd name="T49" fmla="*/ 78 h 78"/>
                <a:gd name="T50" fmla="*/ 51 w 78"/>
                <a:gd name="T51" fmla="*/ 67 h 78"/>
                <a:gd name="T52" fmla="*/ 51 w 78"/>
                <a:gd name="T53" fmla="*/ 67 h 78"/>
                <a:gd name="T54" fmla="*/ 44 w 78"/>
                <a:gd name="T55" fmla="*/ 56 h 78"/>
                <a:gd name="T56" fmla="*/ 44 w 78"/>
                <a:gd name="T57" fmla="*/ 44 h 78"/>
                <a:gd name="T58" fmla="*/ 56 w 78"/>
                <a:gd name="T59" fmla="*/ 44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39"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39"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3" name="Freeform 138"/>
            <p:cNvSpPr>
              <a:spLocks/>
            </p:cNvSpPr>
            <p:nvPr/>
          </p:nvSpPr>
          <p:spPr bwMode="auto">
            <a:xfrm>
              <a:off x="7577138" y="1308100"/>
              <a:ext cx="65088" cy="61913"/>
            </a:xfrm>
            <a:custGeom>
              <a:avLst/>
              <a:gdLst>
                <a:gd name="T0" fmla="*/ 79 w 79"/>
                <a:gd name="T1" fmla="*/ 39 h 78"/>
                <a:gd name="T2" fmla="*/ 67 w 79"/>
                <a:gd name="T3" fmla="*/ 28 h 78"/>
                <a:gd name="T4" fmla="*/ 67 w 79"/>
                <a:gd name="T5" fmla="*/ 28 h 78"/>
                <a:gd name="T6" fmla="*/ 56 w 79"/>
                <a:gd name="T7" fmla="*/ 35 h 78"/>
                <a:gd name="T8" fmla="*/ 44 w 79"/>
                <a:gd name="T9" fmla="*/ 35 h 78"/>
                <a:gd name="T10" fmla="*/ 44 w 79"/>
                <a:gd name="T11" fmla="*/ 23 h 78"/>
                <a:gd name="T12" fmla="*/ 51 w 79"/>
                <a:gd name="T13" fmla="*/ 12 h 78"/>
                <a:gd name="T14" fmla="*/ 51 w 79"/>
                <a:gd name="T15" fmla="*/ 12 h 78"/>
                <a:gd name="T16" fmla="*/ 40 w 79"/>
                <a:gd name="T17" fmla="*/ 0 h 78"/>
                <a:gd name="T18" fmla="*/ 28 w 79"/>
                <a:gd name="T19" fmla="*/ 12 h 78"/>
                <a:gd name="T20" fmla="*/ 28 w 79"/>
                <a:gd name="T21" fmla="*/ 12 h 78"/>
                <a:gd name="T22" fmla="*/ 35 w 79"/>
                <a:gd name="T23" fmla="*/ 23 h 78"/>
                <a:gd name="T24" fmla="*/ 35 w 79"/>
                <a:gd name="T25" fmla="*/ 35 h 78"/>
                <a:gd name="T26" fmla="*/ 23 w 79"/>
                <a:gd name="T27" fmla="*/ 35 h 78"/>
                <a:gd name="T28" fmla="*/ 12 w 79"/>
                <a:gd name="T29" fmla="*/ 28 h 78"/>
                <a:gd name="T30" fmla="*/ 12 w 79"/>
                <a:gd name="T31" fmla="*/ 28 h 78"/>
                <a:gd name="T32" fmla="*/ 0 w 79"/>
                <a:gd name="T33" fmla="*/ 39 h 78"/>
                <a:gd name="T34" fmla="*/ 12 w 79"/>
                <a:gd name="T35" fmla="*/ 51 h 78"/>
                <a:gd name="T36" fmla="*/ 12 w 79"/>
                <a:gd name="T37" fmla="*/ 51 h 78"/>
                <a:gd name="T38" fmla="*/ 23 w 79"/>
                <a:gd name="T39" fmla="*/ 44 h 78"/>
                <a:gd name="T40" fmla="*/ 35 w 79"/>
                <a:gd name="T41" fmla="*/ 44 h 78"/>
                <a:gd name="T42" fmla="*/ 35 w 79"/>
                <a:gd name="T43" fmla="*/ 56 h 78"/>
                <a:gd name="T44" fmla="*/ 28 w 79"/>
                <a:gd name="T45" fmla="*/ 67 h 78"/>
                <a:gd name="T46" fmla="*/ 28 w 79"/>
                <a:gd name="T47" fmla="*/ 67 h 78"/>
                <a:gd name="T48" fmla="*/ 40 w 79"/>
                <a:gd name="T49" fmla="*/ 78 h 78"/>
                <a:gd name="T50" fmla="*/ 51 w 79"/>
                <a:gd name="T51" fmla="*/ 67 h 78"/>
                <a:gd name="T52" fmla="*/ 51 w 79"/>
                <a:gd name="T53" fmla="*/ 67 h 78"/>
                <a:gd name="T54" fmla="*/ 44 w 79"/>
                <a:gd name="T55" fmla="*/ 56 h 78"/>
                <a:gd name="T56" fmla="*/ 44 w 79"/>
                <a:gd name="T57" fmla="*/ 44 h 78"/>
                <a:gd name="T58" fmla="*/ 56 w 79"/>
                <a:gd name="T59" fmla="*/ 44 h 78"/>
                <a:gd name="T60" fmla="*/ 67 w 79"/>
                <a:gd name="T61" fmla="*/ 51 h 78"/>
                <a:gd name="T62" fmla="*/ 67 w 79"/>
                <a:gd name="T63" fmla="*/ 51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40"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39"/>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40"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9" y="46"/>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4" name="Freeform 139"/>
            <p:cNvSpPr>
              <a:spLocks/>
            </p:cNvSpPr>
            <p:nvPr/>
          </p:nvSpPr>
          <p:spPr bwMode="auto">
            <a:xfrm>
              <a:off x="5970588" y="1431925"/>
              <a:ext cx="61913" cy="61913"/>
            </a:xfrm>
            <a:custGeom>
              <a:avLst/>
              <a:gdLst>
                <a:gd name="T0" fmla="*/ 78 w 78"/>
                <a:gd name="T1" fmla="*/ 39 h 78"/>
                <a:gd name="T2" fmla="*/ 66 w 78"/>
                <a:gd name="T3" fmla="*/ 27 h 78"/>
                <a:gd name="T4" fmla="*/ 66 w 78"/>
                <a:gd name="T5" fmla="*/ 27 h 78"/>
                <a:gd name="T6" fmla="*/ 55 w 78"/>
                <a:gd name="T7" fmla="*/ 34 h 78"/>
                <a:gd name="T8" fmla="*/ 43 w 78"/>
                <a:gd name="T9" fmla="*/ 34 h 78"/>
                <a:gd name="T10" fmla="*/ 43 w 78"/>
                <a:gd name="T11" fmla="*/ 22 h 78"/>
                <a:gd name="T12" fmla="*/ 50 w 78"/>
                <a:gd name="T13" fmla="*/ 11 h 78"/>
                <a:gd name="T14" fmla="*/ 50 w 78"/>
                <a:gd name="T15" fmla="*/ 11 h 78"/>
                <a:gd name="T16" fmla="*/ 39 w 78"/>
                <a:gd name="T17" fmla="*/ 0 h 78"/>
                <a:gd name="T18" fmla="*/ 27 w 78"/>
                <a:gd name="T19" fmla="*/ 11 h 78"/>
                <a:gd name="T20" fmla="*/ 27 w 78"/>
                <a:gd name="T21" fmla="*/ 11 h 78"/>
                <a:gd name="T22" fmla="*/ 34 w 78"/>
                <a:gd name="T23" fmla="*/ 22 h 78"/>
                <a:gd name="T24" fmla="*/ 34 w 78"/>
                <a:gd name="T25" fmla="*/ 34 h 78"/>
                <a:gd name="T26" fmla="*/ 22 w 78"/>
                <a:gd name="T27" fmla="*/ 34 h 78"/>
                <a:gd name="T28" fmla="*/ 11 w 78"/>
                <a:gd name="T29" fmla="*/ 27 h 78"/>
                <a:gd name="T30" fmla="*/ 11 w 78"/>
                <a:gd name="T31" fmla="*/ 27 h 78"/>
                <a:gd name="T32" fmla="*/ 0 w 78"/>
                <a:gd name="T33" fmla="*/ 39 h 78"/>
                <a:gd name="T34" fmla="*/ 11 w 78"/>
                <a:gd name="T35" fmla="*/ 50 h 78"/>
                <a:gd name="T36" fmla="*/ 11 w 78"/>
                <a:gd name="T37" fmla="*/ 50 h 78"/>
                <a:gd name="T38" fmla="*/ 22 w 78"/>
                <a:gd name="T39" fmla="*/ 43 h 78"/>
                <a:gd name="T40" fmla="*/ 34 w 78"/>
                <a:gd name="T41" fmla="*/ 43 h 78"/>
                <a:gd name="T42" fmla="*/ 34 w 78"/>
                <a:gd name="T43" fmla="*/ 55 h 78"/>
                <a:gd name="T44" fmla="*/ 27 w 78"/>
                <a:gd name="T45" fmla="*/ 66 h 78"/>
                <a:gd name="T46" fmla="*/ 27 w 78"/>
                <a:gd name="T47" fmla="*/ 66 h 78"/>
                <a:gd name="T48" fmla="*/ 39 w 78"/>
                <a:gd name="T49" fmla="*/ 78 h 78"/>
                <a:gd name="T50" fmla="*/ 50 w 78"/>
                <a:gd name="T51" fmla="*/ 66 h 78"/>
                <a:gd name="T52" fmla="*/ 50 w 78"/>
                <a:gd name="T53" fmla="*/ 66 h 78"/>
                <a:gd name="T54" fmla="*/ 43 w 78"/>
                <a:gd name="T55" fmla="*/ 55 h 78"/>
                <a:gd name="T56" fmla="*/ 43 w 78"/>
                <a:gd name="T57" fmla="*/ 43 h 78"/>
                <a:gd name="T58" fmla="*/ 55 w 78"/>
                <a:gd name="T59" fmla="*/ 43 h 78"/>
                <a:gd name="T60" fmla="*/ 66 w 78"/>
                <a:gd name="T61" fmla="*/ 50 h 78"/>
                <a:gd name="T62" fmla="*/ 66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6" y="27"/>
                  </a:cubicBezTo>
                  <a:cubicBezTo>
                    <a:pt x="66" y="27"/>
                    <a:pt x="66" y="27"/>
                    <a:pt x="66" y="27"/>
                  </a:cubicBezTo>
                  <a:cubicBezTo>
                    <a:pt x="61" y="27"/>
                    <a:pt x="57" y="30"/>
                    <a:pt x="55" y="34"/>
                  </a:cubicBezTo>
                  <a:cubicBezTo>
                    <a:pt x="43" y="34"/>
                    <a:pt x="43" y="34"/>
                    <a:pt x="43" y="34"/>
                  </a:cubicBezTo>
                  <a:cubicBezTo>
                    <a:pt x="43" y="22"/>
                    <a:pt x="43" y="22"/>
                    <a:pt x="43" y="22"/>
                  </a:cubicBezTo>
                  <a:cubicBezTo>
                    <a:pt x="47" y="20"/>
                    <a:pt x="50" y="16"/>
                    <a:pt x="50" y="11"/>
                  </a:cubicBezTo>
                  <a:cubicBezTo>
                    <a:pt x="50" y="11"/>
                    <a:pt x="50" y="11"/>
                    <a:pt x="50" y="11"/>
                  </a:cubicBezTo>
                  <a:cubicBezTo>
                    <a:pt x="50" y="5"/>
                    <a:pt x="45" y="0"/>
                    <a:pt x="39" y="0"/>
                  </a:cubicBezTo>
                  <a:cubicBezTo>
                    <a:pt x="32" y="0"/>
                    <a:pt x="27" y="5"/>
                    <a:pt x="27" y="11"/>
                  </a:cubicBezTo>
                  <a:cubicBezTo>
                    <a:pt x="27" y="11"/>
                    <a:pt x="27" y="11"/>
                    <a:pt x="27" y="11"/>
                  </a:cubicBezTo>
                  <a:cubicBezTo>
                    <a:pt x="27" y="16"/>
                    <a:pt x="30" y="20"/>
                    <a:pt x="34" y="22"/>
                  </a:cubicBezTo>
                  <a:cubicBezTo>
                    <a:pt x="34" y="34"/>
                    <a:pt x="34" y="34"/>
                    <a:pt x="34" y="34"/>
                  </a:cubicBezTo>
                  <a:cubicBezTo>
                    <a:pt x="22" y="34"/>
                    <a:pt x="22" y="34"/>
                    <a:pt x="22" y="34"/>
                  </a:cubicBezTo>
                  <a:cubicBezTo>
                    <a:pt x="20" y="30"/>
                    <a:pt x="16" y="27"/>
                    <a:pt x="11" y="27"/>
                  </a:cubicBezTo>
                  <a:cubicBezTo>
                    <a:pt x="11" y="27"/>
                    <a:pt x="11" y="27"/>
                    <a:pt x="11" y="27"/>
                  </a:cubicBezTo>
                  <a:cubicBezTo>
                    <a:pt x="5" y="27"/>
                    <a:pt x="0" y="32"/>
                    <a:pt x="0" y="39"/>
                  </a:cubicBezTo>
                  <a:cubicBezTo>
                    <a:pt x="0" y="45"/>
                    <a:pt x="5" y="50"/>
                    <a:pt x="11" y="50"/>
                  </a:cubicBezTo>
                  <a:cubicBezTo>
                    <a:pt x="11" y="50"/>
                    <a:pt x="11" y="50"/>
                    <a:pt x="11" y="50"/>
                  </a:cubicBezTo>
                  <a:cubicBezTo>
                    <a:pt x="16" y="50"/>
                    <a:pt x="20" y="47"/>
                    <a:pt x="22" y="43"/>
                  </a:cubicBezTo>
                  <a:cubicBezTo>
                    <a:pt x="34" y="43"/>
                    <a:pt x="34" y="43"/>
                    <a:pt x="34" y="43"/>
                  </a:cubicBezTo>
                  <a:cubicBezTo>
                    <a:pt x="34" y="55"/>
                    <a:pt x="34" y="55"/>
                    <a:pt x="34" y="55"/>
                  </a:cubicBezTo>
                  <a:cubicBezTo>
                    <a:pt x="30" y="57"/>
                    <a:pt x="27" y="61"/>
                    <a:pt x="27" y="66"/>
                  </a:cubicBezTo>
                  <a:cubicBezTo>
                    <a:pt x="27" y="66"/>
                    <a:pt x="27" y="66"/>
                    <a:pt x="27" y="66"/>
                  </a:cubicBezTo>
                  <a:cubicBezTo>
                    <a:pt x="27" y="73"/>
                    <a:pt x="32" y="78"/>
                    <a:pt x="39" y="78"/>
                  </a:cubicBezTo>
                  <a:cubicBezTo>
                    <a:pt x="45" y="78"/>
                    <a:pt x="50" y="73"/>
                    <a:pt x="50" y="66"/>
                  </a:cubicBezTo>
                  <a:cubicBezTo>
                    <a:pt x="50" y="66"/>
                    <a:pt x="50" y="66"/>
                    <a:pt x="50" y="66"/>
                  </a:cubicBezTo>
                  <a:cubicBezTo>
                    <a:pt x="50" y="61"/>
                    <a:pt x="47" y="57"/>
                    <a:pt x="43" y="55"/>
                  </a:cubicBezTo>
                  <a:cubicBezTo>
                    <a:pt x="43" y="43"/>
                    <a:pt x="43" y="43"/>
                    <a:pt x="43" y="43"/>
                  </a:cubicBezTo>
                  <a:cubicBezTo>
                    <a:pt x="55" y="43"/>
                    <a:pt x="55" y="43"/>
                    <a:pt x="55" y="43"/>
                  </a:cubicBezTo>
                  <a:cubicBezTo>
                    <a:pt x="57" y="47"/>
                    <a:pt x="61" y="50"/>
                    <a:pt x="66" y="50"/>
                  </a:cubicBezTo>
                  <a:cubicBezTo>
                    <a:pt x="66" y="50"/>
                    <a:pt x="66" y="50"/>
                    <a:pt x="66"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5" name="Freeform 140"/>
            <p:cNvSpPr>
              <a:spLocks/>
            </p:cNvSpPr>
            <p:nvPr/>
          </p:nvSpPr>
          <p:spPr bwMode="auto">
            <a:xfrm>
              <a:off x="6092825" y="1431925"/>
              <a:ext cx="63500" cy="61913"/>
            </a:xfrm>
            <a:custGeom>
              <a:avLst/>
              <a:gdLst>
                <a:gd name="T0" fmla="*/ 78 w 78"/>
                <a:gd name="T1" fmla="*/ 39 h 78"/>
                <a:gd name="T2" fmla="*/ 66 w 78"/>
                <a:gd name="T3" fmla="*/ 27 h 78"/>
                <a:gd name="T4" fmla="*/ 66 w 78"/>
                <a:gd name="T5" fmla="*/ 27 h 78"/>
                <a:gd name="T6" fmla="*/ 56 w 78"/>
                <a:gd name="T7" fmla="*/ 34 h 78"/>
                <a:gd name="T8" fmla="*/ 43 w 78"/>
                <a:gd name="T9" fmla="*/ 34 h 78"/>
                <a:gd name="T10" fmla="*/ 43 w 78"/>
                <a:gd name="T11" fmla="*/ 22 h 78"/>
                <a:gd name="T12" fmla="*/ 51 w 78"/>
                <a:gd name="T13" fmla="*/ 11 h 78"/>
                <a:gd name="T14" fmla="*/ 51 w 78"/>
                <a:gd name="T15" fmla="*/ 11 h 78"/>
                <a:gd name="T16" fmla="*/ 39 w 78"/>
                <a:gd name="T17" fmla="*/ 0 h 78"/>
                <a:gd name="T18" fmla="*/ 27 w 78"/>
                <a:gd name="T19" fmla="*/ 11 h 78"/>
                <a:gd name="T20" fmla="*/ 27 w 78"/>
                <a:gd name="T21" fmla="*/ 11 h 78"/>
                <a:gd name="T22" fmla="*/ 35 w 78"/>
                <a:gd name="T23" fmla="*/ 22 h 78"/>
                <a:gd name="T24" fmla="*/ 35 w 78"/>
                <a:gd name="T25" fmla="*/ 34 h 78"/>
                <a:gd name="T26" fmla="*/ 22 w 78"/>
                <a:gd name="T27" fmla="*/ 34 h 78"/>
                <a:gd name="T28" fmla="*/ 12 w 78"/>
                <a:gd name="T29" fmla="*/ 27 h 78"/>
                <a:gd name="T30" fmla="*/ 12 w 78"/>
                <a:gd name="T31" fmla="*/ 27 h 78"/>
                <a:gd name="T32" fmla="*/ 0 w 78"/>
                <a:gd name="T33" fmla="*/ 39 h 78"/>
                <a:gd name="T34" fmla="*/ 12 w 78"/>
                <a:gd name="T35" fmla="*/ 50 h 78"/>
                <a:gd name="T36" fmla="*/ 12 w 78"/>
                <a:gd name="T37" fmla="*/ 50 h 78"/>
                <a:gd name="T38" fmla="*/ 22 w 78"/>
                <a:gd name="T39" fmla="*/ 43 h 78"/>
                <a:gd name="T40" fmla="*/ 35 w 78"/>
                <a:gd name="T41" fmla="*/ 43 h 78"/>
                <a:gd name="T42" fmla="*/ 35 w 78"/>
                <a:gd name="T43" fmla="*/ 55 h 78"/>
                <a:gd name="T44" fmla="*/ 27 w 78"/>
                <a:gd name="T45" fmla="*/ 66 h 78"/>
                <a:gd name="T46" fmla="*/ 27 w 78"/>
                <a:gd name="T47" fmla="*/ 66 h 78"/>
                <a:gd name="T48" fmla="*/ 39 w 78"/>
                <a:gd name="T49" fmla="*/ 78 h 78"/>
                <a:gd name="T50" fmla="*/ 51 w 78"/>
                <a:gd name="T51" fmla="*/ 66 h 78"/>
                <a:gd name="T52" fmla="*/ 51 w 78"/>
                <a:gd name="T53" fmla="*/ 66 h 78"/>
                <a:gd name="T54" fmla="*/ 43 w 78"/>
                <a:gd name="T55" fmla="*/ 55 h 78"/>
                <a:gd name="T56" fmla="*/ 43 w 78"/>
                <a:gd name="T57" fmla="*/ 43 h 78"/>
                <a:gd name="T58" fmla="*/ 56 w 78"/>
                <a:gd name="T59" fmla="*/ 43 h 78"/>
                <a:gd name="T60" fmla="*/ 66 w 78"/>
                <a:gd name="T61" fmla="*/ 50 h 78"/>
                <a:gd name="T62" fmla="*/ 66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6" y="27"/>
                  </a:cubicBezTo>
                  <a:cubicBezTo>
                    <a:pt x="66" y="27"/>
                    <a:pt x="66" y="27"/>
                    <a:pt x="66" y="27"/>
                  </a:cubicBezTo>
                  <a:cubicBezTo>
                    <a:pt x="62" y="27"/>
                    <a:pt x="57" y="30"/>
                    <a:pt x="56" y="34"/>
                  </a:cubicBezTo>
                  <a:cubicBezTo>
                    <a:pt x="43" y="34"/>
                    <a:pt x="43" y="34"/>
                    <a:pt x="43" y="34"/>
                  </a:cubicBezTo>
                  <a:cubicBezTo>
                    <a:pt x="43" y="22"/>
                    <a:pt x="43" y="22"/>
                    <a:pt x="43" y="22"/>
                  </a:cubicBezTo>
                  <a:cubicBezTo>
                    <a:pt x="48" y="20"/>
                    <a:pt x="51" y="16"/>
                    <a:pt x="51" y="11"/>
                  </a:cubicBezTo>
                  <a:cubicBezTo>
                    <a:pt x="51" y="11"/>
                    <a:pt x="51" y="11"/>
                    <a:pt x="51" y="11"/>
                  </a:cubicBezTo>
                  <a:cubicBezTo>
                    <a:pt x="51" y="5"/>
                    <a:pt x="45" y="0"/>
                    <a:pt x="39" y="0"/>
                  </a:cubicBezTo>
                  <a:cubicBezTo>
                    <a:pt x="33" y="0"/>
                    <a:pt x="27" y="5"/>
                    <a:pt x="27" y="11"/>
                  </a:cubicBezTo>
                  <a:cubicBezTo>
                    <a:pt x="27" y="11"/>
                    <a:pt x="27" y="11"/>
                    <a:pt x="27" y="11"/>
                  </a:cubicBezTo>
                  <a:cubicBezTo>
                    <a:pt x="27" y="16"/>
                    <a:pt x="30" y="20"/>
                    <a:pt x="35" y="22"/>
                  </a:cubicBezTo>
                  <a:cubicBezTo>
                    <a:pt x="35" y="34"/>
                    <a:pt x="35" y="34"/>
                    <a:pt x="35" y="34"/>
                  </a:cubicBezTo>
                  <a:cubicBezTo>
                    <a:pt x="22" y="34"/>
                    <a:pt x="22" y="34"/>
                    <a:pt x="22" y="34"/>
                  </a:cubicBezTo>
                  <a:cubicBezTo>
                    <a:pt x="21" y="30"/>
                    <a:pt x="16" y="27"/>
                    <a:pt x="12" y="27"/>
                  </a:cubicBezTo>
                  <a:cubicBezTo>
                    <a:pt x="12" y="27"/>
                    <a:pt x="12" y="27"/>
                    <a:pt x="12" y="27"/>
                  </a:cubicBezTo>
                  <a:cubicBezTo>
                    <a:pt x="5" y="27"/>
                    <a:pt x="0" y="32"/>
                    <a:pt x="0" y="39"/>
                  </a:cubicBezTo>
                  <a:cubicBezTo>
                    <a:pt x="0" y="45"/>
                    <a:pt x="5" y="50"/>
                    <a:pt x="12" y="50"/>
                  </a:cubicBezTo>
                  <a:cubicBezTo>
                    <a:pt x="12" y="50"/>
                    <a:pt x="12" y="50"/>
                    <a:pt x="12" y="50"/>
                  </a:cubicBezTo>
                  <a:cubicBezTo>
                    <a:pt x="16" y="50"/>
                    <a:pt x="21" y="47"/>
                    <a:pt x="22" y="43"/>
                  </a:cubicBezTo>
                  <a:cubicBezTo>
                    <a:pt x="35" y="43"/>
                    <a:pt x="35" y="43"/>
                    <a:pt x="35" y="43"/>
                  </a:cubicBezTo>
                  <a:cubicBezTo>
                    <a:pt x="35" y="55"/>
                    <a:pt x="35" y="55"/>
                    <a:pt x="35" y="55"/>
                  </a:cubicBezTo>
                  <a:cubicBezTo>
                    <a:pt x="30" y="57"/>
                    <a:pt x="27" y="61"/>
                    <a:pt x="27" y="66"/>
                  </a:cubicBezTo>
                  <a:cubicBezTo>
                    <a:pt x="27" y="66"/>
                    <a:pt x="27" y="66"/>
                    <a:pt x="27" y="66"/>
                  </a:cubicBezTo>
                  <a:cubicBezTo>
                    <a:pt x="27" y="73"/>
                    <a:pt x="33" y="78"/>
                    <a:pt x="39" y="78"/>
                  </a:cubicBezTo>
                  <a:cubicBezTo>
                    <a:pt x="45" y="78"/>
                    <a:pt x="51" y="73"/>
                    <a:pt x="51" y="66"/>
                  </a:cubicBezTo>
                  <a:cubicBezTo>
                    <a:pt x="51" y="66"/>
                    <a:pt x="51" y="66"/>
                    <a:pt x="51" y="66"/>
                  </a:cubicBezTo>
                  <a:cubicBezTo>
                    <a:pt x="51" y="61"/>
                    <a:pt x="48" y="57"/>
                    <a:pt x="43" y="55"/>
                  </a:cubicBezTo>
                  <a:cubicBezTo>
                    <a:pt x="43" y="43"/>
                    <a:pt x="43" y="43"/>
                    <a:pt x="43" y="43"/>
                  </a:cubicBezTo>
                  <a:cubicBezTo>
                    <a:pt x="56" y="43"/>
                    <a:pt x="56" y="43"/>
                    <a:pt x="56" y="43"/>
                  </a:cubicBezTo>
                  <a:cubicBezTo>
                    <a:pt x="57" y="47"/>
                    <a:pt x="62" y="50"/>
                    <a:pt x="66" y="50"/>
                  </a:cubicBezTo>
                  <a:cubicBezTo>
                    <a:pt x="66" y="50"/>
                    <a:pt x="66" y="50"/>
                    <a:pt x="66"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6" name="Freeform 141"/>
            <p:cNvSpPr>
              <a:spLocks/>
            </p:cNvSpPr>
            <p:nvPr/>
          </p:nvSpPr>
          <p:spPr bwMode="auto">
            <a:xfrm>
              <a:off x="6216650" y="1431925"/>
              <a:ext cx="63500" cy="61913"/>
            </a:xfrm>
            <a:custGeom>
              <a:avLst/>
              <a:gdLst>
                <a:gd name="T0" fmla="*/ 78 w 78"/>
                <a:gd name="T1" fmla="*/ 39 h 78"/>
                <a:gd name="T2" fmla="*/ 67 w 78"/>
                <a:gd name="T3" fmla="*/ 27 h 78"/>
                <a:gd name="T4" fmla="*/ 67 w 78"/>
                <a:gd name="T5" fmla="*/ 27 h 78"/>
                <a:gd name="T6" fmla="*/ 56 w 78"/>
                <a:gd name="T7" fmla="*/ 34 h 78"/>
                <a:gd name="T8" fmla="*/ 44 w 78"/>
                <a:gd name="T9" fmla="*/ 34 h 78"/>
                <a:gd name="T10" fmla="*/ 44 w 78"/>
                <a:gd name="T11" fmla="*/ 22 h 78"/>
                <a:gd name="T12" fmla="*/ 51 w 78"/>
                <a:gd name="T13" fmla="*/ 11 h 78"/>
                <a:gd name="T14" fmla="*/ 51 w 78"/>
                <a:gd name="T15" fmla="*/ 11 h 78"/>
                <a:gd name="T16" fmla="*/ 39 w 78"/>
                <a:gd name="T17" fmla="*/ 0 h 78"/>
                <a:gd name="T18" fmla="*/ 28 w 78"/>
                <a:gd name="T19" fmla="*/ 11 h 78"/>
                <a:gd name="T20" fmla="*/ 28 w 78"/>
                <a:gd name="T21" fmla="*/ 11 h 78"/>
                <a:gd name="T22" fmla="*/ 35 w 78"/>
                <a:gd name="T23" fmla="*/ 22 h 78"/>
                <a:gd name="T24" fmla="*/ 35 w 78"/>
                <a:gd name="T25" fmla="*/ 34 h 78"/>
                <a:gd name="T26" fmla="*/ 23 w 78"/>
                <a:gd name="T27" fmla="*/ 34 h 78"/>
                <a:gd name="T28" fmla="*/ 12 w 78"/>
                <a:gd name="T29" fmla="*/ 27 h 78"/>
                <a:gd name="T30" fmla="*/ 12 w 78"/>
                <a:gd name="T31" fmla="*/ 27 h 78"/>
                <a:gd name="T32" fmla="*/ 0 w 78"/>
                <a:gd name="T33" fmla="*/ 39 h 78"/>
                <a:gd name="T34" fmla="*/ 12 w 78"/>
                <a:gd name="T35" fmla="*/ 50 h 78"/>
                <a:gd name="T36" fmla="*/ 12 w 78"/>
                <a:gd name="T37" fmla="*/ 50 h 78"/>
                <a:gd name="T38" fmla="*/ 23 w 78"/>
                <a:gd name="T39" fmla="*/ 43 h 78"/>
                <a:gd name="T40" fmla="*/ 35 w 78"/>
                <a:gd name="T41" fmla="*/ 43 h 78"/>
                <a:gd name="T42" fmla="*/ 35 w 78"/>
                <a:gd name="T43" fmla="*/ 55 h 78"/>
                <a:gd name="T44" fmla="*/ 28 w 78"/>
                <a:gd name="T45" fmla="*/ 66 h 78"/>
                <a:gd name="T46" fmla="*/ 28 w 78"/>
                <a:gd name="T47" fmla="*/ 66 h 78"/>
                <a:gd name="T48" fmla="*/ 39 w 78"/>
                <a:gd name="T49" fmla="*/ 78 h 78"/>
                <a:gd name="T50" fmla="*/ 51 w 78"/>
                <a:gd name="T51" fmla="*/ 66 h 78"/>
                <a:gd name="T52" fmla="*/ 51 w 78"/>
                <a:gd name="T53" fmla="*/ 66 h 78"/>
                <a:gd name="T54" fmla="*/ 44 w 78"/>
                <a:gd name="T55" fmla="*/ 55 h 78"/>
                <a:gd name="T56" fmla="*/ 44 w 78"/>
                <a:gd name="T57" fmla="*/ 43 h 78"/>
                <a:gd name="T58" fmla="*/ 56 w 78"/>
                <a:gd name="T59" fmla="*/ 43 h 78"/>
                <a:gd name="T60" fmla="*/ 67 w 78"/>
                <a:gd name="T61" fmla="*/ 50 h 78"/>
                <a:gd name="T62" fmla="*/ 67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39"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5" y="27"/>
                    <a:pt x="0" y="32"/>
                    <a:pt x="0" y="39"/>
                  </a:cubicBezTo>
                  <a:cubicBezTo>
                    <a:pt x="0" y="45"/>
                    <a:pt x="5" y="50"/>
                    <a:pt x="12" y="50"/>
                  </a:cubicBezTo>
                  <a:cubicBezTo>
                    <a:pt x="12" y="50"/>
                    <a:pt x="12" y="50"/>
                    <a:pt x="12" y="50"/>
                  </a:cubicBezTo>
                  <a:cubicBezTo>
                    <a:pt x="17" y="50"/>
                    <a:pt x="21" y="47"/>
                    <a:pt x="23" y="43"/>
                  </a:cubicBezTo>
                  <a:cubicBezTo>
                    <a:pt x="35" y="43"/>
                    <a:pt x="35" y="43"/>
                    <a:pt x="35" y="43"/>
                  </a:cubicBezTo>
                  <a:cubicBezTo>
                    <a:pt x="35" y="55"/>
                    <a:pt x="35" y="55"/>
                    <a:pt x="35" y="55"/>
                  </a:cubicBezTo>
                  <a:cubicBezTo>
                    <a:pt x="31" y="57"/>
                    <a:pt x="28" y="61"/>
                    <a:pt x="28" y="66"/>
                  </a:cubicBezTo>
                  <a:cubicBezTo>
                    <a:pt x="28" y="66"/>
                    <a:pt x="28" y="66"/>
                    <a:pt x="28" y="66"/>
                  </a:cubicBezTo>
                  <a:cubicBezTo>
                    <a:pt x="28" y="73"/>
                    <a:pt x="33" y="78"/>
                    <a:pt x="39" y="78"/>
                  </a:cubicBezTo>
                  <a:cubicBezTo>
                    <a:pt x="46" y="78"/>
                    <a:pt x="51" y="73"/>
                    <a:pt x="51" y="66"/>
                  </a:cubicBezTo>
                  <a:cubicBezTo>
                    <a:pt x="51" y="66"/>
                    <a:pt x="51" y="66"/>
                    <a:pt x="51" y="66"/>
                  </a:cubicBezTo>
                  <a:cubicBezTo>
                    <a:pt x="51" y="61"/>
                    <a:pt x="48" y="57"/>
                    <a:pt x="44" y="55"/>
                  </a:cubicBezTo>
                  <a:cubicBezTo>
                    <a:pt x="44" y="43"/>
                    <a:pt x="44" y="43"/>
                    <a:pt x="44" y="43"/>
                  </a:cubicBezTo>
                  <a:cubicBezTo>
                    <a:pt x="56" y="43"/>
                    <a:pt x="56" y="43"/>
                    <a:pt x="56" y="43"/>
                  </a:cubicBezTo>
                  <a:cubicBezTo>
                    <a:pt x="58" y="47"/>
                    <a:pt x="62" y="50"/>
                    <a:pt x="67" y="50"/>
                  </a:cubicBezTo>
                  <a:cubicBezTo>
                    <a:pt x="67" y="50"/>
                    <a:pt x="67" y="50"/>
                    <a:pt x="67"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7" name="Freeform 142"/>
            <p:cNvSpPr>
              <a:spLocks/>
            </p:cNvSpPr>
            <p:nvPr/>
          </p:nvSpPr>
          <p:spPr bwMode="auto">
            <a:xfrm>
              <a:off x="6340475" y="1431925"/>
              <a:ext cx="63500" cy="61913"/>
            </a:xfrm>
            <a:custGeom>
              <a:avLst/>
              <a:gdLst>
                <a:gd name="T0" fmla="*/ 79 w 79"/>
                <a:gd name="T1" fmla="*/ 39 h 78"/>
                <a:gd name="T2" fmla="*/ 67 w 79"/>
                <a:gd name="T3" fmla="*/ 27 h 78"/>
                <a:gd name="T4" fmla="*/ 67 w 79"/>
                <a:gd name="T5" fmla="*/ 27 h 78"/>
                <a:gd name="T6" fmla="*/ 56 w 79"/>
                <a:gd name="T7" fmla="*/ 34 h 78"/>
                <a:gd name="T8" fmla="*/ 44 w 79"/>
                <a:gd name="T9" fmla="*/ 34 h 78"/>
                <a:gd name="T10" fmla="*/ 44 w 79"/>
                <a:gd name="T11" fmla="*/ 22 h 78"/>
                <a:gd name="T12" fmla="*/ 51 w 79"/>
                <a:gd name="T13" fmla="*/ 11 h 78"/>
                <a:gd name="T14" fmla="*/ 51 w 79"/>
                <a:gd name="T15" fmla="*/ 11 h 78"/>
                <a:gd name="T16" fmla="*/ 40 w 79"/>
                <a:gd name="T17" fmla="*/ 0 h 78"/>
                <a:gd name="T18" fmla="*/ 28 w 79"/>
                <a:gd name="T19" fmla="*/ 11 h 78"/>
                <a:gd name="T20" fmla="*/ 28 w 79"/>
                <a:gd name="T21" fmla="*/ 11 h 78"/>
                <a:gd name="T22" fmla="*/ 35 w 79"/>
                <a:gd name="T23" fmla="*/ 22 h 78"/>
                <a:gd name="T24" fmla="*/ 35 w 79"/>
                <a:gd name="T25" fmla="*/ 34 h 78"/>
                <a:gd name="T26" fmla="*/ 23 w 79"/>
                <a:gd name="T27" fmla="*/ 34 h 78"/>
                <a:gd name="T28" fmla="*/ 12 w 79"/>
                <a:gd name="T29" fmla="*/ 27 h 78"/>
                <a:gd name="T30" fmla="*/ 12 w 79"/>
                <a:gd name="T31" fmla="*/ 27 h 78"/>
                <a:gd name="T32" fmla="*/ 0 w 79"/>
                <a:gd name="T33" fmla="*/ 39 h 78"/>
                <a:gd name="T34" fmla="*/ 12 w 79"/>
                <a:gd name="T35" fmla="*/ 50 h 78"/>
                <a:gd name="T36" fmla="*/ 12 w 79"/>
                <a:gd name="T37" fmla="*/ 50 h 78"/>
                <a:gd name="T38" fmla="*/ 23 w 79"/>
                <a:gd name="T39" fmla="*/ 43 h 78"/>
                <a:gd name="T40" fmla="*/ 35 w 79"/>
                <a:gd name="T41" fmla="*/ 43 h 78"/>
                <a:gd name="T42" fmla="*/ 35 w 79"/>
                <a:gd name="T43" fmla="*/ 55 h 78"/>
                <a:gd name="T44" fmla="*/ 28 w 79"/>
                <a:gd name="T45" fmla="*/ 66 h 78"/>
                <a:gd name="T46" fmla="*/ 28 w 79"/>
                <a:gd name="T47" fmla="*/ 66 h 78"/>
                <a:gd name="T48" fmla="*/ 40 w 79"/>
                <a:gd name="T49" fmla="*/ 78 h 78"/>
                <a:gd name="T50" fmla="*/ 51 w 79"/>
                <a:gd name="T51" fmla="*/ 66 h 78"/>
                <a:gd name="T52" fmla="*/ 51 w 79"/>
                <a:gd name="T53" fmla="*/ 66 h 78"/>
                <a:gd name="T54" fmla="*/ 44 w 79"/>
                <a:gd name="T55" fmla="*/ 55 h 78"/>
                <a:gd name="T56" fmla="*/ 44 w 79"/>
                <a:gd name="T57" fmla="*/ 43 h 78"/>
                <a:gd name="T58" fmla="*/ 56 w 79"/>
                <a:gd name="T59" fmla="*/ 43 h 78"/>
                <a:gd name="T60" fmla="*/ 67 w 79"/>
                <a:gd name="T61" fmla="*/ 50 h 78"/>
                <a:gd name="T62" fmla="*/ 67 w 79"/>
                <a:gd name="T63" fmla="*/ 50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2"/>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40"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6" y="27"/>
                    <a:pt x="0" y="32"/>
                    <a:pt x="0" y="39"/>
                  </a:cubicBezTo>
                  <a:cubicBezTo>
                    <a:pt x="0" y="45"/>
                    <a:pt x="6" y="50"/>
                    <a:pt x="12" y="50"/>
                  </a:cubicBezTo>
                  <a:cubicBezTo>
                    <a:pt x="12" y="50"/>
                    <a:pt x="12" y="50"/>
                    <a:pt x="12" y="50"/>
                  </a:cubicBezTo>
                  <a:cubicBezTo>
                    <a:pt x="17" y="50"/>
                    <a:pt x="21" y="47"/>
                    <a:pt x="23" y="43"/>
                  </a:cubicBezTo>
                  <a:cubicBezTo>
                    <a:pt x="35" y="43"/>
                    <a:pt x="35" y="43"/>
                    <a:pt x="35" y="43"/>
                  </a:cubicBezTo>
                  <a:cubicBezTo>
                    <a:pt x="35" y="55"/>
                    <a:pt x="35" y="55"/>
                    <a:pt x="35" y="55"/>
                  </a:cubicBezTo>
                  <a:cubicBezTo>
                    <a:pt x="31" y="57"/>
                    <a:pt x="28" y="61"/>
                    <a:pt x="28" y="66"/>
                  </a:cubicBezTo>
                  <a:cubicBezTo>
                    <a:pt x="28" y="66"/>
                    <a:pt x="28" y="66"/>
                    <a:pt x="28" y="66"/>
                  </a:cubicBezTo>
                  <a:cubicBezTo>
                    <a:pt x="28" y="73"/>
                    <a:pt x="33" y="78"/>
                    <a:pt x="40" y="78"/>
                  </a:cubicBezTo>
                  <a:cubicBezTo>
                    <a:pt x="46" y="78"/>
                    <a:pt x="51" y="73"/>
                    <a:pt x="51" y="66"/>
                  </a:cubicBezTo>
                  <a:cubicBezTo>
                    <a:pt x="51" y="66"/>
                    <a:pt x="51" y="66"/>
                    <a:pt x="51" y="66"/>
                  </a:cubicBezTo>
                  <a:cubicBezTo>
                    <a:pt x="51" y="61"/>
                    <a:pt x="48" y="57"/>
                    <a:pt x="44" y="55"/>
                  </a:cubicBezTo>
                  <a:cubicBezTo>
                    <a:pt x="44" y="43"/>
                    <a:pt x="44" y="43"/>
                    <a:pt x="44" y="43"/>
                  </a:cubicBezTo>
                  <a:cubicBezTo>
                    <a:pt x="56" y="43"/>
                    <a:pt x="56" y="43"/>
                    <a:pt x="56" y="43"/>
                  </a:cubicBezTo>
                  <a:cubicBezTo>
                    <a:pt x="58" y="47"/>
                    <a:pt x="62" y="50"/>
                    <a:pt x="67" y="50"/>
                  </a:cubicBezTo>
                  <a:cubicBezTo>
                    <a:pt x="67" y="50"/>
                    <a:pt x="67" y="50"/>
                    <a:pt x="67" y="50"/>
                  </a:cubicBezTo>
                  <a:cubicBezTo>
                    <a:pt x="73" y="50"/>
                    <a:pt x="79" y="45"/>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8" name="Freeform 143"/>
            <p:cNvSpPr>
              <a:spLocks/>
            </p:cNvSpPr>
            <p:nvPr/>
          </p:nvSpPr>
          <p:spPr bwMode="auto">
            <a:xfrm>
              <a:off x="6464300" y="1431925"/>
              <a:ext cx="63500" cy="61913"/>
            </a:xfrm>
            <a:custGeom>
              <a:avLst/>
              <a:gdLst>
                <a:gd name="T0" fmla="*/ 78 w 78"/>
                <a:gd name="T1" fmla="*/ 39 h 78"/>
                <a:gd name="T2" fmla="*/ 66 w 78"/>
                <a:gd name="T3" fmla="*/ 27 h 78"/>
                <a:gd name="T4" fmla="*/ 66 w 78"/>
                <a:gd name="T5" fmla="*/ 27 h 78"/>
                <a:gd name="T6" fmla="*/ 56 w 78"/>
                <a:gd name="T7" fmla="*/ 34 h 78"/>
                <a:gd name="T8" fmla="*/ 43 w 78"/>
                <a:gd name="T9" fmla="*/ 34 h 78"/>
                <a:gd name="T10" fmla="*/ 43 w 78"/>
                <a:gd name="T11" fmla="*/ 22 h 78"/>
                <a:gd name="T12" fmla="*/ 51 w 78"/>
                <a:gd name="T13" fmla="*/ 11 h 78"/>
                <a:gd name="T14" fmla="*/ 51 w 78"/>
                <a:gd name="T15" fmla="*/ 11 h 78"/>
                <a:gd name="T16" fmla="*/ 39 w 78"/>
                <a:gd name="T17" fmla="*/ 0 h 78"/>
                <a:gd name="T18" fmla="*/ 27 w 78"/>
                <a:gd name="T19" fmla="*/ 11 h 78"/>
                <a:gd name="T20" fmla="*/ 27 w 78"/>
                <a:gd name="T21" fmla="*/ 11 h 78"/>
                <a:gd name="T22" fmla="*/ 34 w 78"/>
                <a:gd name="T23" fmla="*/ 22 h 78"/>
                <a:gd name="T24" fmla="*/ 34 w 78"/>
                <a:gd name="T25" fmla="*/ 34 h 78"/>
                <a:gd name="T26" fmla="*/ 22 w 78"/>
                <a:gd name="T27" fmla="*/ 34 h 78"/>
                <a:gd name="T28" fmla="*/ 11 w 78"/>
                <a:gd name="T29" fmla="*/ 27 h 78"/>
                <a:gd name="T30" fmla="*/ 11 w 78"/>
                <a:gd name="T31" fmla="*/ 27 h 78"/>
                <a:gd name="T32" fmla="*/ 0 w 78"/>
                <a:gd name="T33" fmla="*/ 39 h 78"/>
                <a:gd name="T34" fmla="*/ 11 w 78"/>
                <a:gd name="T35" fmla="*/ 50 h 78"/>
                <a:gd name="T36" fmla="*/ 11 w 78"/>
                <a:gd name="T37" fmla="*/ 50 h 78"/>
                <a:gd name="T38" fmla="*/ 22 w 78"/>
                <a:gd name="T39" fmla="*/ 43 h 78"/>
                <a:gd name="T40" fmla="*/ 34 w 78"/>
                <a:gd name="T41" fmla="*/ 43 h 78"/>
                <a:gd name="T42" fmla="*/ 34 w 78"/>
                <a:gd name="T43" fmla="*/ 55 h 78"/>
                <a:gd name="T44" fmla="*/ 27 w 78"/>
                <a:gd name="T45" fmla="*/ 66 h 78"/>
                <a:gd name="T46" fmla="*/ 27 w 78"/>
                <a:gd name="T47" fmla="*/ 66 h 78"/>
                <a:gd name="T48" fmla="*/ 39 w 78"/>
                <a:gd name="T49" fmla="*/ 78 h 78"/>
                <a:gd name="T50" fmla="*/ 51 w 78"/>
                <a:gd name="T51" fmla="*/ 66 h 78"/>
                <a:gd name="T52" fmla="*/ 51 w 78"/>
                <a:gd name="T53" fmla="*/ 66 h 78"/>
                <a:gd name="T54" fmla="*/ 43 w 78"/>
                <a:gd name="T55" fmla="*/ 55 h 78"/>
                <a:gd name="T56" fmla="*/ 43 w 78"/>
                <a:gd name="T57" fmla="*/ 43 h 78"/>
                <a:gd name="T58" fmla="*/ 56 w 78"/>
                <a:gd name="T59" fmla="*/ 43 h 78"/>
                <a:gd name="T60" fmla="*/ 66 w 78"/>
                <a:gd name="T61" fmla="*/ 50 h 78"/>
                <a:gd name="T62" fmla="*/ 66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6" y="27"/>
                  </a:cubicBezTo>
                  <a:cubicBezTo>
                    <a:pt x="66" y="27"/>
                    <a:pt x="66" y="27"/>
                    <a:pt x="66" y="27"/>
                  </a:cubicBezTo>
                  <a:cubicBezTo>
                    <a:pt x="61" y="27"/>
                    <a:pt x="57" y="30"/>
                    <a:pt x="56" y="34"/>
                  </a:cubicBezTo>
                  <a:cubicBezTo>
                    <a:pt x="43" y="34"/>
                    <a:pt x="43" y="34"/>
                    <a:pt x="43" y="34"/>
                  </a:cubicBezTo>
                  <a:cubicBezTo>
                    <a:pt x="43" y="22"/>
                    <a:pt x="43" y="22"/>
                    <a:pt x="43" y="22"/>
                  </a:cubicBezTo>
                  <a:cubicBezTo>
                    <a:pt x="48" y="20"/>
                    <a:pt x="51" y="16"/>
                    <a:pt x="51" y="11"/>
                  </a:cubicBezTo>
                  <a:cubicBezTo>
                    <a:pt x="51" y="11"/>
                    <a:pt x="51" y="11"/>
                    <a:pt x="51" y="11"/>
                  </a:cubicBezTo>
                  <a:cubicBezTo>
                    <a:pt x="51" y="5"/>
                    <a:pt x="45" y="0"/>
                    <a:pt x="39" y="0"/>
                  </a:cubicBezTo>
                  <a:cubicBezTo>
                    <a:pt x="32" y="0"/>
                    <a:pt x="27" y="5"/>
                    <a:pt x="27" y="11"/>
                  </a:cubicBezTo>
                  <a:cubicBezTo>
                    <a:pt x="27" y="11"/>
                    <a:pt x="27" y="11"/>
                    <a:pt x="27" y="11"/>
                  </a:cubicBezTo>
                  <a:cubicBezTo>
                    <a:pt x="27" y="16"/>
                    <a:pt x="30" y="20"/>
                    <a:pt x="34" y="22"/>
                  </a:cubicBezTo>
                  <a:cubicBezTo>
                    <a:pt x="34" y="34"/>
                    <a:pt x="34" y="34"/>
                    <a:pt x="34" y="34"/>
                  </a:cubicBezTo>
                  <a:cubicBezTo>
                    <a:pt x="22" y="34"/>
                    <a:pt x="22" y="34"/>
                    <a:pt x="22" y="34"/>
                  </a:cubicBezTo>
                  <a:cubicBezTo>
                    <a:pt x="20" y="30"/>
                    <a:pt x="16" y="27"/>
                    <a:pt x="11" y="27"/>
                  </a:cubicBezTo>
                  <a:cubicBezTo>
                    <a:pt x="11" y="27"/>
                    <a:pt x="11" y="27"/>
                    <a:pt x="11" y="27"/>
                  </a:cubicBezTo>
                  <a:cubicBezTo>
                    <a:pt x="5" y="27"/>
                    <a:pt x="0" y="32"/>
                    <a:pt x="0" y="39"/>
                  </a:cubicBezTo>
                  <a:cubicBezTo>
                    <a:pt x="0" y="45"/>
                    <a:pt x="5" y="50"/>
                    <a:pt x="11" y="50"/>
                  </a:cubicBezTo>
                  <a:cubicBezTo>
                    <a:pt x="11" y="50"/>
                    <a:pt x="11" y="50"/>
                    <a:pt x="11" y="50"/>
                  </a:cubicBezTo>
                  <a:cubicBezTo>
                    <a:pt x="16" y="50"/>
                    <a:pt x="20" y="47"/>
                    <a:pt x="22" y="43"/>
                  </a:cubicBezTo>
                  <a:cubicBezTo>
                    <a:pt x="34" y="43"/>
                    <a:pt x="34" y="43"/>
                    <a:pt x="34" y="43"/>
                  </a:cubicBezTo>
                  <a:cubicBezTo>
                    <a:pt x="34" y="55"/>
                    <a:pt x="34" y="55"/>
                    <a:pt x="34" y="55"/>
                  </a:cubicBezTo>
                  <a:cubicBezTo>
                    <a:pt x="30" y="57"/>
                    <a:pt x="27" y="61"/>
                    <a:pt x="27" y="66"/>
                  </a:cubicBezTo>
                  <a:cubicBezTo>
                    <a:pt x="27" y="66"/>
                    <a:pt x="27" y="66"/>
                    <a:pt x="27" y="66"/>
                  </a:cubicBezTo>
                  <a:cubicBezTo>
                    <a:pt x="27" y="73"/>
                    <a:pt x="32" y="78"/>
                    <a:pt x="39" y="78"/>
                  </a:cubicBezTo>
                  <a:cubicBezTo>
                    <a:pt x="45" y="78"/>
                    <a:pt x="51" y="73"/>
                    <a:pt x="51" y="66"/>
                  </a:cubicBezTo>
                  <a:cubicBezTo>
                    <a:pt x="51" y="66"/>
                    <a:pt x="51" y="66"/>
                    <a:pt x="51" y="66"/>
                  </a:cubicBezTo>
                  <a:cubicBezTo>
                    <a:pt x="51" y="61"/>
                    <a:pt x="48" y="57"/>
                    <a:pt x="43" y="55"/>
                  </a:cubicBezTo>
                  <a:cubicBezTo>
                    <a:pt x="43" y="43"/>
                    <a:pt x="43" y="43"/>
                    <a:pt x="43" y="43"/>
                  </a:cubicBezTo>
                  <a:cubicBezTo>
                    <a:pt x="56" y="43"/>
                    <a:pt x="56" y="43"/>
                    <a:pt x="56" y="43"/>
                  </a:cubicBezTo>
                  <a:cubicBezTo>
                    <a:pt x="57" y="47"/>
                    <a:pt x="61" y="50"/>
                    <a:pt x="66" y="50"/>
                  </a:cubicBezTo>
                  <a:cubicBezTo>
                    <a:pt x="66" y="50"/>
                    <a:pt x="66" y="50"/>
                    <a:pt x="66"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9" name="Freeform 144"/>
            <p:cNvSpPr>
              <a:spLocks/>
            </p:cNvSpPr>
            <p:nvPr/>
          </p:nvSpPr>
          <p:spPr bwMode="auto">
            <a:xfrm>
              <a:off x="6588125" y="1431925"/>
              <a:ext cx="63500" cy="61913"/>
            </a:xfrm>
            <a:custGeom>
              <a:avLst/>
              <a:gdLst>
                <a:gd name="T0" fmla="*/ 78 w 78"/>
                <a:gd name="T1" fmla="*/ 39 h 78"/>
                <a:gd name="T2" fmla="*/ 67 w 78"/>
                <a:gd name="T3" fmla="*/ 27 h 78"/>
                <a:gd name="T4" fmla="*/ 67 w 78"/>
                <a:gd name="T5" fmla="*/ 27 h 78"/>
                <a:gd name="T6" fmla="*/ 56 w 78"/>
                <a:gd name="T7" fmla="*/ 34 h 78"/>
                <a:gd name="T8" fmla="*/ 44 w 78"/>
                <a:gd name="T9" fmla="*/ 34 h 78"/>
                <a:gd name="T10" fmla="*/ 44 w 78"/>
                <a:gd name="T11" fmla="*/ 22 h 78"/>
                <a:gd name="T12" fmla="*/ 51 w 78"/>
                <a:gd name="T13" fmla="*/ 11 h 78"/>
                <a:gd name="T14" fmla="*/ 51 w 78"/>
                <a:gd name="T15" fmla="*/ 11 h 78"/>
                <a:gd name="T16" fmla="*/ 39 w 78"/>
                <a:gd name="T17" fmla="*/ 0 h 78"/>
                <a:gd name="T18" fmla="*/ 28 w 78"/>
                <a:gd name="T19" fmla="*/ 11 h 78"/>
                <a:gd name="T20" fmla="*/ 28 w 78"/>
                <a:gd name="T21" fmla="*/ 11 h 78"/>
                <a:gd name="T22" fmla="*/ 35 w 78"/>
                <a:gd name="T23" fmla="*/ 22 h 78"/>
                <a:gd name="T24" fmla="*/ 35 w 78"/>
                <a:gd name="T25" fmla="*/ 34 h 78"/>
                <a:gd name="T26" fmla="*/ 22 w 78"/>
                <a:gd name="T27" fmla="*/ 34 h 78"/>
                <a:gd name="T28" fmla="*/ 12 w 78"/>
                <a:gd name="T29" fmla="*/ 27 h 78"/>
                <a:gd name="T30" fmla="*/ 12 w 78"/>
                <a:gd name="T31" fmla="*/ 27 h 78"/>
                <a:gd name="T32" fmla="*/ 0 w 78"/>
                <a:gd name="T33" fmla="*/ 39 h 78"/>
                <a:gd name="T34" fmla="*/ 12 w 78"/>
                <a:gd name="T35" fmla="*/ 50 h 78"/>
                <a:gd name="T36" fmla="*/ 12 w 78"/>
                <a:gd name="T37" fmla="*/ 50 h 78"/>
                <a:gd name="T38" fmla="*/ 22 w 78"/>
                <a:gd name="T39" fmla="*/ 43 h 78"/>
                <a:gd name="T40" fmla="*/ 35 w 78"/>
                <a:gd name="T41" fmla="*/ 43 h 78"/>
                <a:gd name="T42" fmla="*/ 35 w 78"/>
                <a:gd name="T43" fmla="*/ 55 h 78"/>
                <a:gd name="T44" fmla="*/ 28 w 78"/>
                <a:gd name="T45" fmla="*/ 66 h 78"/>
                <a:gd name="T46" fmla="*/ 28 w 78"/>
                <a:gd name="T47" fmla="*/ 66 h 78"/>
                <a:gd name="T48" fmla="*/ 39 w 78"/>
                <a:gd name="T49" fmla="*/ 78 h 78"/>
                <a:gd name="T50" fmla="*/ 51 w 78"/>
                <a:gd name="T51" fmla="*/ 66 h 78"/>
                <a:gd name="T52" fmla="*/ 51 w 78"/>
                <a:gd name="T53" fmla="*/ 66 h 78"/>
                <a:gd name="T54" fmla="*/ 44 w 78"/>
                <a:gd name="T55" fmla="*/ 55 h 78"/>
                <a:gd name="T56" fmla="*/ 44 w 78"/>
                <a:gd name="T57" fmla="*/ 43 h 78"/>
                <a:gd name="T58" fmla="*/ 56 w 78"/>
                <a:gd name="T59" fmla="*/ 43 h 78"/>
                <a:gd name="T60" fmla="*/ 67 w 78"/>
                <a:gd name="T61" fmla="*/ 50 h 78"/>
                <a:gd name="T62" fmla="*/ 67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39" y="0"/>
                  </a:cubicBezTo>
                  <a:cubicBezTo>
                    <a:pt x="33" y="0"/>
                    <a:pt x="28" y="5"/>
                    <a:pt x="28" y="11"/>
                  </a:cubicBezTo>
                  <a:cubicBezTo>
                    <a:pt x="28" y="11"/>
                    <a:pt x="28" y="11"/>
                    <a:pt x="28" y="11"/>
                  </a:cubicBezTo>
                  <a:cubicBezTo>
                    <a:pt x="28" y="16"/>
                    <a:pt x="30" y="20"/>
                    <a:pt x="35" y="22"/>
                  </a:cubicBezTo>
                  <a:cubicBezTo>
                    <a:pt x="35" y="34"/>
                    <a:pt x="35" y="34"/>
                    <a:pt x="35" y="34"/>
                  </a:cubicBezTo>
                  <a:cubicBezTo>
                    <a:pt x="22" y="34"/>
                    <a:pt x="22" y="34"/>
                    <a:pt x="22" y="34"/>
                  </a:cubicBezTo>
                  <a:cubicBezTo>
                    <a:pt x="21" y="30"/>
                    <a:pt x="17" y="27"/>
                    <a:pt x="12" y="27"/>
                  </a:cubicBezTo>
                  <a:cubicBezTo>
                    <a:pt x="12" y="27"/>
                    <a:pt x="12" y="27"/>
                    <a:pt x="12" y="27"/>
                  </a:cubicBezTo>
                  <a:cubicBezTo>
                    <a:pt x="5" y="27"/>
                    <a:pt x="0" y="32"/>
                    <a:pt x="0" y="39"/>
                  </a:cubicBezTo>
                  <a:cubicBezTo>
                    <a:pt x="0" y="45"/>
                    <a:pt x="5" y="50"/>
                    <a:pt x="12" y="50"/>
                  </a:cubicBezTo>
                  <a:cubicBezTo>
                    <a:pt x="12" y="50"/>
                    <a:pt x="12" y="50"/>
                    <a:pt x="12" y="50"/>
                  </a:cubicBezTo>
                  <a:cubicBezTo>
                    <a:pt x="17" y="50"/>
                    <a:pt x="21" y="47"/>
                    <a:pt x="22" y="43"/>
                  </a:cubicBezTo>
                  <a:cubicBezTo>
                    <a:pt x="35" y="43"/>
                    <a:pt x="35" y="43"/>
                    <a:pt x="35" y="43"/>
                  </a:cubicBezTo>
                  <a:cubicBezTo>
                    <a:pt x="35" y="55"/>
                    <a:pt x="35" y="55"/>
                    <a:pt x="35" y="55"/>
                  </a:cubicBezTo>
                  <a:cubicBezTo>
                    <a:pt x="30" y="57"/>
                    <a:pt x="28" y="61"/>
                    <a:pt x="28" y="66"/>
                  </a:cubicBezTo>
                  <a:cubicBezTo>
                    <a:pt x="28" y="66"/>
                    <a:pt x="28" y="66"/>
                    <a:pt x="28" y="66"/>
                  </a:cubicBezTo>
                  <a:cubicBezTo>
                    <a:pt x="28" y="73"/>
                    <a:pt x="33" y="78"/>
                    <a:pt x="39" y="78"/>
                  </a:cubicBezTo>
                  <a:cubicBezTo>
                    <a:pt x="46" y="78"/>
                    <a:pt x="51" y="73"/>
                    <a:pt x="51" y="66"/>
                  </a:cubicBezTo>
                  <a:cubicBezTo>
                    <a:pt x="51" y="66"/>
                    <a:pt x="51" y="66"/>
                    <a:pt x="51" y="66"/>
                  </a:cubicBezTo>
                  <a:cubicBezTo>
                    <a:pt x="51" y="61"/>
                    <a:pt x="48" y="57"/>
                    <a:pt x="44" y="55"/>
                  </a:cubicBezTo>
                  <a:cubicBezTo>
                    <a:pt x="44" y="43"/>
                    <a:pt x="44" y="43"/>
                    <a:pt x="44" y="43"/>
                  </a:cubicBezTo>
                  <a:cubicBezTo>
                    <a:pt x="56" y="43"/>
                    <a:pt x="56" y="43"/>
                    <a:pt x="56" y="43"/>
                  </a:cubicBezTo>
                  <a:cubicBezTo>
                    <a:pt x="58" y="47"/>
                    <a:pt x="62" y="50"/>
                    <a:pt x="67" y="50"/>
                  </a:cubicBezTo>
                  <a:cubicBezTo>
                    <a:pt x="67" y="50"/>
                    <a:pt x="67" y="50"/>
                    <a:pt x="67"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0" name="Freeform 145"/>
            <p:cNvSpPr>
              <a:spLocks/>
            </p:cNvSpPr>
            <p:nvPr/>
          </p:nvSpPr>
          <p:spPr bwMode="auto">
            <a:xfrm>
              <a:off x="6711950" y="1431925"/>
              <a:ext cx="63500" cy="61913"/>
            </a:xfrm>
            <a:custGeom>
              <a:avLst/>
              <a:gdLst>
                <a:gd name="T0" fmla="*/ 79 w 79"/>
                <a:gd name="T1" fmla="*/ 39 h 78"/>
                <a:gd name="T2" fmla="*/ 67 w 79"/>
                <a:gd name="T3" fmla="*/ 27 h 78"/>
                <a:gd name="T4" fmla="*/ 67 w 79"/>
                <a:gd name="T5" fmla="*/ 27 h 78"/>
                <a:gd name="T6" fmla="*/ 56 w 79"/>
                <a:gd name="T7" fmla="*/ 34 h 78"/>
                <a:gd name="T8" fmla="*/ 44 w 79"/>
                <a:gd name="T9" fmla="*/ 34 h 78"/>
                <a:gd name="T10" fmla="*/ 44 w 79"/>
                <a:gd name="T11" fmla="*/ 22 h 78"/>
                <a:gd name="T12" fmla="*/ 51 w 79"/>
                <a:gd name="T13" fmla="*/ 11 h 78"/>
                <a:gd name="T14" fmla="*/ 51 w 79"/>
                <a:gd name="T15" fmla="*/ 11 h 78"/>
                <a:gd name="T16" fmla="*/ 39 w 79"/>
                <a:gd name="T17" fmla="*/ 0 h 78"/>
                <a:gd name="T18" fmla="*/ 28 w 79"/>
                <a:gd name="T19" fmla="*/ 11 h 78"/>
                <a:gd name="T20" fmla="*/ 28 w 79"/>
                <a:gd name="T21" fmla="*/ 11 h 78"/>
                <a:gd name="T22" fmla="*/ 35 w 79"/>
                <a:gd name="T23" fmla="*/ 22 h 78"/>
                <a:gd name="T24" fmla="*/ 35 w 79"/>
                <a:gd name="T25" fmla="*/ 34 h 78"/>
                <a:gd name="T26" fmla="*/ 23 w 79"/>
                <a:gd name="T27" fmla="*/ 34 h 78"/>
                <a:gd name="T28" fmla="*/ 12 w 79"/>
                <a:gd name="T29" fmla="*/ 27 h 78"/>
                <a:gd name="T30" fmla="*/ 12 w 79"/>
                <a:gd name="T31" fmla="*/ 27 h 78"/>
                <a:gd name="T32" fmla="*/ 0 w 79"/>
                <a:gd name="T33" fmla="*/ 39 h 78"/>
                <a:gd name="T34" fmla="*/ 12 w 79"/>
                <a:gd name="T35" fmla="*/ 50 h 78"/>
                <a:gd name="T36" fmla="*/ 12 w 79"/>
                <a:gd name="T37" fmla="*/ 50 h 78"/>
                <a:gd name="T38" fmla="*/ 23 w 79"/>
                <a:gd name="T39" fmla="*/ 43 h 78"/>
                <a:gd name="T40" fmla="*/ 35 w 79"/>
                <a:gd name="T41" fmla="*/ 43 h 78"/>
                <a:gd name="T42" fmla="*/ 35 w 79"/>
                <a:gd name="T43" fmla="*/ 55 h 78"/>
                <a:gd name="T44" fmla="*/ 28 w 79"/>
                <a:gd name="T45" fmla="*/ 66 h 78"/>
                <a:gd name="T46" fmla="*/ 28 w 79"/>
                <a:gd name="T47" fmla="*/ 66 h 78"/>
                <a:gd name="T48" fmla="*/ 39 w 79"/>
                <a:gd name="T49" fmla="*/ 78 h 78"/>
                <a:gd name="T50" fmla="*/ 51 w 79"/>
                <a:gd name="T51" fmla="*/ 66 h 78"/>
                <a:gd name="T52" fmla="*/ 51 w 79"/>
                <a:gd name="T53" fmla="*/ 66 h 78"/>
                <a:gd name="T54" fmla="*/ 44 w 79"/>
                <a:gd name="T55" fmla="*/ 55 h 78"/>
                <a:gd name="T56" fmla="*/ 44 w 79"/>
                <a:gd name="T57" fmla="*/ 43 h 78"/>
                <a:gd name="T58" fmla="*/ 56 w 79"/>
                <a:gd name="T59" fmla="*/ 43 h 78"/>
                <a:gd name="T60" fmla="*/ 67 w 79"/>
                <a:gd name="T61" fmla="*/ 50 h 78"/>
                <a:gd name="T62" fmla="*/ 67 w 79"/>
                <a:gd name="T63" fmla="*/ 50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2"/>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39"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6" y="27"/>
                    <a:pt x="0" y="32"/>
                    <a:pt x="0" y="39"/>
                  </a:cubicBezTo>
                  <a:cubicBezTo>
                    <a:pt x="0" y="45"/>
                    <a:pt x="6" y="50"/>
                    <a:pt x="12" y="50"/>
                  </a:cubicBezTo>
                  <a:cubicBezTo>
                    <a:pt x="12" y="50"/>
                    <a:pt x="12" y="50"/>
                    <a:pt x="12" y="50"/>
                  </a:cubicBezTo>
                  <a:cubicBezTo>
                    <a:pt x="17" y="50"/>
                    <a:pt x="21" y="47"/>
                    <a:pt x="23" y="43"/>
                  </a:cubicBezTo>
                  <a:cubicBezTo>
                    <a:pt x="35" y="43"/>
                    <a:pt x="35" y="43"/>
                    <a:pt x="35" y="43"/>
                  </a:cubicBezTo>
                  <a:cubicBezTo>
                    <a:pt x="35" y="55"/>
                    <a:pt x="35" y="55"/>
                    <a:pt x="35" y="55"/>
                  </a:cubicBezTo>
                  <a:cubicBezTo>
                    <a:pt x="31" y="57"/>
                    <a:pt x="28" y="61"/>
                    <a:pt x="28" y="66"/>
                  </a:cubicBezTo>
                  <a:cubicBezTo>
                    <a:pt x="28" y="66"/>
                    <a:pt x="28" y="66"/>
                    <a:pt x="28" y="66"/>
                  </a:cubicBezTo>
                  <a:cubicBezTo>
                    <a:pt x="28" y="73"/>
                    <a:pt x="33" y="78"/>
                    <a:pt x="39" y="78"/>
                  </a:cubicBezTo>
                  <a:cubicBezTo>
                    <a:pt x="46" y="78"/>
                    <a:pt x="51" y="73"/>
                    <a:pt x="51" y="66"/>
                  </a:cubicBezTo>
                  <a:cubicBezTo>
                    <a:pt x="51" y="66"/>
                    <a:pt x="51" y="66"/>
                    <a:pt x="51" y="66"/>
                  </a:cubicBezTo>
                  <a:cubicBezTo>
                    <a:pt x="51" y="61"/>
                    <a:pt x="48" y="57"/>
                    <a:pt x="44" y="55"/>
                  </a:cubicBezTo>
                  <a:cubicBezTo>
                    <a:pt x="44" y="43"/>
                    <a:pt x="44" y="43"/>
                    <a:pt x="44" y="43"/>
                  </a:cubicBezTo>
                  <a:cubicBezTo>
                    <a:pt x="56" y="43"/>
                    <a:pt x="56" y="43"/>
                    <a:pt x="56" y="43"/>
                  </a:cubicBezTo>
                  <a:cubicBezTo>
                    <a:pt x="58" y="47"/>
                    <a:pt x="62" y="50"/>
                    <a:pt x="67" y="50"/>
                  </a:cubicBezTo>
                  <a:cubicBezTo>
                    <a:pt x="67" y="50"/>
                    <a:pt x="67" y="50"/>
                    <a:pt x="67" y="50"/>
                  </a:cubicBezTo>
                  <a:cubicBezTo>
                    <a:pt x="73" y="50"/>
                    <a:pt x="79" y="45"/>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1" name="Freeform 146"/>
            <p:cNvSpPr>
              <a:spLocks/>
            </p:cNvSpPr>
            <p:nvPr/>
          </p:nvSpPr>
          <p:spPr bwMode="auto">
            <a:xfrm>
              <a:off x="6835775" y="1431925"/>
              <a:ext cx="63500" cy="61913"/>
            </a:xfrm>
            <a:custGeom>
              <a:avLst/>
              <a:gdLst>
                <a:gd name="T0" fmla="*/ 78 w 78"/>
                <a:gd name="T1" fmla="*/ 39 h 78"/>
                <a:gd name="T2" fmla="*/ 66 w 78"/>
                <a:gd name="T3" fmla="*/ 27 h 78"/>
                <a:gd name="T4" fmla="*/ 66 w 78"/>
                <a:gd name="T5" fmla="*/ 27 h 78"/>
                <a:gd name="T6" fmla="*/ 55 w 78"/>
                <a:gd name="T7" fmla="*/ 34 h 78"/>
                <a:gd name="T8" fmla="*/ 43 w 78"/>
                <a:gd name="T9" fmla="*/ 34 h 78"/>
                <a:gd name="T10" fmla="*/ 43 w 78"/>
                <a:gd name="T11" fmla="*/ 22 h 78"/>
                <a:gd name="T12" fmla="*/ 50 w 78"/>
                <a:gd name="T13" fmla="*/ 11 h 78"/>
                <a:gd name="T14" fmla="*/ 50 w 78"/>
                <a:gd name="T15" fmla="*/ 11 h 78"/>
                <a:gd name="T16" fmla="*/ 39 w 78"/>
                <a:gd name="T17" fmla="*/ 0 h 78"/>
                <a:gd name="T18" fmla="*/ 27 w 78"/>
                <a:gd name="T19" fmla="*/ 11 h 78"/>
                <a:gd name="T20" fmla="*/ 27 w 78"/>
                <a:gd name="T21" fmla="*/ 11 h 78"/>
                <a:gd name="T22" fmla="*/ 34 w 78"/>
                <a:gd name="T23" fmla="*/ 22 h 78"/>
                <a:gd name="T24" fmla="*/ 34 w 78"/>
                <a:gd name="T25" fmla="*/ 34 h 78"/>
                <a:gd name="T26" fmla="*/ 22 w 78"/>
                <a:gd name="T27" fmla="*/ 34 h 78"/>
                <a:gd name="T28" fmla="*/ 11 w 78"/>
                <a:gd name="T29" fmla="*/ 27 h 78"/>
                <a:gd name="T30" fmla="*/ 11 w 78"/>
                <a:gd name="T31" fmla="*/ 27 h 78"/>
                <a:gd name="T32" fmla="*/ 0 w 78"/>
                <a:gd name="T33" fmla="*/ 39 h 78"/>
                <a:gd name="T34" fmla="*/ 11 w 78"/>
                <a:gd name="T35" fmla="*/ 50 h 78"/>
                <a:gd name="T36" fmla="*/ 11 w 78"/>
                <a:gd name="T37" fmla="*/ 50 h 78"/>
                <a:gd name="T38" fmla="*/ 22 w 78"/>
                <a:gd name="T39" fmla="*/ 43 h 78"/>
                <a:gd name="T40" fmla="*/ 34 w 78"/>
                <a:gd name="T41" fmla="*/ 43 h 78"/>
                <a:gd name="T42" fmla="*/ 34 w 78"/>
                <a:gd name="T43" fmla="*/ 55 h 78"/>
                <a:gd name="T44" fmla="*/ 27 w 78"/>
                <a:gd name="T45" fmla="*/ 66 h 78"/>
                <a:gd name="T46" fmla="*/ 27 w 78"/>
                <a:gd name="T47" fmla="*/ 66 h 78"/>
                <a:gd name="T48" fmla="*/ 39 w 78"/>
                <a:gd name="T49" fmla="*/ 78 h 78"/>
                <a:gd name="T50" fmla="*/ 50 w 78"/>
                <a:gd name="T51" fmla="*/ 66 h 78"/>
                <a:gd name="T52" fmla="*/ 50 w 78"/>
                <a:gd name="T53" fmla="*/ 66 h 78"/>
                <a:gd name="T54" fmla="*/ 43 w 78"/>
                <a:gd name="T55" fmla="*/ 55 h 78"/>
                <a:gd name="T56" fmla="*/ 43 w 78"/>
                <a:gd name="T57" fmla="*/ 43 h 78"/>
                <a:gd name="T58" fmla="*/ 55 w 78"/>
                <a:gd name="T59" fmla="*/ 43 h 78"/>
                <a:gd name="T60" fmla="*/ 66 w 78"/>
                <a:gd name="T61" fmla="*/ 50 h 78"/>
                <a:gd name="T62" fmla="*/ 66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6" y="27"/>
                  </a:cubicBezTo>
                  <a:cubicBezTo>
                    <a:pt x="66" y="27"/>
                    <a:pt x="66" y="27"/>
                    <a:pt x="66" y="27"/>
                  </a:cubicBezTo>
                  <a:cubicBezTo>
                    <a:pt x="61" y="27"/>
                    <a:pt x="57" y="30"/>
                    <a:pt x="55" y="34"/>
                  </a:cubicBezTo>
                  <a:cubicBezTo>
                    <a:pt x="43" y="34"/>
                    <a:pt x="43" y="34"/>
                    <a:pt x="43" y="34"/>
                  </a:cubicBezTo>
                  <a:cubicBezTo>
                    <a:pt x="43" y="22"/>
                    <a:pt x="43" y="22"/>
                    <a:pt x="43" y="22"/>
                  </a:cubicBezTo>
                  <a:cubicBezTo>
                    <a:pt x="47" y="20"/>
                    <a:pt x="50" y="16"/>
                    <a:pt x="50" y="11"/>
                  </a:cubicBezTo>
                  <a:cubicBezTo>
                    <a:pt x="50" y="11"/>
                    <a:pt x="50" y="11"/>
                    <a:pt x="50" y="11"/>
                  </a:cubicBezTo>
                  <a:cubicBezTo>
                    <a:pt x="50" y="5"/>
                    <a:pt x="45" y="0"/>
                    <a:pt x="39" y="0"/>
                  </a:cubicBezTo>
                  <a:cubicBezTo>
                    <a:pt x="32" y="0"/>
                    <a:pt x="27" y="5"/>
                    <a:pt x="27" y="11"/>
                  </a:cubicBezTo>
                  <a:cubicBezTo>
                    <a:pt x="27" y="11"/>
                    <a:pt x="27" y="11"/>
                    <a:pt x="27" y="11"/>
                  </a:cubicBezTo>
                  <a:cubicBezTo>
                    <a:pt x="27" y="16"/>
                    <a:pt x="30" y="20"/>
                    <a:pt x="34" y="22"/>
                  </a:cubicBezTo>
                  <a:cubicBezTo>
                    <a:pt x="34" y="34"/>
                    <a:pt x="34" y="34"/>
                    <a:pt x="34" y="34"/>
                  </a:cubicBezTo>
                  <a:cubicBezTo>
                    <a:pt x="22" y="34"/>
                    <a:pt x="22" y="34"/>
                    <a:pt x="22" y="34"/>
                  </a:cubicBezTo>
                  <a:cubicBezTo>
                    <a:pt x="20" y="30"/>
                    <a:pt x="16" y="27"/>
                    <a:pt x="11" y="27"/>
                  </a:cubicBezTo>
                  <a:cubicBezTo>
                    <a:pt x="11" y="27"/>
                    <a:pt x="11" y="27"/>
                    <a:pt x="11" y="27"/>
                  </a:cubicBezTo>
                  <a:cubicBezTo>
                    <a:pt x="5" y="27"/>
                    <a:pt x="0" y="32"/>
                    <a:pt x="0" y="39"/>
                  </a:cubicBezTo>
                  <a:cubicBezTo>
                    <a:pt x="0" y="45"/>
                    <a:pt x="5" y="50"/>
                    <a:pt x="11" y="50"/>
                  </a:cubicBezTo>
                  <a:cubicBezTo>
                    <a:pt x="11" y="50"/>
                    <a:pt x="11" y="50"/>
                    <a:pt x="11" y="50"/>
                  </a:cubicBezTo>
                  <a:cubicBezTo>
                    <a:pt x="16" y="50"/>
                    <a:pt x="20" y="47"/>
                    <a:pt x="22" y="43"/>
                  </a:cubicBezTo>
                  <a:cubicBezTo>
                    <a:pt x="34" y="43"/>
                    <a:pt x="34" y="43"/>
                    <a:pt x="34" y="43"/>
                  </a:cubicBezTo>
                  <a:cubicBezTo>
                    <a:pt x="34" y="55"/>
                    <a:pt x="34" y="55"/>
                    <a:pt x="34" y="55"/>
                  </a:cubicBezTo>
                  <a:cubicBezTo>
                    <a:pt x="30" y="57"/>
                    <a:pt x="27" y="61"/>
                    <a:pt x="27" y="66"/>
                  </a:cubicBezTo>
                  <a:cubicBezTo>
                    <a:pt x="27" y="66"/>
                    <a:pt x="27" y="66"/>
                    <a:pt x="27" y="66"/>
                  </a:cubicBezTo>
                  <a:cubicBezTo>
                    <a:pt x="27" y="73"/>
                    <a:pt x="32" y="78"/>
                    <a:pt x="39" y="78"/>
                  </a:cubicBezTo>
                  <a:cubicBezTo>
                    <a:pt x="45" y="78"/>
                    <a:pt x="50" y="73"/>
                    <a:pt x="50" y="66"/>
                  </a:cubicBezTo>
                  <a:cubicBezTo>
                    <a:pt x="50" y="66"/>
                    <a:pt x="50" y="66"/>
                    <a:pt x="50" y="66"/>
                  </a:cubicBezTo>
                  <a:cubicBezTo>
                    <a:pt x="50" y="61"/>
                    <a:pt x="47" y="57"/>
                    <a:pt x="43" y="55"/>
                  </a:cubicBezTo>
                  <a:cubicBezTo>
                    <a:pt x="43" y="43"/>
                    <a:pt x="43" y="43"/>
                    <a:pt x="43" y="43"/>
                  </a:cubicBezTo>
                  <a:cubicBezTo>
                    <a:pt x="55" y="43"/>
                    <a:pt x="55" y="43"/>
                    <a:pt x="55" y="43"/>
                  </a:cubicBezTo>
                  <a:cubicBezTo>
                    <a:pt x="57" y="47"/>
                    <a:pt x="61" y="50"/>
                    <a:pt x="66" y="50"/>
                  </a:cubicBezTo>
                  <a:cubicBezTo>
                    <a:pt x="66" y="50"/>
                    <a:pt x="66" y="50"/>
                    <a:pt x="66"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2" name="Freeform 147"/>
            <p:cNvSpPr>
              <a:spLocks/>
            </p:cNvSpPr>
            <p:nvPr/>
          </p:nvSpPr>
          <p:spPr bwMode="auto">
            <a:xfrm>
              <a:off x="6959600" y="1431925"/>
              <a:ext cx="63500" cy="61913"/>
            </a:xfrm>
            <a:custGeom>
              <a:avLst/>
              <a:gdLst>
                <a:gd name="T0" fmla="*/ 78 w 78"/>
                <a:gd name="T1" fmla="*/ 39 h 78"/>
                <a:gd name="T2" fmla="*/ 67 w 78"/>
                <a:gd name="T3" fmla="*/ 27 h 78"/>
                <a:gd name="T4" fmla="*/ 67 w 78"/>
                <a:gd name="T5" fmla="*/ 27 h 78"/>
                <a:gd name="T6" fmla="*/ 56 w 78"/>
                <a:gd name="T7" fmla="*/ 34 h 78"/>
                <a:gd name="T8" fmla="*/ 44 w 78"/>
                <a:gd name="T9" fmla="*/ 34 h 78"/>
                <a:gd name="T10" fmla="*/ 44 w 78"/>
                <a:gd name="T11" fmla="*/ 22 h 78"/>
                <a:gd name="T12" fmla="*/ 51 w 78"/>
                <a:gd name="T13" fmla="*/ 11 h 78"/>
                <a:gd name="T14" fmla="*/ 51 w 78"/>
                <a:gd name="T15" fmla="*/ 11 h 78"/>
                <a:gd name="T16" fmla="*/ 39 w 78"/>
                <a:gd name="T17" fmla="*/ 0 h 78"/>
                <a:gd name="T18" fmla="*/ 27 w 78"/>
                <a:gd name="T19" fmla="*/ 11 h 78"/>
                <a:gd name="T20" fmla="*/ 27 w 78"/>
                <a:gd name="T21" fmla="*/ 11 h 78"/>
                <a:gd name="T22" fmla="*/ 35 w 78"/>
                <a:gd name="T23" fmla="*/ 22 h 78"/>
                <a:gd name="T24" fmla="*/ 35 w 78"/>
                <a:gd name="T25" fmla="*/ 34 h 78"/>
                <a:gd name="T26" fmla="*/ 22 w 78"/>
                <a:gd name="T27" fmla="*/ 34 h 78"/>
                <a:gd name="T28" fmla="*/ 12 w 78"/>
                <a:gd name="T29" fmla="*/ 27 h 78"/>
                <a:gd name="T30" fmla="*/ 12 w 78"/>
                <a:gd name="T31" fmla="*/ 27 h 78"/>
                <a:gd name="T32" fmla="*/ 0 w 78"/>
                <a:gd name="T33" fmla="*/ 39 h 78"/>
                <a:gd name="T34" fmla="*/ 12 w 78"/>
                <a:gd name="T35" fmla="*/ 50 h 78"/>
                <a:gd name="T36" fmla="*/ 12 w 78"/>
                <a:gd name="T37" fmla="*/ 50 h 78"/>
                <a:gd name="T38" fmla="*/ 22 w 78"/>
                <a:gd name="T39" fmla="*/ 43 h 78"/>
                <a:gd name="T40" fmla="*/ 35 w 78"/>
                <a:gd name="T41" fmla="*/ 43 h 78"/>
                <a:gd name="T42" fmla="*/ 35 w 78"/>
                <a:gd name="T43" fmla="*/ 55 h 78"/>
                <a:gd name="T44" fmla="*/ 27 w 78"/>
                <a:gd name="T45" fmla="*/ 66 h 78"/>
                <a:gd name="T46" fmla="*/ 27 w 78"/>
                <a:gd name="T47" fmla="*/ 66 h 78"/>
                <a:gd name="T48" fmla="*/ 39 w 78"/>
                <a:gd name="T49" fmla="*/ 78 h 78"/>
                <a:gd name="T50" fmla="*/ 51 w 78"/>
                <a:gd name="T51" fmla="*/ 66 h 78"/>
                <a:gd name="T52" fmla="*/ 51 w 78"/>
                <a:gd name="T53" fmla="*/ 66 h 78"/>
                <a:gd name="T54" fmla="*/ 44 w 78"/>
                <a:gd name="T55" fmla="*/ 55 h 78"/>
                <a:gd name="T56" fmla="*/ 44 w 78"/>
                <a:gd name="T57" fmla="*/ 43 h 78"/>
                <a:gd name="T58" fmla="*/ 56 w 78"/>
                <a:gd name="T59" fmla="*/ 43 h 78"/>
                <a:gd name="T60" fmla="*/ 67 w 78"/>
                <a:gd name="T61" fmla="*/ 50 h 78"/>
                <a:gd name="T62" fmla="*/ 67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5" y="0"/>
                    <a:pt x="39" y="0"/>
                  </a:cubicBezTo>
                  <a:cubicBezTo>
                    <a:pt x="33" y="0"/>
                    <a:pt x="27" y="5"/>
                    <a:pt x="27" y="11"/>
                  </a:cubicBezTo>
                  <a:cubicBezTo>
                    <a:pt x="27" y="11"/>
                    <a:pt x="27" y="11"/>
                    <a:pt x="27" y="11"/>
                  </a:cubicBezTo>
                  <a:cubicBezTo>
                    <a:pt x="27" y="16"/>
                    <a:pt x="30" y="20"/>
                    <a:pt x="35" y="22"/>
                  </a:cubicBezTo>
                  <a:cubicBezTo>
                    <a:pt x="35" y="34"/>
                    <a:pt x="35" y="34"/>
                    <a:pt x="35" y="34"/>
                  </a:cubicBezTo>
                  <a:cubicBezTo>
                    <a:pt x="22" y="34"/>
                    <a:pt x="22" y="34"/>
                    <a:pt x="22" y="34"/>
                  </a:cubicBezTo>
                  <a:cubicBezTo>
                    <a:pt x="21" y="30"/>
                    <a:pt x="16" y="27"/>
                    <a:pt x="12" y="27"/>
                  </a:cubicBezTo>
                  <a:cubicBezTo>
                    <a:pt x="12" y="27"/>
                    <a:pt x="12" y="27"/>
                    <a:pt x="12" y="27"/>
                  </a:cubicBezTo>
                  <a:cubicBezTo>
                    <a:pt x="5" y="27"/>
                    <a:pt x="0" y="32"/>
                    <a:pt x="0" y="39"/>
                  </a:cubicBezTo>
                  <a:cubicBezTo>
                    <a:pt x="0" y="45"/>
                    <a:pt x="5" y="50"/>
                    <a:pt x="12" y="50"/>
                  </a:cubicBezTo>
                  <a:cubicBezTo>
                    <a:pt x="12" y="50"/>
                    <a:pt x="12" y="50"/>
                    <a:pt x="12" y="50"/>
                  </a:cubicBezTo>
                  <a:cubicBezTo>
                    <a:pt x="16" y="50"/>
                    <a:pt x="21" y="47"/>
                    <a:pt x="22" y="43"/>
                  </a:cubicBezTo>
                  <a:cubicBezTo>
                    <a:pt x="35" y="43"/>
                    <a:pt x="35" y="43"/>
                    <a:pt x="35" y="43"/>
                  </a:cubicBezTo>
                  <a:cubicBezTo>
                    <a:pt x="35" y="55"/>
                    <a:pt x="35" y="55"/>
                    <a:pt x="35" y="55"/>
                  </a:cubicBezTo>
                  <a:cubicBezTo>
                    <a:pt x="30" y="57"/>
                    <a:pt x="27" y="61"/>
                    <a:pt x="27" y="66"/>
                  </a:cubicBezTo>
                  <a:cubicBezTo>
                    <a:pt x="27" y="66"/>
                    <a:pt x="27" y="66"/>
                    <a:pt x="27" y="66"/>
                  </a:cubicBezTo>
                  <a:cubicBezTo>
                    <a:pt x="27" y="73"/>
                    <a:pt x="33" y="78"/>
                    <a:pt x="39" y="78"/>
                  </a:cubicBezTo>
                  <a:cubicBezTo>
                    <a:pt x="45" y="78"/>
                    <a:pt x="51" y="73"/>
                    <a:pt x="51" y="66"/>
                  </a:cubicBezTo>
                  <a:cubicBezTo>
                    <a:pt x="51" y="66"/>
                    <a:pt x="51" y="66"/>
                    <a:pt x="51" y="66"/>
                  </a:cubicBezTo>
                  <a:cubicBezTo>
                    <a:pt x="51" y="61"/>
                    <a:pt x="48" y="57"/>
                    <a:pt x="44" y="55"/>
                  </a:cubicBezTo>
                  <a:cubicBezTo>
                    <a:pt x="44" y="43"/>
                    <a:pt x="44" y="43"/>
                    <a:pt x="44" y="43"/>
                  </a:cubicBezTo>
                  <a:cubicBezTo>
                    <a:pt x="56" y="43"/>
                    <a:pt x="56" y="43"/>
                    <a:pt x="56" y="43"/>
                  </a:cubicBezTo>
                  <a:cubicBezTo>
                    <a:pt x="58" y="47"/>
                    <a:pt x="62" y="50"/>
                    <a:pt x="67" y="50"/>
                  </a:cubicBezTo>
                  <a:cubicBezTo>
                    <a:pt x="67" y="50"/>
                    <a:pt x="67" y="50"/>
                    <a:pt x="67"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3" name="Freeform 148"/>
            <p:cNvSpPr>
              <a:spLocks/>
            </p:cNvSpPr>
            <p:nvPr/>
          </p:nvSpPr>
          <p:spPr bwMode="auto">
            <a:xfrm>
              <a:off x="7083425" y="1431925"/>
              <a:ext cx="61913" cy="61913"/>
            </a:xfrm>
            <a:custGeom>
              <a:avLst/>
              <a:gdLst>
                <a:gd name="T0" fmla="*/ 78 w 78"/>
                <a:gd name="T1" fmla="*/ 39 h 78"/>
                <a:gd name="T2" fmla="*/ 67 w 78"/>
                <a:gd name="T3" fmla="*/ 27 h 78"/>
                <a:gd name="T4" fmla="*/ 67 w 78"/>
                <a:gd name="T5" fmla="*/ 27 h 78"/>
                <a:gd name="T6" fmla="*/ 56 w 78"/>
                <a:gd name="T7" fmla="*/ 34 h 78"/>
                <a:gd name="T8" fmla="*/ 44 w 78"/>
                <a:gd name="T9" fmla="*/ 34 h 78"/>
                <a:gd name="T10" fmla="*/ 44 w 78"/>
                <a:gd name="T11" fmla="*/ 22 h 78"/>
                <a:gd name="T12" fmla="*/ 51 w 78"/>
                <a:gd name="T13" fmla="*/ 11 h 78"/>
                <a:gd name="T14" fmla="*/ 51 w 78"/>
                <a:gd name="T15" fmla="*/ 11 h 78"/>
                <a:gd name="T16" fmla="*/ 39 w 78"/>
                <a:gd name="T17" fmla="*/ 0 h 78"/>
                <a:gd name="T18" fmla="*/ 28 w 78"/>
                <a:gd name="T19" fmla="*/ 11 h 78"/>
                <a:gd name="T20" fmla="*/ 28 w 78"/>
                <a:gd name="T21" fmla="*/ 11 h 78"/>
                <a:gd name="T22" fmla="*/ 35 w 78"/>
                <a:gd name="T23" fmla="*/ 22 h 78"/>
                <a:gd name="T24" fmla="*/ 35 w 78"/>
                <a:gd name="T25" fmla="*/ 34 h 78"/>
                <a:gd name="T26" fmla="*/ 23 w 78"/>
                <a:gd name="T27" fmla="*/ 34 h 78"/>
                <a:gd name="T28" fmla="*/ 12 w 78"/>
                <a:gd name="T29" fmla="*/ 27 h 78"/>
                <a:gd name="T30" fmla="*/ 12 w 78"/>
                <a:gd name="T31" fmla="*/ 27 h 78"/>
                <a:gd name="T32" fmla="*/ 0 w 78"/>
                <a:gd name="T33" fmla="*/ 39 h 78"/>
                <a:gd name="T34" fmla="*/ 12 w 78"/>
                <a:gd name="T35" fmla="*/ 50 h 78"/>
                <a:gd name="T36" fmla="*/ 12 w 78"/>
                <a:gd name="T37" fmla="*/ 50 h 78"/>
                <a:gd name="T38" fmla="*/ 23 w 78"/>
                <a:gd name="T39" fmla="*/ 43 h 78"/>
                <a:gd name="T40" fmla="*/ 35 w 78"/>
                <a:gd name="T41" fmla="*/ 43 h 78"/>
                <a:gd name="T42" fmla="*/ 35 w 78"/>
                <a:gd name="T43" fmla="*/ 55 h 78"/>
                <a:gd name="T44" fmla="*/ 28 w 78"/>
                <a:gd name="T45" fmla="*/ 66 h 78"/>
                <a:gd name="T46" fmla="*/ 28 w 78"/>
                <a:gd name="T47" fmla="*/ 66 h 78"/>
                <a:gd name="T48" fmla="*/ 39 w 78"/>
                <a:gd name="T49" fmla="*/ 78 h 78"/>
                <a:gd name="T50" fmla="*/ 51 w 78"/>
                <a:gd name="T51" fmla="*/ 66 h 78"/>
                <a:gd name="T52" fmla="*/ 51 w 78"/>
                <a:gd name="T53" fmla="*/ 66 h 78"/>
                <a:gd name="T54" fmla="*/ 44 w 78"/>
                <a:gd name="T55" fmla="*/ 55 h 78"/>
                <a:gd name="T56" fmla="*/ 44 w 78"/>
                <a:gd name="T57" fmla="*/ 43 h 78"/>
                <a:gd name="T58" fmla="*/ 56 w 78"/>
                <a:gd name="T59" fmla="*/ 43 h 78"/>
                <a:gd name="T60" fmla="*/ 67 w 78"/>
                <a:gd name="T61" fmla="*/ 50 h 78"/>
                <a:gd name="T62" fmla="*/ 67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39"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6" y="27"/>
                    <a:pt x="0" y="32"/>
                    <a:pt x="0" y="39"/>
                  </a:cubicBezTo>
                  <a:cubicBezTo>
                    <a:pt x="0" y="45"/>
                    <a:pt x="6" y="50"/>
                    <a:pt x="12" y="50"/>
                  </a:cubicBezTo>
                  <a:cubicBezTo>
                    <a:pt x="12" y="50"/>
                    <a:pt x="12" y="50"/>
                    <a:pt x="12" y="50"/>
                  </a:cubicBezTo>
                  <a:cubicBezTo>
                    <a:pt x="17" y="50"/>
                    <a:pt x="21" y="47"/>
                    <a:pt x="23" y="43"/>
                  </a:cubicBezTo>
                  <a:cubicBezTo>
                    <a:pt x="35" y="43"/>
                    <a:pt x="35" y="43"/>
                    <a:pt x="35" y="43"/>
                  </a:cubicBezTo>
                  <a:cubicBezTo>
                    <a:pt x="35" y="55"/>
                    <a:pt x="35" y="55"/>
                    <a:pt x="35" y="55"/>
                  </a:cubicBezTo>
                  <a:cubicBezTo>
                    <a:pt x="31" y="57"/>
                    <a:pt x="28" y="61"/>
                    <a:pt x="28" y="66"/>
                  </a:cubicBezTo>
                  <a:cubicBezTo>
                    <a:pt x="28" y="66"/>
                    <a:pt x="28" y="66"/>
                    <a:pt x="28" y="66"/>
                  </a:cubicBezTo>
                  <a:cubicBezTo>
                    <a:pt x="28" y="73"/>
                    <a:pt x="33" y="78"/>
                    <a:pt x="39" y="78"/>
                  </a:cubicBezTo>
                  <a:cubicBezTo>
                    <a:pt x="46" y="78"/>
                    <a:pt x="51" y="73"/>
                    <a:pt x="51" y="66"/>
                  </a:cubicBezTo>
                  <a:cubicBezTo>
                    <a:pt x="51" y="66"/>
                    <a:pt x="51" y="66"/>
                    <a:pt x="51" y="66"/>
                  </a:cubicBezTo>
                  <a:cubicBezTo>
                    <a:pt x="51" y="61"/>
                    <a:pt x="48" y="57"/>
                    <a:pt x="44" y="55"/>
                  </a:cubicBezTo>
                  <a:cubicBezTo>
                    <a:pt x="44" y="43"/>
                    <a:pt x="44" y="43"/>
                    <a:pt x="44" y="43"/>
                  </a:cubicBezTo>
                  <a:cubicBezTo>
                    <a:pt x="56" y="43"/>
                    <a:pt x="56" y="43"/>
                    <a:pt x="56" y="43"/>
                  </a:cubicBezTo>
                  <a:cubicBezTo>
                    <a:pt x="58" y="47"/>
                    <a:pt x="62" y="50"/>
                    <a:pt x="67" y="50"/>
                  </a:cubicBezTo>
                  <a:cubicBezTo>
                    <a:pt x="67" y="50"/>
                    <a:pt x="67" y="50"/>
                    <a:pt x="67"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4" name="Freeform 149"/>
            <p:cNvSpPr>
              <a:spLocks/>
            </p:cNvSpPr>
            <p:nvPr/>
          </p:nvSpPr>
          <p:spPr bwMode="auto">
            <a:xfrm>
              <a:off x="7207250" y="1431925"/>
              <a:ext cx="63500" cy="61913"/>
            </a:xfrm>
            <a:custGeom>
              <a:avLst/>
              <a:gdLst>
                <a:gd name="T0" fmla="*/ 78 w 78"/>
                <a:gd name="T1" fmla="*/ 39 h 78"/>
                <a:gd name="T2" fmla="*/ 66 w 78"/>
                <a:gd name="T3" fmla="*/ 27 h 78"/>
                <a:gd name="T4" fmla="*/ 66 w 78"/>
                <a:gd name="T5" fmla="*/ 27 h 78"/>
                <a:gd name="T6" fmla="*/ 55 w 78"/>
                <a:gd name="T7" fmla="*/ 34 h 78"/>
                <a:gd name="T8" fmla="*/ 43 w 78"/>
                <a:gd name="T9" fmla="*/ 34 h 78"/>
                <a:gd name="T10" fmla="*/ 43 w 78"/>
                <a:gd name="T11" fmla="*/ 22 h 78"/>
                <a:gd name="T12" fmla="*/ 50 w 78"/>
                <a:gd name="T13" fmla="*/ 11 h 78"/>
                <a:gd name="T14" fmla="*/ 50 w 78"/>
                <a:gd name="T15" fmla="*/ 11 h 78"/>
                <a:gd name="T16" fmla="*/ 39 w 78"/>
                <a:gd name="T17" fmla="*/ 0 h 78"/>
                <a:gd name="T18" fmla="*/ 27 w 78"/>
                <a:gd name="T19" fmla="*/ 11 h 78"/>
                <a:gd name="T20" fmla="*/ 27 w 78"/>
                <a:gd name="T21" fmla="*/ 11 h 78"/>
                <a:gd name="T22" fmla="*/ 34 w 78"/>
                <a:gd name="T23" fmla="*/ 22 h 78"/>
                <a:gd name="T24" fmla="*/ 34 w 78"/>
                <a:gd name="T25" fmla="*/ 34 h 78"/>
                <a:gd name="T26" fmla="*/ 22 w 78"/>
                <a:gd name="T27" fmla="*/ 34 h 78"/>
                <a:gd name="T28" fmla="*/ 11 w 78"/>
                <a:gd name="T29" fmla="*/ 27 h 78"/>
                <a:gd name="T30" fmla="*/ 11 w 78"/>
                <a:gd name="T31" fmla="*/ 27 h 78"/>
                <a:gd name="T32" fmla="*/ 0 w 78"/>
                <a:gd name="T33" fmla="*/ 39 h 78"/>
                <a:gd name="T34" fmla="*/ 11 w 78"/>
                <a:gd name="T35" fmla="*/ 50 h 78"/>
                <a:gd name="T36" fmla="*/ 11 w 78"/>
                <a:gd name="T37" fmla="*/ 50 h 78"/>
                <a:gd name="T38" fmla="*/ 22 w 78"/>
                <a:gd name="T39" fmla="*/ 43 h 78"/>
                <a:gd name="T40" fmla="*/ 34 w 78"/>
                <a:gd name="T41" fmla="*/ 43 h 78"/>
                <a:gd name="T42" fmla="*/ 34 w 78"/>
                <a:gd name="T43" fmla="*/ 55 h 78"/>
                <a:gd name="T44" fmla="*/ 27 w 78"/>
                <a:gd name="T45" fmla="*/ 66 h 78"/>
                <a:gd name="T46" fmla="*/ 27 w 78"/>
                <a:gd name="T47" fmla="*/ 66 h 78"/>
                <a:gd name="T48" fmla="*/ 39 w 78"/>
                <a:gd name="T49" fmla="*/ 78 h 78"/>
                <a:gd name="T50" fmla="*/ 50 w 78"/>
                <a:gd name="T51" fmla="*/ 66 h 78"/>
                <a:gd name="T52" fmla="*/ 50 w 78"/>
                <a:gd name="T53" fmla="*/ 66 h 78"/>
                <a:gd name="T54" fmla="*/ 43 w 78"/>
                <a:gd name="T55" fmla="*/ 55 h 78"/>
                <a:gd name="T56" fmla="*/ 43 w 78"/>
                <a:gd name="T57" fmla="*/ 43 h 78"/>
                <a:gd name="T58" fmla="*/ 55 w 78"/>
                <a:gd name="T59" fmla="*/ 43 h 78"/>
                <a:gd name="T60" fmla="*/ 66 w 78"/>
                <a:gd name="T61" fmla="*/ 50 h 78"/>
                <a:gd name="T62" fmla="*/ 66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6" y="27"/>
                  </a:cubicBezTo>
                  <a:cubicBezTo>
                    <a:pt x="66" y="27"/>
                    <a:pt x="66" y="27"/>
                    <a:pt x="66" y="27"/>
                  </a:cubicBezTo>
                  <a:cubicBezTo>
                    <a:pt x="61" y="27"/>
                    <a:pt x="57" y="30"/>
                    <a:pt x="55" y="34"/>
                  </a:cubicBezTo>
                  <a:cubicBezTo>
                    <a:pt x="43" y="34"/>
                    <a:pt x="43" y="34"/>
                    <a:pt x="43" y="34"/>
                  </a:cubicBezTo>
                  <a:cubicBezTo>
                    <a:pt x="43" y="22"/>
                    <a:pt x="43" y="22"/>
                    <a:pt x="43" y="22"/>
                  </a:cubicBezTo>
                  <a:cubicBezTo>
                    <a:pt x="47" y="20"/>
                    <a:pt x="50" y="16"/>
                    <a:pt x="50" y="11"/>
                  </a:cubicBezTo>
                  <a:cubicBezTo>
                    <a:pt x="50" y="11"/>
                    <a:pt x="50" y="11"/>
                    <a:pt x="50" y="11"/>
                  </a:cubicBezTo>
                  <a:cubicBezTo>
                    <a:pt x="50" y="5"/>
                    <a:pt x="45" y="0"/>
                    <a:pt x="39" y="0"/>
                  </a:cubicBezTo>
                  <a:cubicBezTo>
                    <a:pt x="32" y="0"/>
                    <a:pt x="27" y="5"/>
                    <a:pt x="27" y="11"/>
                  </a:cubicBezTo>
                  <a:cubicBezTo>
                    <a:pt x="27" y="11"/>
                    <a:pt x="27" y="11"/>
                    <a:pt x="27" y="11"/>
                  </a:cubicBezTo>
                  <a:cubicBezTo>
                    <a:pt x="27" y="16"/>
                    <a:pt x="30" y="20"/>
                    <a:pt x="34" y="22"/>
                  </a:cubicBezTo>
                  <a:cubicBezTo>
                    <a:pt x="34" y="34"/>
                    <a:pt x="34" y="34"/>
                    <a:pt x="34" y="34"/>
                  </a:cubicBezTo>
                  <a:cubicBezTo>
                    <a:pt x="22" y="34"/>
                    <a:pt x="22" y="34"/>
                    <a:pt x="22" y="34"/>
                  </a:cubicBezTo>
                  <a:cubicBezTo>
                    <a:pt x="20" y="30"/>
                    <a:pt x="16" y="27"/>
                    <a:pt x="11" y="27"/>
                  </a:cubicBezTo>
                  <a:cubicBezTo>
                    <a:pt x="11" y="27"/>
                    <a:pt x="11" y="27"/>
                    <a:pt x="11" y="27"/>
                  </a:cubicBezTo>
                  <a:cubicBezTo>
                    <a:pt x="5" y="27"/>
                    <a:pt x="0" y="32"/>
                    <a:pt x="0" y="39"/>
                  </a:cubicBezTo>
                  <a:cubicBezTo>
                    <a:pt x="0" y="45"/>
                    <a:pt x="5" y="50"/>
                    <a:pt x="11" y="50"/>
                  </a:cubicBezTo>
                  <a:cubicBezTo>
                    <a:pt x="11" y="50"/>
                    <a:pt x="11" y="50"/>
                    <a:pt x="11" y="50"/>
                  </a:cubicBezTo>
                  <a:cubicBezTo>
                    <a:pt x="16" y="50"/>
                    <a:pt x="20" y="47"/>
                    <a:pt x="22" y="43"/>
                  </a:cubicBezTo>
                  <a:cubicBezTo>
                    <a:pt x="34" y="43"/>
                    <a:pt x="34" y="43"/>
                    <a:pt x="34" y="43"/>
                  </a:cubicBezTo>
                  <a:cubicBezTo>
                    <a:pt x="34" y="55"/>
                    <a:pt x="34" y="55"/>
                    <a:pt x="34" y="55"/>
                  </a:cubicBezTo>
                  <a:cubicBezTo>
                    <a:pt x="30" y="57"/>
                    <a:pt x="27" y="61"/>
                    <a:pt x="27" y="66"/>
                  </a:cubicBezTo>
                  <a:cubicBezTo>
                    <a:pt x="27" y="66"/>
                    <a:pt x="27" y="66"/>
                    <a:pt x="27" y="66"/>
                  </a:cubicBezTo>
                  <a:cubicBezTo>
                    <a:pt x="27" y="73"/>
                    <a:pt x="32" y="78"/>
                    <a:pt x="39" y="78"/>
                  </a:cubicBezTo>
                  <a:cubicBezTo>
                    <a:pt x="45" y="78"/>
                    <a:pt x="50" y="73"/>
                    <a:pt x="50" y="66"/>
                  </a:cubicBezTo>
                  <a:cubicBezTo>
                    <a:pt x="50" y="66"/>
                    <a:pt x="50" y="66"/>
                    <a:pt x="50" y="66"/>
                  </a:cubicBezTo>
                  <a:cubicBezTo>
                    <a:pt x="50" y="61"/>
                    <a:pt x="47" y="57"/>
                    <a:pt x="43" y="55"/>
                  </a:cubicBezTo>
                  <a:cubicBezTo>
                    <a:pt x="43" y="43"/>
                    <a:pt x="43" y="43"/>
                    <a:pt x="43" y="43"/>
                  </a:cubicBezTo>
                  <a:cubicBezTo>
                    <a:pt x="55" y="43"/>
                    <a:pt x="55" y="43"/>
                    <a:pt x="55" y="43"/>
                  </a:cubicBezTo>
                  <a:cubicBezTo>
                    <a:pt x="57" y="47"/>
                    <a:pt x="61" y="50"/>
                    <a:pt x="66" y="50"/>
                  </a:cubicBezTo>
                  <a:cubicBezTo>
                    <a:pt x="66" y="50"/>
                    <a:pt x="66" y="50"/>
                    <a:pt x="66"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5" name="Freeform 150"/>
            <p:cNvSpPr>
              <a:spLocks/>
            </p:cNvSpPr>
            <p:nvPr/>
          </p:nvSpPr>
          <p:spPr bwMode="auto">
            <a:xfrm>
              <a:off x="7331075" y="1431925"/>
              <a:ext cx="61913" cy="61913"/>
            </a:xfrm>
            <a:custGeom>
              <a:avLst/>
              <a:gdLst>
                <a:gd name="T0" fmla="*/ 78 w 78"/>
                <a:gd name="T1" fmla="*/ 39 h 78"/>
                <a:gd name="T2" fmla="*/ 66 w 78"/>
                <a:gd name="T3" fmla="*/ 27 h 78"/>
                <a:gd name="T4" fmla="*/ 66 w 78"/>
                <a:gd name="T5" fmla="*/ 27 h 78"/>
                <a:gd name="T6" fmla="*/ 56 w 78"/>
                <a:gd name="T7" fmla="*/ 34 h 78"/>
                <a:gd name="T8" fmla="*/ 43 w 78"/>
                <a:gd name="T9" fmla="*/ 34 h 78"/>
                <a:gd name="T10" fmla="*/ 43 w 78"/>
                <a:gd name="T11" fmla="*/ 22 h 78"/>
                <a:gd name="T12" fmla="*/ 51 w 78"/>
                <a:gd name="T13" fmla="*/ 11 h 78"/>
                <a:gd name="T14" fmla="*/ 51 w 78"/>
                <a:gd name="T15" fmla="*/ 11 h 78"/>
                <a:gd name="T16" fmla="*/ 39 w 78"/>
                <a:gd name="T17" fmla="*/ 0 h 78"/>
                <a:gd name="T18" fmla="*/ 27 w 78"/>
                <a:gd name="T19" fmla="*/ 11 h 78"/>
                <a:gd name="T20" fmla="*/ 27 w 78"/>
                <a:gd name="T21" fmla="*/ 11 h 78"/>
                <a:gd name="T22" fmla="*/ 35 w 78"/>
                <a:gd name="T23" fmla="*/ 22 h 78"/>
                <a:gd name="T24" fmla="*/ 35 w 78"/>
                <a:gd name="T25" fmla="*/ 34 h 78"/>
                <a:gd name="T26" fmla="*/ 22 w 78"/>
                <a:gd name="T27" fmla="*/ 34 h 78"/>
                <a:gd name="T28" fmla="*/ 12 w 78"/>
                <a:gd name="T29" fmla="*/ 27 h 78"/>
                <a:gd name="T30" fmla="*/ 12 w 78"/>
                <a:gd name="T31" fmla="*/ 27 h 78"/>
                <a:gd name="T32" fmla="*/ 0 w 78"/>
                <a:gd name="T33" fmla="*/ 39 h 78"/>
                <a:gd name="T34" fmla="*/ 12 w 78"/>
                <a:gd name="T35" fmla="*/ 50 h 78"/>
                <a:gd name="T36" fmla="*/ 12 w 78"/>
                <a:gd name="T37" fmla="*/ 50 h 78"/>
                <a:gd name="T38" fmla="*/ 22 w 78"/>
                <a:gd name="T39" fmla="*/ 43 h 78"/>
                <a:gd name="T40" fmla="*/ 35 w 78"/>
                <a:gd name="T41" fmla="*/ 43 h 78"/>
                <a:gd name="T42" fmla="*/ 35 w 78"/>
                <a:gd name="T43" fmla="*/ 55 h 78"/>
                <a:gd name="T44" fmla="*/ 27 w 78"/>
                <a:gd name="T45" fmla="*/ 66 h 78"/>
                <a:gd name="T46" fmla="*/ 27 w 78"/>
                <a:gd name="T47" fmla="*/ 66 h 78"/>
                <a:gd name="T48" fmla="*/ 39 w 78"/>
                <a:gd name="T49" fmla="*/ 78 h 78"/>
                <a:gd name="T50" fmla="*/ 51 w 78"/>
                <a:gd name="T51" fmla="*/ 66 h 78"/>
                <a:gd name="T52" fmla="*/ 51 w 78"/>
                <a:gd name="T53" fmla="*/ 66 h 78"/>
                <a:gd name="T54" fmla="*/ 43 w 78"/>
                <a:gd name="T55" fmla="*/ 55 h 78"/>
                <a:gd name="T56" fmla="*/ 43 w 78"/>
                <a:gd name="T57" fmla="*/ 43 h 78"/>
                <a:gd name="T58" fmla="*/ 56 w 78"/>
                <a:gd name="T59" fmla="*/ 43 h 78"/>
                <a:gd name="T60" fmla="*/ 66 w 78"/>
                <a:gd name="T61" fmla="*/ 50 h 78"/>
                <a:gd name="T62" fmla="*/ 66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6" y="27"/>
                  </a:cubicBezTo>
                  <a:cubicBezTo>
                    <a:pt x="66" y="27"/>
                    <a:pt x="66" y="27"/>
                    <a:pt x="66" y="27"/>
                  </a:cubicBezTo>
                  <a:cubicBezTo>
                    <a:pt x="62" y="27"/>
                    <a:pt x="57" y="30"/>
                    <a:pt x="56" y="34"/>
                  </a:cubicBezTo>
                  <a:cubicBezTo>
                    <a:pt x="43" y="34"/>
                    <a:pt x="43" y="34"/>
                    <a:pt x="43" y="34"/>
                  </a:cubicBezTo>
                  <a:cubicBezTo>
                    <a:pt x="43" y="22"/>
                    <a:pt x="43" y="22"/>
                    <a:pt x="43" y="22"/>
                  </a:cubicBezTo>
                  <a:cubicBezTo>
                    <a:pt x="48" y="20"/>
                    <a:pt x="51" y="16"/>
                    <a:pt x="51" y="11"/>
                  </a:cubicBezTo>
                  <a:cubicBezTo>
                    <a:pt x="51" y="11"/>
                    <a:pt x="51" y="11"/>
                    <a:pt x="51" y="11"/>
                  </a:cubicBezTo>
                  <a:cubicBezTo>
                    <a:pt x="51" y="5"/>
                    <a:pt x="45" y="0"/>
                    <a:pt x="39" y="0"/>
                  </a:cubicBezTo>
                  <a:cubicBezTo>
                    <a:pt x="33" y="0"/>
                    <a:pt x="27" y="5"/>
                    <a:pt x="27" y="11"/>
                  </a:cubicBezTo>
                  <a:cubicBezTo>
                    <a:pt x="27" y="11"/>
                    <a:pt x="27" y="11"/>
                    <a:pt x="27" y="11"/>
                  </a:cubicBezTo>
                  <a:cubicBezTo>
                    <a:pt x="27" y="16"/>
                    <a:pt x="30" y="20"/>
                    <a:pt x="35" y="22"/>
                  </a:cubicBezTo>
                  <a:cubicBezTo>
                    <a:pt x="35" y="34"/>
                    <a:pt x="35" y="34"/>
                    <a:pt x="35" y="34"/>
                  </a:cubicBezTo>
                  <a:cubicBezTo>
                    <a:pt x="22" y="34"/>
                    <a:pt x="22" y="34"/>
                    <a:pt x="22" y="34"/>
                  </a:cubicBezTo>
                  <a:cubicBezTo>
                    <a:pt x="21" y="30"/>
                    <a:pt x="16" y="27"/>
                    <a:pt x="12" y="27"/>
                  </a:cubicBezTo>
                  <a:cubicBezTo>
                    <a:pt x="12" y="27"/>
                    <a:pt x="12" y="27"/>
                    <a:pt x="12" y="27"/>
                  </a:cubicBezTo>
                  <a:cubicBezTo>
                    <a:pt x="5" y="27"/>
                    <a:pt x="0" y="32"/>
                    <a:pt x="0" y="39"/>
                  </a:cubicBezTo>
                  <a:cubicBezTo>
                    <a:pt x="0" y="45"/>
                    <a:pt x="5" y="50"/>
                    <a:pt x="12" y="50"/>
                  </a:cubicBezTo>
                  <a:cubicBezTo>
                    <a:pt x="12" y="50"/>
                    <a:pt x="12" y="50"/>
                    <a:pt x="12" y="50"/>
                  </a:cubicBezTo>
                  <a:cubicBezTo>
                    <a:pt x="16" y="50"/>
                    <a:pt x="21" y="47"/>
                    <a:pt x="22" y="43"/>
                  </a:cubicBezTo>
                  <a:cubicBezTo>
                    <a:pt x="35" y="43"/>
                    <a:pt x="35" y="43"/>
                    <a:pt x="35" y="43"/>
                  </a:cubicBezTo>
                  <a:cubicBezTo>
                    <a:pt x="35" y="55"/>
                    <a:pt x="35" y="55"/>
                    <a:pt x="35" y="55"/>
                  </a:cubicBezTo>
                  <a:cubicBezTo>
                    <a:pt x="30" y="57"/>
                    <a:pt x="27" y="61"/>
                    <a:pt x="27" y="66"/>
                  </a:cubicBezTo>
                  <a:cubicBezTo>
                    <a:pt x="27" y="66"/>
                    <a:pt x="27" y="66"/>
                    <a:pt x="27" y="66"/>
                  </a:cubicBezTo>
                  <a:cubicBezTo>
                    <a:pt x="27" y="73"/>
                    <a:pt x="33" y="78"/>
                    <a:pt x="39" y="78"/>
                  </a:cubicBezTo>
                  <a:cubicBezTo>
                    <a:pt x="45" y="78"/>
                    <a:pt x="51" y="73"/>
                    <a:pt x="51" y="66"/>
                  </a:cubicBezTo>
                  <a:cubicBezTo>
                    <a:pt x="51" y="66"/>
                    <a:pt x="51" y="66"/>
                    <a:pt x="51" y="66"/>
                  </a:cubicBezTo>
                  <a:cubicBezTo>
                    <a:pt x="51" y="61"/>
                    <a:pt x="48" y="57"/>
                    <a:pt x="43" y="55"/>
                  </a:cubicBezTo>
                  <a:cubicBezTo>
                    <a:pt x="43" y="43"/>
                    <a:pt x="43" y="43"/>
                    <a:pt x="43" y="43"/>
                  </a:cubicBezTo>
                  <a:cubicBezTo>
                    <a:pt x="56" y="43"/>
                    <a:pt x="56" y="43"/>
                    <a:pt x="56" y="43"/>
                  </a:cubicBezTo>
                  <a:cubicBezTo>
                    <a:pt x="57" y="47"/>
                    <a:pt x="62" y="50"/>
                    <a:pt x="66" y="50"/>
                  </a:cubicBezTo>
                  <a:cubicBezTo>
                    <a:pt x="66" y="50"/>
                    <a:pt x="66" y="50"/>
                    <a:pt x="66"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6" name="Freeform 151"/>
            <p:cNvSpPr>
              <a:spLocks/>
            </p:cNvSpPr>
            <p:nvPr/>
          </p:nvSpPr>
          <p:spPr bwMode="auto">
            <a:xfrm>
              <a:off x="7454900" y="1431925"/>
              <a:ext cx="61913" cy="61913"/>
            </a:xfrm>
            <a:custGeom>
              <a:avLst/>
              <a:gdLst>
                <a:gd name="T0" fmla="*/ 78 w 78"/>
                <a:gd name="T1" fmla="*/ 39 h 78"/>
                <a:gd name="T2" fmla="*/ 67 w 78"/>
                <a:gd name="T3" fmla="*/ 27 h 78"/>
                <a:gd name="T4" fmla="*/ 67 w 78"/>
                <a:gd name="T5" fmla="*/ 27 h 78"/>
                <a:gd name="T6" fmla="*/ 56 w 78"/>
                <a:gd name="T7" fmla="*/ 34 h 78"/>
                <a:gd name="T8" fmla="*/ 44 w 78"/>
                <a:gd name="T9" fmla="*/ 34 h 78"/>
                <a:gd name="T10" fmla="*/ 44 w 78"/>
                <a:gd name="T11" fmla="*/ 22 h 78"/>
                <a:gd name="T12" fmla="*/ 51 w 78"/>
                <a:gd name="T13" fmla="*/ 11 h 78"/>
                <a:gd name="T14" fmla="*/ 51 w 78"/>
                <a:gd name="T15" fmla="*/ 11 h 78"/>
                <a:gd name="T16" fmla="*/ 39 w 78"/>
                <a:gd name="T17" fmla="*/ 0 h 78"/>
                <a:gd name="T18" fmla="*/ 28 w 78"/>
                <a:gd name="T19" fmla="*/ 11 h 78"/>
                <a:gd name="T20" fmla="*/ 28 w 78"/>
                <a:gd name="T21" fmla="*/ 11 h 78"/>
                <a:gd name="T22" fmla="*/ 35 w 78"/>
                <a:gd name="T23" fmla="*/ 22 h 78"/>
                <a:gd name="T24" fmla="*/ 35 w 78"/>
                <a:gd name="T25" fmla="*/ 34 h 78"/>
                <a:gd name="T26" fmla="*/ 23 w 78"/>
                <a:gd name="T27" fmla="*/ 34 h 78"/>
                <a:gd name="T28" fmla="*/ 12 w 78"/>
                <a:gd name="T29" fmla="*/ 27 h 78"/>
                <a:gd name="T30" fmla="*/ 12 w 78"/>
                <a:gd name="T31" fmla="*/ 27 h 78"/>
                <a:gd name="T32" fmla="*/ 0 w 78"/>
                <a:gd name="T33" fmla="*/ 39 h 78"/>
                <a:gd name="T34" fmla="*/ 12 w 78"/>
                <a:gd name="T35" fmla="*/ 50 h 78"/>
                <a:gd name="T36" fmla="*/ 12 w 78"/>
                <a:gd name="T37" fmla="*/ 50 h 78"/>
                <a:gd name="T38" fmla="*/ 23 w 78"/>
                <a:gd name="T39" fmla="*/ 43 h 78"/>
                <a:gd name="T40" fmla="*/ 35 w 78"/>
                <a:gd name="T41" fmla="*/ 43 h 78"/>
                <a:gd name="T42" fmla="*/ 35 w 78"/>
                <a:gd name="T43" fmla="*/ 55 h 78"/>
                <a:gd name="T44" fmla="*/ 28 w 78"/>
                <a:gd name="T45" fmla="*/ 66 h 78"/>
                <a:gd name="T46" fmla="*/ 28 w 78"/>
                <a:gd name="T47" fmla="*/ 66 h 78"/>
                <a:gd name="T48" fmla="*/ 39 w 78"/>
                <a:gd name="T49" fmla="*/ 78 h 78"/>
                <a:gd name="T50" fmla="*/ 51 w 78"/>
                <a:gd name="T51" fmla="*/ 66 h 78"/>
                <a:gd name="T52" fmla="*/ 51 w 78"/>
                <a:gd name="T53" fmla="*/ 66 h 78"/>
                <a:gd name="T54" fmla="*/ 44 w 78"/>
                <a:gd name="T55" fmla="*/ 55 h 78"/>
                <a:gd name="T56" fmla="*/ 44 w 78"/>
                <a:gd name="T57" fmla="*/ 43 h 78"/>
                <a:gd name="T58" fmla="*/ 56 w 78"/>
                <a:gd name="T59" fmla="*/ 43 h 78"/>
                <a:gd name="T60" fmla="*/ 67 w 78"/>
                <a:gd name="T61" fmla="*/ 50 h 78"/>
                <a:gd name="T62" fmla="*/ 67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39"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5" y="27"/>
                    <a:pt x="0" y="32"/>
                    <a:pt x="0" y="39"/>
                  </a:cubicBezTo>
                  <a:cubicBezTo>
                    <a:pt x="0" y="45"/>
                    <a:pt x="5" y="50"/>
                    <a:pt x="12" y="50"/>
                  </a:cubicBezTo>
                  <a:cubicBezTo>
                    <a:pt x="12" y="50"/>
                    <a:pt x="12" y="50"/>
                    <a:pt x="12" y="50"/>
                  </a:cubicBezTo>
                  <a:cubicBezTo>
                    <a:pt x="17" y="50"/>
                    <a:pt x="21" y="47"/>
                    <a:pt x="23" y="43"/>
                  </a:cubicBezTo>
                  <a:cubicBezTo>
                    <a:pt x="35" y="43"/>
                    <a:pt x="35" y="43"/>
                    <a:pt x="35" y="43"/>
                  </a:cubicBezTo>
                  <a:cubicBezTo>
                    <a:pt x="35" y="55"/>
                    <a:pt x="35" y="55"/>
                    <a:pt x="35" y="55"/>
                  </a:cubicBezTo>
                  <a:cubicBezTo>
                    <a:pt x="31" y="57"/>
                    <a:pt x="28" y="61"/>
                    <a:pt x="28" y="66"/>
                  </a:cubicBezTo>
                  <a:cubicBezTo>
                    <a:pt x="28" y="66"/>
                    <a:pt x="28" y="66"/>
                    <a:pt x="28" y="66"/>
                  </a:cubicBezTo>
                  <a:cubicBezTo>
                    <a:pt x="28" y="73"/>
                    <a:pt x="33" y="78"/>
                    <a:pt x="39" y="78"/>
                  </a:cubicBezTo>
                  <a:cubicBezTo>
                    <a:pt x="46" y="78"/>
                    <a:pt x="51" y="73"/>
                    <a:pt x="51" y="66"/>
                  </a:cubicBezTo>
                  <a:cubicBezTo>
                    <a:pt x="51" y="66"/>
                    <a:pt x="51" y="66"/>
                    <a:pt x="51" y="66"/>
                  </a:cubicBezTo>
                  <a:cubicBezTo>
                    <a:pt x="51" y="61"/>
                    <a:pt x="48" y="57"/>
                    <a:pt x="44" y="55"/>
                  </a:cubicBezTo>
                  <a:cubicBezTo>
                    <a:pt x="44" y="43"/>
                    <a:pt x="44" y="43"/>
                    <a:pt x="44" y="43"/>
                  </a:cubicBezTo>
                  <a:cubicBezTo>
                    <a:pt x="56" y="43"/>
                    <a:pt x="56" y="43"/>
                    <a:pt x="56" y="43"/>
                  </a:cubicBezTo>
                  <a:cubicBezTo>
                    <a:pt x="58" y="47"/>
                    <a:pt x="62" y="50"/>
                    <a:pt x="67" y="50"/>
                  </a:cubicBezTo>
                  <a:cubicBezTo>
                    <a:pt x="67" y="50"/>
                    <a:pt x="67" y="50"/>
                    <a:pt x="67"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7" name="Freeform 152"/>
            <p:cNvSpPr>
              <a:spLocks/>
            </p:cNvSpPr>
            <p:nvPr/>
          </p:nvSpPr>
          <p:spPr bwMode="auto">
            <a:xfrm>
              <a:off x="7577138" y="1431925"/>
              <a:ext cx="65088" cy="61913"/>
            </a:xfrm>
            <a:custGeom>
              <a:avLst/>
              <a:gdLst>
                <a:gd name="T0" fmla="*/ 79 w 79"/>
                <a:gd name="T1" fmla="*/ 39 h 78"/>
                <a:gd name="T2" fmla="*/ 67 w 79"/>
                <a:gd name="T3" fmla="*/ 27 h 78"/>
                <a:gd name="T4" fmla="*/ 67 w 79"/>
                <a:gd name="T5" fmla="*/ 27 h 78"/>
                <a:gd name="T6" fmla="*/ 56 w 79"/>
                <a:gd name="T7" fmla="*/ 34 h 78"/>
                <a:gd name="T8" fmla="*/ 44 w 79"/>
                <a:gd name="T9" fmla="*/ 34 h 78"/>
                <a:gd name="T10" fmla="*/ 44 w 79"/>
                <a:gd name="T11" fmla="*/ 22 h 78"/>
                <a:gd name="T12" fmla="*/ 51 w 79"/>
                <a:gd name="T13" fmla="*/ 11 h 78"/>
                <a:gd name="T14" fmla="*/ 51 w 79"/>
                <a:gd name="T15" fmla="*/ 11 h 78"/>
                <a:gd name="T16" fmla="*/ 40 w 79"/>
                <a:gd name="T17" fmla="*/ 0 h 78"/>
                <a:gd name="T18" fmla="*/ 28 w 79"/>
                <a:gd name="T19" fmla="*/ 11 h 78"/>
                <a:gd name="T20" fmla="*/ 28 w 79"/>
                <a:gd name="T21" fmla="*/ 11 h 78"/>
                <a:gd name="T22" fmla="*/ 35 w 79"/>
                <a:gd name="T23" fmla="*/ 22 h 78"/>
                <a:gd name="T24" fmla="*/ 35 w 79"/>
                <a:gd name="T25" fmla="*/ 34 h 78"/>
                <a:gd name="T26" fmla="*/ 23 w 79"/>
                <a:gd name="T27" fmla="*/ 34 h 78"/>
                <a:gd name="T28" fmla="*/ 12 w 79"/>
                <a:gd name="T29" fmla="*/ 27 h 78"/>
                <a:gd name="T30" fmla="*/ 12 w 79"/>
                <a:gd name="T31" fmla="*/ 27 h 78"/>
                <a:gd name="T32" fmla="*/ 0 w 79"/>
                <a:gd name="T33" fmla="*/ 39 h 78"/>
                <a:gd name="T34" fmla="*/ 12 w 79"/>
                <a:gd name="T35" fmla="*/ 50 h 78"/>
                <a:gd name="T36" fmla="*/ 12 w 79"/>
                <a:gd name="T37" fmla="*/ 50 h 78"/>
                <a:gd name="T38" fmla="*/ 23 w 79"/>
                <a:gd name="T39" fmla="*/ 43 h 78"/>
                <a:gd name="T40" fmla="*/ 35 w 79"/>
                <a:gd name="T41" fmla="*/ 43 h 78"/>
                <a:gd name="T42" fmla="*/ 35 w 79"/>
                <a:gd name="T43" fmla="*/ 55 h 78"/>
                <a:gd name="T44" fmla="*/ 28 w 79"/>
                <a:gd name="T45" fmla="*/ 66 h 78"/>
                <a:gd name="T46" fmla="*/ 28 w 79"/>
                <a:gd name="T47" fmla="*/ 66 h 78"/>
                <a:gd name="T48" fmla="*/ 40 w 79"/>
                <a:gd name="T49" fmla="*/ 78 h 78"/>
                <a:gd name="T50" fmla="*/ 51 w 79"/>
                <a:gd name="T51" fmla="*/ 66 h 78"/>
                <a:gd name="T52" fmla="*/ 51 w 79"/>
                <a:gd name="T53" fmla="*/ 66 h 78"/>
                <a:gd name="T54" fmla="*/ 44 w 79"/>
                <a:gd name="T55" fmla="*/ 55 h 78"/>
                <a:gd name="T56" fmla="*/ 44 w 79"/>
                <a:gd name="T57" fmla="*/ 43 h 78"/>
                <a:gd name="T58" fmla="*/ 56 w 79"/>
                <a:gd name="T59" fmla="*/ 43 h 78"/>
                <a:gd name="T60" fmla="*/ 67 w 79"/>
                <a:gd name="T61" fmla="*/ 50 h 78"/>
                <a:gd name="T62" fmla="*/ 67 w 79"/>
                <a:gd name="T63" fmla="*/ 50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2"/>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40"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6" y="27"/>
                    <a:pt x="0" y="32"/>
                    <a:pt x="0" y="39"/>
                  </a:cubicBezTo>
                  <a:cubicBezTo>
                    <a:pt x="0" y="45"/>
                    <a:pt x="6" y="50"/>
                    <a:pt x="12" y="50"/>
                  </a:cubicBezTo>
                  <a:cubicBezTo>
                    <a:pt x="12" y="50"/>
                    <a:pt x="12" y="50"/>
                    <a:pt x="12" y="50"/>
                  </a:cubicBezTo>
                  <a:cubicBezTo>
                    <a:pt x="17" y="50"/>
                    <a:pt x="21" y="47"/>
                    <a:pt x="23" y="43"/>
                  </a:cubicBezTo>
                  <a:cubicBezTo>
                    <a:pt x="35" y="43"/>
                    <a:pt x="35" y="43"/>
                    <a:pt x="35" y="43"/>
                  </a:cubicBezTo>
                  <a:cubicBezTo>
                    <a:pt x="35" y="55"/>
                    <a:pt x="35" y="55"/>
                    <a:pt x="35" y="55"/>
                  </a:cubicBezTo>
                  <a:cubicBezTo>
                    <a:pt x="31" y="57"/>
                    <a:pt x="28" y="61"/>
                    <a:pt x="28" y="66"/>
                  </a:cubicBezTo>
                  <a:cubicBezTo>
                    <a:pt x="28" y="66"/>
                    <a:pt x="28" y="66"/>
                    <a:pt x="28" y="66"/>
                  </a:cubicBezTo>
                  <a:cubicBezTo>
                    <a:pt x="28" y="73"/>
                    <a:pt x="33" y="78"/>
                    <a:pt x="40" y="78"/>
                  </a:cubicBezTo>
                  <a:cubicBezTo>
                    <a:pt x="46" y="78"/>
                    <a:pt x="51" y="73"/>
                    <a:pt x="51" y="66"/>
                  </a:cubicBezTo>
                  <a:cubicBezTo>
                    <a:pt x="51" y="66"/>
                    <a:pt x="51" y="66"/>
                    <a:pt x="51" y="66"/>
                  </a:cubicBezTo>
                  <a:cubicBezTo>
                    <a:pt x="51" y="61"/>
                    <a:pt x="48" y="57"/>
                    <a:pt x="44" y="55"/>
                  </a:cubicBezTo>
                  <a:cubicBezTo>
                    <a:pt x="44" y="43"/>
                    <a:pt x="44" y="43"/>
                    <a:pt x="44" y="43"/>
                  </a:cubicBezTo>
                  <a:cubicBezTo>
                    <a:pt x="56" y="43"/>
                    <a:pt x="56" y="43"/>
                    <a:pt x="56" y="43"/>
                  </a:cubicBezTo>
                  <a:cubicBezTo>
                    <a:pt x="58" y="47"/>
                    <a:pt x="62" y="50"/>
                    <a:pt x="67" y="50"/>
                  </a:cubicBezTo>
                  <a:cubicBezTo>
                    <a:pt x="67" y="50"/>
                    <a:pt x="67" y="50"/>
                    <a:pt x="67" y="50"/>
                  </a:cubicBezTo>
                  <a:cubicBezTo>
                    <a:pt x="73" y="50"/>
                    <a:pt x="79" y="45"/>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8" name="Freeform 153"/>
            <p:cNvSpPr>
              <a:spLocks/>
            </p:cNvSpPr>
            <p:nvPr/>
          </p:nvSpPr>
          <p:spPr bwMode="auto">
            <a:xfrm>
              <a:off x="5970588" y="1555750"/>
              <a:ext cx="61913" cy="61913"/>
            </a:xfrm>
            <a:custGeom>
              <a:avLst/>
              <a:gdLst>
                <a:gd name="T0" fmla="*/ 78 w 78"/>
                <a:gd name="T1" fmla="*/ 39 h 78"/>
                <a:gd name="T2" fmla="*/ 66 w 78"/>
                <a:gd name="T3" fmla="*/ 27 h 78"/>
                <a:gd name="T4" fmla="*/ 66 w 78"/>
                <a:gd name="T5" fmla="*/ 27 h 78"/>
                <a:gd name="T6" fmla="*/ 55 w 78"/>
                <a:gd name="T7" fmla="*/ 34 h 78"/>
                <a:gd name="T8" fmla="*/ 43 w 78"/>
                <a:gd name="T9" fmla="*/ 34 h 78"/>
                <a:gd name="T10" fmla="*/ 43 w 78"/>
                <a:gd name="T11" fmla="*/ 22 h 78"/>
                <a:gd name="T12" fmla="*/ 50 w 78"/>
                <a:gd name="T13" fmla="*/ 11 h 78"/>
                <a:gd name="T14" fmla="*/ 50 w 78"/>
                <a:gd name="T15" fmla="*/ 11 h 78"/>
                <a:gd name="T16" fmla="*/ 39 w 78"/>
                <a:gd name="T17" fmla="*/ 0 h 78"/>
                <a:gd name="T18" fmla="*/ 27 w 78"/>
                <a:gd name="T19" fmla="*/ 11 h 78"/>
                <a:gd name="T20" fmla="*/ 27 w 78"/>
                <a:gd name="T21" fmla="*/ 11 h 78"/>
                <a:gd name="T22" fmla="*/ 34 w 78"/>
                <a:gd name="T23" fmla="*/ 22 h 78"/>
                <a:gd name="T24" fmla="*/ 34 w 78"/>
                <a:gd name="T25" fmla="*/ 34 h 78"/>
                <a:gd name="T26" fmla="*/ 22 w 78"/>
                <a:gd name="T27" fmla="*/ 34 h 78"/>
                <a:gd name="T28" fmla="*/ 11 w 78"/>
                <a:gd name="T29" fmla="*/ 27 h 78"/>
                <a:gd name="T30" fmla="*/ 11 w 78"/>
                <a:gd name="T31" fmla="*/ 27 h 78"/>
                <a:gd name="T32" fmla="*/ 0 w 78"/>
                <a:gd name="T33" fmla="*/ 39 h 78"/>
                <a:gd name="T34" fmla="*/ 11 w 78"/>
                <a:gd name="T35" fmla="*/ 51 h 78"/>
                <a:gd name="T36" fmla="*/ 11 w 78"/>
                <a:gd name="T37" fmla="*/ 51 h 78"/>
                <a:gd name="T38" fmla="*/ 22 w 78"/>
                <a:gd name="T39" fmla="*/ 43 h 78"/>
                <a:gd name="T40" fmla="*/ 34 w 78"/>
                <a:gd name="T41" fmla="*/ 43 h 78"/>
                <a:gd name="T42" fmla="*/ 34 w 78"/>
                <a:gd name="T43" fmla="*/ 56 h 78"/>
                <a:gd name="T44" fmla="*/ 27 w 78"/>
                <a:gd name="T45" fmla="*/ 66 h 78"/>
                <a:gd name="T46" fmla="*/ 27 w 78"/>
                <a:gd name="T47" fmla="*/ 66 h 78"/>
                <a:gd name="T48" fmla="*/ 39 w 78"/>
                <a:gd name="T49" fmla="*/ 78 h 78"/>
                <a:gd name="T50" fmla="*/ 50 w 78"/>
                <a:gd name="T51" fmla="*/ 66 h 78"/>
                <a:gd name="T52" fmla="*/ 50 w 78"/>
                <a:gd name="T53" fmla="*/ 66 h 78"/>
                <a:gd name="T54" fmla="*/ 43 w 78"/>
                <a:gd name="T55" fmla="*/ 56 h 78"/>
                <a:gd name="T56" fmla="*/ 43 w 78"/>
                <a:gd name="T57" fmla="*/ 43 h 78"/>
                <a:gd name="T58" fmla="*/ 55 w 78"/>
                <a:gd name="T59" fmla="*/ 43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6" y="27"/>
                  </a:cubicBezTo>
                  <a:cubicBezTo>
                    <a:pt x="66" y="27"/>
                    <a:pt x="66" y="27"/>
                    <a:pt x="66" y="27"/>
                  </a:cubicBezTo>
                  <a:cubicBezTo>
                    <a:pt x="61" y="27"/>
                    <a:pt x="57" y="30"/>
                    <a:pt x="55" y="34"/>
                  </a:cubicBezTo>
                  <a:cubicBezTo>
                    <a:pt x="43" y="34"/>
                    <a:pt x="43" y="34"/>
                    <a:pt x="43" y="34"/>
                  </a:cubicBezTo>
                  <a:cubicBezTo>
                    <a:pt x="43" y="22"/>
                    <a:pt x="43" y="22"/>
                    <a:pt x="43" y="22"/>
                  </a:cubicBezTo>
                  <a:cubicBezTo>
                    <a:pt x="47" y="20"/>
                    <a:pt x="50" y="16"/>
                    <a:pt x="50" y="11"/>
                  </a:cubicBezTo>
                  <a:cubicBezTo>
                    <a:pt x="50" y="11"/>
                    <a:pt x="50" y="11"/>
                    <a:pt x="50" y="11"/>
                  </a:cubicBezTo>
                  <a:cubicBezTo>
                    <a:pt x="50" y="5"/>
                    <a:pt x="45" y="0"/>
                    <a:pt x="39" y="0"/>
                  </a:cubicBezTo>
                  <a:cubicBezTo>
                    <a:pt x="32" y="0"/>
                    <a:pt x="27" y="5"/>
                    <a:pt x="27" y="11"/>
                  </a:cubicBezTo>
                  <a:cubicBezTo>
                    <a:pt x="27" y="11"/>
                    <a:pt x="27" y="11"/>
                    <a:pt x="27" y="11"/>
                  </a:cubicBezTo>
                  <a:cubicBezTo>
                    <a:pt x="27" y="16"/>
                    <a:pt x="30" y="20"/>
                    <a:pt x="34" y="22"/>
                  </a:cubicBezTo>
                  <a:cubicBezTo>
                    <a:pt x="34" y="34"/>
                    <a:pt x="34" y="34"/>
                    <a:pt x="34" y="34"/>
                  </a:cubicBezTo>
                  <a:cubicBezTo>
                    <a:pt x="22" y="34"/>
                    <a:pt x="22" y="34"/>
                    <a:pt x="22" y="34"/>
                  </a:cubicBezTo>
                  <a:cubicBezTo>
                    <a:pt x="20" y="30"/>
                    <a:pt x="16" y="27"/>
                    <a:pt x="11" y="27"/>
                  </a:cubicBezTo>
                  <a:cubicBezTo>
                    <a:pt x="11" y="27"/>
                    <a:pt x="11" y="27"/>
                    <a:pt x="11" y="27"/>
                  </a:cubicBezTo>
                  <a:cubicBezTo>
                    <a:pt x="5" y="27"/>
                    <a:pt x="0" y="33"/>
                    <a:pt x="0" y="39"/>
                  </a:cubicBezTo>
                  <a:cubicBezTo>
                    <a:pt x="0" y="45"/>
                    <a:pt x="5" y="51"/>
                    <a:pt x="11" y="51"/>
                  </a:cubicBezTo>
                  <a:cubicBezTo>
                    <a:pt x="11" y="51"/>
                    <a:pt x="11" y="51"/>
                    <a:pt x="11" y="51"/>
                  </a:cubicBezTo>
                  <a:cubicBezTo>
                    <a:pt x="16" y="51"/>
                    <a:pt x="20" y="48"/>
                    <a:pt x="22" y="43"/>
                  </a:cubicBezTo>
                  <a:cubicBezTo>
                    <a:pt x="34" y="43"/>
                    <a:pt x="34" y="43"/>
                    <a:pt x="34" y="43"/>
                  </a:cubicBezTo>
                  <a:cubicBezTo>
                    <a:pt x="34" y="56"/>
                    <a:pt x="34" y="56"/>
                    <a:pt x="34" y="56"/>
                  </a:cubicBezTo>
                  <a:cubicBezTo>
                    <a:pt x="30" y="57"/>
                    <a:pt x="27" y="62"/>
                    <a:pt x="27" y="66"/>
                  </a:cubicBezTo>
                  <a:cubicBezTo>
                    <a:pt x="27" y="66"/>
                    <a:pt x="27" y="66"/>
                    <a:pt x="27" y="66"/>
                  </a:cubicBezTo>
                  <a:cubicBezTo>
                    <a:pt x="27" y="73"/>
                    <a:pt x="32" y="78"/>
                    <a:pt x="39" y="78"/>
                  </a:cubicBezTo>
                  <a:cubicBezTo>
                    <a:pt x="45" y="78"/>
                    <a:pt x="50" y="73"/>
                    <a:pt x="50" y="66"/>
                  </a:cubicBezTo>
                  <a:cubicBezTo>
                    <a:pt x="50" y="66"/>
                    <a:pt x="50" y="66"/>
                    <a:pt x="50" y="66"/>
                  </a:cubicBezTo>
                  <a:cubicBezTo>
                    <a:pt x="50" y="62"/>
                    <a:pt x="47" y="57"/>
                    <a:pt x="43" y="56"/>
                  </a:cubicBezTo>
                  <a:cubicBezTo>
                    <a:pt x="43" y="43"/>
                    <a:pt x="43" y="43"/>
                    <a:pt x="43" y="43"/>
                  </a:cubicBezTo>
                  <a:cubicBezTo>
                    <a:pt x="55" y="43"/>
                    <a:pt x="55" y="43"/>
                    <a:pt x="55" y="43"/>
                  </a:cubicBezTo>
                  <a:cubicBezTo>
                    <a:pt x="57" y="48"/>
                    <a:pt x="61" y="51"/>
                    <a:pt x="66" y="51"/>
                  </a:cubicBezTo>
                  <a:cubicBezTo>
                    <a:pt x="66" y="51"/>
                    <a:pt x="66" y="51"/>
                    <a:pt x="66"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9" name="Freeform 154"/>
            <p:cNvSpPr>
              <a:spLocks/>
            </p:cNvSpPr>
            <p:nvPr/>
          </p:nvSpPr>
          <p:spPr bwMode="auto">
            <a:xfrm>
              <a:off x="6092825" y="1555750"/>
              <a:ext cx="63500" cy="61913"/>
            </a:xfrm>
            <a:custGeom>
              <a:avLst/>
              <a:gdLst>
                <a:gd name="T0" fmla="*/ 78 w 78"/>
                <a:gd name="T1" fmla="*/ 39 h 78"/>
                <a:gd name="T2" fmla="*/ 66 w 78"/>
                <a:gd name="T3" fmla="*/ 27 h 78"/>
                <a:gd name="T4" fmla="*/ 66 w 78"/>
                <a:gd name="T5" fmla="*/ 27 h 78"/>
                <a:gd name="T6" fmla="*/ 56 w 78"/>
                <a:gd name="T7" fmla="*/ 34 h 78"/>
                <a:gd name="T8" fmla="*/ 43 w 78"/>
                <a:gd name="T9" fmla="*/ 34 h 78"/>
                <a:gd name="T10" fmla="*/ 43 w 78"/>
                <a:gd name="T11" fmla="*/ 22 h 78"/>
                <a:gd name="T12" fmla="*/ 51 w 78"/>
                <a:gd name="T13" fmla="*/ 11 h 78"/>
                <a:gd name="T14" fmla="*/ 51 w 78"/>
                <a:gd name="T15" fmla="*/ 11 h 78"/>
                <a:gd name="T16" fmla="*/ 39 w 78"/>
                <a:gd name="T17" fmla="*/ 0 h 78"/>
                <a:gd name="T18" fmla="*/ 27 w 78"/>
                <a:gd name="T19" fmla="*/ 11 h 78"/>
                <a:gd name="T20" fmla="*/ 27 w 78"/>
                <a:gd name="T21" fmla="*/ 11 h 78"/>
                <a:gd name="T22" fmla="*/ 35 w 78"/>
                <a:gd name="T23" fmla="*/ 22 h 78"/>
                <a:gd name="T24" fmla="*/ 35 w 78"/>
                <a:gd name="T25" fmla="*/ 34 h 78"/>
                <a:gd name="T26" fmla="*/ 22 w 78"/>
                <a:gd name="T27" fmla="*/ 34 h 78"/>
                <a:gd name="T28" fmla="*/ 12 w 78"/>
                <a:gd name="T29" fmla="*/ 27 h 78"/>
                <a:gd name="T30" fmla="*/ 12 w 78"/>
                <a:gd name="T31" fmla="*/ 27 h 78"/>
                <a:gd name="T32" fmla="*/ 0 w 78"/>
                <a:gd name="T33" fmla="*/ 39 h 78"/>
                <a:gd name="T34" fmla="*/ 12 w 78"/>
                <a:gd name="T35" fmla="*/ 51 h 78"/>
                <a:gd name="T36" fmla="*/ 12 w 78"/>
                <a:gd name="T37" fmla="*/ 51 h 78"/>
                <a:gd name="T38" fmla="*/ 22 w 78"/>
                <a:gd name="T39" fmla="*/ 43 h 78"/>
                <a:gd name="T40" fmla="*/ 35 w 78"/>
                <a:gd name="T41" fmla="*/ 43 h 78"/>
                <a:gd name="T42" fmla="*/ 35 w 78"/>
                <a:gd name="T43" fmla="*/ 56 h 78"/>
                <a:gd name="T44" fmla="*/ 27 w 78"/>
                <a:gd name="T45" fmla="*/ 66 h 78"/>
                <a:gd name="T46" fmla="*/ 27 w 78"/>
                <a:gd name="T47" fmla="*/ 66 h 78"/>
                <a:gd name="T48" fmla="*/ 39 w 78"/>
                <a:gd name="T49" fmla="*/ 78 h 78"/>
                <a:gd name="T50" fmla="*/ 51 w 78"/>
                <a:gd name="T51" fmla="*/ 66 h 78"/>
                <a:gd name="T52" fmla="*/ 51 w 78"/>
                <a:gd name="T53" fmla="*/ 66 h 78"/>
                <a:gd name="T54" fmla="*/ 43 w 78"/>
                <a:gd name="T55" fmla="*/ 56 h 78"/>
                <a:gd name="T56" fmla="*/ 43 w 78"/>
                <a:gd name="T57" fmla="*/ 43 h 78"/>
                <a:gd name="T58" fmla="*/ 56 w 78"/>
                <a:gd name="T59" fmla="*/ 43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6" y="27"/>
                  </a:cubicBezTo>
                  <a:cubicBezTo>
                    <a:pt x="66" y="27"/>
                    <a:pt x="66" y="27"/>
                    <a:pt x="66" y="27"/>
                  </a:cubicBezTo>
                  <a:cubicBezTo>
                    <a:pt x="62" y="27"/>
                    <a:pt x="57" y="30"/>
                    <a:pt x="56" y="34"/>
                  </a:cubicBezTo>
                  <a:cubicBezTo>
                    <a:pt x="43" y="34"/>
                    <a:pt x="43" y="34"/>
                    <a:pt x="43" y="34"/>
                  </a:cubicBezTo>
                  <a:cubicBezTo>
                    <a:pt x="43" y="22"/>
                    <a:pt x="43" y="22"/>
                    <a:pt x="43" y="22"/>
                  </a:cubicBezTo>
                  <a:cubicBezTo>
                    <a:pt x="48" y="20"/>
                    <a:pt x="51" y="16"/>
                    <a:pt x="51" y="11"/>
                  </a:cubicBezTo>
                  <a:cubicBezTo>
                    <a:pt x="51" y="11"/>
                    <a:pt x="51" y="11"/>
                    <a:pt x="51" y="11"/>
                  </a:cubicBezTo>
                  <a:cubicBezTo>
                    <a:pt x="51" y="5"/>
                    <a:pt x="45" y="0"/>
                    <a:pt x="39" y="0"/>
                  </a:cubicBezTo>
                  <a:cubicBezTo>
                    <a:pt x="33" y="0"/>
                    <a:pt x="27" y="5"/>
                    <a:pt x="27" y="11"/>
                  </a:cubicBezTo>
                  <a:cubicBezTo>
                    <a:pt x="27" y="11"/>
                    <a:pt x="27" y="11"/>
                    <a:pt x="27" y="11"/>
                  </a:cubicBezTo>
                  <a:cubicBezTo>
                    <a:pt x="27" y="16"/>
                    <a:pt x="30" y="20"/>
                    <a:pt x="35" y="22"/>
                  </a:cubicBezTo>
                  <a:cubicBezTo>
                    <a:pt x="35" y="34"/>
                    <a:pt x="35" y="34"/>
                    <a:pt x="35" y="34"/>
                  </a:cubicBezTo>
                  <a:cubicBezTo>
                    <a:pt x="22" y="34"/>
                    <a:pt x="22" y="34"/>
                    <a:pt x="22" y="34"/>
                  </a:cubicBezTo>
                  <a:cubicBezTo>
                    <a:pt x="21" y="30"/>
                    <a:pt x="16" y="27"/>
                    <a:pt x="12" y="27"/>
                  </a:cubicBezTo>
                  <a:cubicBezTo>
                    <a:pt x="12" y="27"/>
                    <a:pt x="12" y="27"/>
                    <a:pt x="12" y="27"/>
                  </a:cubicBezTo>
                  <a:cubicBezTo>
                    <a:pt x="5" y="27"/>
                    <a:pt x="0" y="33"/>
                    <a:pt x="0" y="39"/>
                  </a:cubicBezTo>
                  <a:cubicBezTo>
                    <a:pt x="0" y="45"/>
                    <a:pt x="5" y="51"/>
                    <a:pt x="12" y="51"/>
                  </a:cubicBezTo>
                  <a:cubicBezTo>
                    <a:pt x="12" y="51"/>
                    <a:pt x="12" y="51"/>
                    <a:pt x="12" y="51"/>
                  </a:cubicBezTo>
                  <a:cubicBezTo>
                    <a:pt x="16" y="51"/>
                    <a:pt x="21" y="48"/>
                    <a:pt x="22" y="43"/>
                  </a:cubicBezTo>
                  <a:cubicBezTo>
                    <a:pt x="35" y="43"/>
                    <a:pt x="35" y="43"/>
                    <a:pt x="35" y="43"/>
                  </a:cubicBezTo>
                  <a:cubicBezTo>
                    <a:pt x="35" y="56"/>
                    <a:pt x="35" y="56"/>
                    <a:pt x="35" y="56"/>
                  </a:cubicBezTo>
                  <a:cubicBezTo>
                    <a:pt x="30" y="57"/>
                    <a:pt x="27" y="62"/>
                    <a:pt x="27" y="66"/>
                  </a:cubicBezTo>
                  <a:cubicBezTo>
                    <a:pt x="27" y="66"/>
                    <a:pt x="27" y="66"/>
                    <a:pt x="27" y="66"/>
                  </a:cubicBezTo>
                  <a:cubicBezTo>
                    <a:pt x="27" y="73"/>
                    <a:pt x="33" y="78"/>
                    <a:pt x="39" y="78"/>
                  </a:cubicBezTo>
                  <a:cubicBezTo>
                    <a:pt x="45" y="78"/>
                    <a:pt x="51" y="73"/>
                    <a:pt x="51" y="66"/>
                  </a:cubicBezTo>
                  <a:cubicBezTo>
                    <a:pt x="51" y="66"/>
                    <a:pt x="51" y="66"/>
                    <a:pt x="51" y="66"/>
                  </a:cubicBezTo>
                  <a:cubicBezTo>
                    <a:pt x="51" y="62"/>
                    <a:pt x="48" y="57"/>
                    <a:pt x="43" y="56"/>
                  </a:cubicBezTo>
                  <a:cubicBezTo>
                    <a:pt x="43" y="43"/>
                    <a:pt x="43" y="43"/>
                    <a:pt x="43" y="43"/>
                  </a:cubicBezTo>
                  <a:cubicBezTo>
                    <a:pt x="56" y="43"/>
                    <a:pt x="56" y="43"/>
                    <a:pt x="56" y="43"/>
                  </a:cubicBezTo>
                  <a:cubicBezTo>
                    <a:pt x="57" y="48"/>
                    <a:pt x="62" y="51"/>
                    <a:pt x="66" y="51"/>
                  </a:cubicBezTo>
                  <a:cubicBezTo>
                    <a:pt x="66" y="51"/>
                    <a:pt x="66" y="51"/>
                    <a:pt x="66"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0" name="Freeform 155"/>
            <p:cNvSpPr>
              <a:spLocks/>
            </p:cNvSpPr>
            <p:nvPr/>
          </p:nvSpPr>
          <p:spPr bwMode="auto">
            <a:xfrm>
              <a:off x="6216650" y="1555750"/>
              <a:ext cx="63500" cy="61913"/>
            </a:xfrm>
            <a:custGeom>
              <a:avLst/>
              <a:gdLst>
                <a:gd name="T0" fmla="*/ 78 w 78"/>
                <a:gd name="T1" fmla="*/ 39 h 78"/>
                <a:gd name="T2" fmla="*/ 67 w 78"/>
                <a:gd name="T3" fmla="*/ 27 h 78"/>
                <a:gd name="T4" fmla="*/ 67 w 78"/>
                <a:gd name="T5" fmla="*/ 27 h 78"/>
                <a:gd name="T6" fmla="*/ 56 w 78"/>
                <a:gd name="T7" fmla="*/ 34 h 78"/>
                <a:gd name="T8" fmla="*/ 44 w 78"/>
                <a:gd name="T9" fmla="*/ 34 h 78"/>
                <a:gd name="T10" fmla="*/ 44 w 78"/>
                <a:gd name="T11" fmla="*/ 22 h 78"/>
                <a:gd name="T12" fmla="*/ 51 w 78"/>
                <a:gd name="T13" fmla="*/ 11 h 78"/>
                <a:gd name="T14" fmla="*/ 51 w 78"/>
                <a:gd name="T15" fmla="*/ 11 h 78"/>
                <a:gd name="T16" fmla="*/ 39 w 78"/>
                <a:gd name="T17" fmla="*/ 0 h 78"/>
                <a:gd name="T18" fmla="*/ 28 w 78"/>
                <a:gd name="T19" fmla="*/ 11 h 78"/>
                <a:gd name="T20" fmla="*/ 28 w 78"/>
                <a:gd name="T21" fmla="*/ 11 h 78"/>
                <a:gd name="T22" fmla="*/ 35 w 78"/>
                <a:gd name="T23" fmla="*/ 22 h 78"/>
                <a:gd name="T24" fmla="*/ 35 w 78"/>
                <a:gd name="T25" fmla="*/ 34 h 78"/>
                <a:gd name="T26" fmla="*/ 23 w 78"/>
                <a:gd name="T27" fmla="*/ 34 h 78"/>
                <a:gd name="T28" fmla="*/ 12 w 78"/>
                <a:gd name="T29" fmla="*/ 27 h 78"/>
                <a:gd name="T30" fmla="*/ 12 w 78"/>
                <a:gd name="T31" fmla="*/ 27 h 78"/>
                <a:gd name="T32" fmla="*/ 0 w 78"/>
                <a:gd name="T33" fmla="*/ 39 h 78"/>
                <a:gd name="T34" fmla="*/ 12 w 78"/>
                <a:gd name="T35" fmla="*/ 51 h 78"/>
                <a:gd name="T36" fmla="*/ 12 w 78"/>
                <a:gd name="T37" fmla="*/ 51 h 78"/>
                <a:gd name="T38" fmla="*/ 23 w 78"/>
                <a:gd name="T39" fmla="*/ 43 h 78"/>
                <a:gd name="T40" fmla="*/ 35 w 78"/>
                <a:gd name="T41" fmla="*/ 43 h 78"/>
                <a:gd name="T42" fmla="*/ 35 w 78"/>
                <a:gd name="T43" fmla="*/ 56 h 78"/>
                <a:gd name="T44" fmla="*/ 28 w 78"/>
                <a:gd name="T45" fmla="*/ 66 h 78"/>
                <a:gd name="T46" fmla="*/ 28 w 78"/>
                <a:gd name="T47" fmla="*/ 66 h 78"/>
                <a:gd name="T48" fmla="*/ 39 w 78"/>
                <a:gd name="T49" fmla="*/ 78 h 78"/>
                <a:gd name="T50" fmla="*/ 51 w 78"/>
                <a:gd name="T51" fmla="*/ 66 h 78"/>
                <a:gd name="T52" fmla="*/ 51 w 78"/>
                <a:gd name="T53" fmla="*/ 66 h 78"/>
                <a:gd name="T54" fmla="*/ 44 w 78"/>
                <a:gd name="T55" fmla="*/ 56 h 78"/>
                <a:gd name="T56" fmla="*/ 44 w 78"/>
                <a:gd name="T57" fmla="*/ 43 h 78"/>
                <a:gd name="T58" fmla="*/ 56 w 78"/>
                <a:gd name="T59" fmla="*/ 43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39"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5" y="27"/>
                    <a:pt x="0" y="33"/>
                    <a:pt x="0" y="39"/>
                  </a:cubicBezTo>
                  <a:cubicBezTo>
                    <a:pt x="0" y="45"/>
                    <a:pt x="5" y="51"/>
                    <a:pt x="12" y="51"/>
                  </a:cubicBezTo>
                  <a:cubicBezTo>
                    <a:pt x="12" y="51"/>
                    <a:pt x="12" y="51"/>
                    <a:pt x="12" y="51"/>
                  </a:cubicBezTo>
                  <a:cubicBezTo>
                    <a:pt x="17" y="51"/>
                    <a:pt x="21" y="48"/>
                    <a:pt x="23" y="43"/>
                  </a:cubicBezTo>
                  <a:cubicBezTo>
                    <a:pt x="35" y="43"/>
                    <a:pt x="35" y="43"/>
                    <a:pt x="35" y="43"/>
                  </a:cubicBezTo>
                  <a:cubicBezTo>
                    <a:pt x="35" y="56"/>
                    <a:pt x="35" y="56"/>
                    <a:pt x="35" y="56"/>
                  </a:cubicBezTo>
                  <a:cubicBezTo>
                    <a:pt x="31" y="57"/>
                    <a:pt x="28" y="62"/>
                    <a:pt x="28" y="66"/>
                  </a:cubicBezTo>
                  <a:cubicBezTo>
                    <a:pt x="28" y="66"/>
                    <a:pt x="28" y="66"/>
                    <a:pt x="28" y="66"/>
                  </a:cubicBezTo>
                  <a:cubicBezTo>
                    <a:pt x="28" y="73"/>
                    <a:pt x="33" y="78"/>
                    <a:pt x="39" y="78"/>
                  </a:cubicBezTo>
                  <a:cubicBezTo>
                    <a:pt x="46" y="78"/>
                    <a:pt x="51" y="73"/>
                    <a:pt x="51" y="66"/>
                  </a:cubicBezTo>
                  <a:cubicBezTo>
                    <a:pt x="51" y="66"/>
                    <a:pt x="51" y="66"/>
                    <a:pt x="51" y="66"/>
                  </a:cubicBezTo>
                  <a:cubicBezTo>
                    <a:pt x="51" y="62"/>
                    <a:pt x="48" y="57"/>
                    <a:pt x="44" y="56"/>
                  </a:cubicBezTo>
                  <a:cubicBezTo>
                    <a:pt x="44" y="43"/>
                    <a:pt x="44" y="43"/>
                    <a:pt x="44" y="43"/>
                  </a:cubicBezTo>
                  <a:cubicBezTo>
                    <a:pt x="56" y="43"/>
                    <a:pt x="56" y="43"/>
                    <a:pt x="56" y="43"/>
                  </a:cubicBezTo>
                  <a:cubicBezTo>
                    <a:pt x="58" y="48"/>
                    <a:pt x="62" y="51"/>
                    <a:pt x="67" y="51"/>
                  </a:cubicBezTo>
                  <a:cubicBezTo>
                    <a:pt x="67" y="51"/>
                    <a:pt x="67" y="51"/>
                    <a:pt x="67"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1" name="Freeform 156"/>
            <p:cNvSpPr>
              <a:spLocks/>
            </p:cNvSpPr>
            <p:nvPr/>
          </p:nvSpPr>
          <p:spPr bwMode="auto">
            <a:xfrm>
              <a:off x="6340475" y="1555750"/>
              <a:ext cx="63500" cy="61913"/>
            </a:xfrm>
            <a:custGeom>
              <a:avLst/>
              <a:gdLst>
                <a:gd name="T0" fmla="*/ 79 w 79"/>
                <a:gd name="T1" fmla="*/ 39 h 78"/>
                <a:gd name="T2" fmla="*/ 67 w 79"/>
                <a:gd name="T3" fmla="*/ 27 h 78"/>
                <a:gd name="T4" fmla="*/ 67 w 79"/>
                <a:gd name="T5" fmla="*/ 27 h 78"/>
                <a:gd name="T6" fmla="*/ 56 w 79"/>
                <a:gd name="T7" fmla="*/ 34 h 78"/>
                <a:gd name="T8" fmla="*/ 44 w 79"/>
                <a:gd name="T9" fmla="*/ 34 h 78"/>
                <a:gd name="T10" fmla="*/ 44 w 79"/>
                <a:gd name="T11" fmla="*/ 22 h 78"/>
                <a:gd name="T12" fmla="*/ 51 w 79"/>
                <a:gd name="T13" fmla="*/ 11 h 78"/>
                <a:gd name="T14" fmla="*/ 51 w 79"/>
                <a:gd name="T15" fmla="*/ 11 h 78"/>
                <a:gd name="T16" fmla="*/ 40 w 79"/>
                <a:gd name="T17" fmla="*/ 0 h 78"/>
                <a:gd name="T18" fmla="*/ 28 w 79"/>
                <a:gd name="T19" fmla="*/ 11 h 78"/>
                <a:gd name="T20" fmla="*/ 28 w 79"/>
                <a:gd name="T21" fmla="*/ 11 h 78"/>
                <a:gd name="T22" fmla="*/ 35 w 79"/>
                <a:gd name="T23" fmla="*/ 22 h 78"/>
                <a:gd name="T24" fmla="*/ 35 w 79"/>
                <a:gd name="T25" fmla="*/ 34 h 78"/>
                <a:gd name="T26" fmla="*/ 23 w 79"/>
                <a:gd name="T27" fmla="*/ 34 h 78"/>
                <a:gd name="T28" fmla="*/ 12 w 79"/>
                <a:gd name="T29" fmla="*/ 27 h 78"/>
                <a:gd name="T30" fmla="*/ 12 w 79"/>
                <a:gd name="T31" fmla="*/ 27 h 78"/>
                <a:gd name="T32" fmla="*/ 0 w 79"/>
                <a:gd name="T33" fmla="*/ 39 h 78"/>
                <a:gd name="T34" fmla="*/ 12 w 79"/>
                <a:gd name="T35" fmla="*/ 51 h 78"/>
                <a:gd name="T36" fmla="*/ 12 w 79"/>
                <a:gd name="T37" fmla="*/ 51 h 78"/>
                <a:gd name="T38" fmla="*/ 23 w 79"/>
                <a:gd name="T39" fmla="*/ 43 h 78"/>
                <a:gd name="T40" fmla="*/ 35 w 79"/>
                <a:gd name="T41" fmla="*/ 43 h 78"/>
                <a:gd name="T42" fmla="*/ 35 w 79"/>
                <a:gd name="T43" fmla="*/ 56 h 78"/>
                <a:gd name="T44" fmla="*/ 28 w 79"/>
                <a:gd name="T45" fmla="*/ 66 h 78"/>
                <a:gd name="T46" fmla="*/ 28 w 79"/>
                <a:gd name="T47" fmla="*/ 66 h 78"/>
                <a:gd name="T48" fmla="*/ 40 w 79"/>
                <a:gd name="T49" fmla="*/ 78 h 78"/>
                <a:gd name="T50" fmla="*/ 51 w 79"/>
                <a:gd name="T51" fmla="*/ 66 h 78"/>
                <a:gd name="T52" fmla="*/ 51 w 79"/>
                <a:gd name="T53" fmla="*/ 66 h 78"/>
                <a:gd name="T54" fmla="*/ 44 w 79"/>
                <a:gd name="T55" fmla="*/ 56 h 78"/>
                <a:gd name="T56" fmla="*/ 44 w 79"/>
                <a:gd name="T57" fmla="*/ 43 h 78"/>
                <a:gd name="T58" fmla="*/ 56 w 79"/>
                <a:gd name="T59" fmla="*/ 43 h 78"/>
                <a:gd name="T60" fmla="*/ 67 w 79"/>
                <a:gd name="T61" fmla="*/ 51 h 78"/>
                <a:gd name="T62" fmla="*/ 67 w 79"/>
                <a:gd name="T63" fmla="*/ 51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3"/>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40"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6" y="27"/>
                    <a:pt x="0" y="33"/>
                    <a:pt x="0" y="39"/>
                  </a:cubicBezTo>
                  <a:cubicBezTo>
                    <a:pt x="0" y="45"/>
                    <a:pt x="6" y="51"/>
                    <a:pt x="12" y="51"/>
                  </a:cubicBezTo>
                  <a:cubicBezTo>
                    <a:pt x="12" y="51"/>
                    <a:pt x="12" y="51"/>
                    <a:pt x="12" y="51"/>
                  </a:cubicBezTo>
                  <a:cubicBezTo>
                    <a:pt x="17" y="51"/>
                    <a:pt x="21" y="48"/>
                    <a:pt x="23" y="43"/>
                  </a:cubicBezTo>
                  <a:cubicBezTo>
                    <a:pt x="35" y="43"/>
                    <a:pt x="35" y="43"/>
                    <a:pt x="35" y="43"/>
                  </a:cubicBezTo>
                  <a:cubicBezTo>
                    <a:pt x="35" y="56"/>
                    <a:pt x="35" y="56"/>
                    <a:pt x="35" y="56"/>
                  </a:cubicBezTo>
                  <a:cubicBezTo>
                    <a:pt x="31" y="57"/>
                    <a:pt x="28" y="62"/>
                    <a:pt x="28" y="66"/>
                  </a:cubicBezTo>
                  <a:cubicBezTo>
                    <a:pt x="28" y="66"/>
                    <a:pt x="28" y="66"/>
                    <a:pt x="28" y="66"/>
                  </a:cubicBezTo>
                  <a:cubicBezTo>
                    <a:pt x="28" y="73"/>
                    <a:pt x="33" y="78"/>
                    <a:pt x="40" y="78"/>
                  </a:cubicBezTo>
                  <a:cubicBezTo>
                    <a:pt x="46" y="78"/>
                    <a:pt x="51" y="73"/>
                    <a:pt x="51" y="66"/>
                  </a:cubicBezTo>
                  <a:cubicBezTo>
                    <a:pt x="51" y="66"/>
                    <a:pt x="51" y="66"/>
                    <a:pt x="51" y="66"/>
                  </a:cubicBezTo>
                  <a:cubicBezTo>
                    <a:pt x="51" y="62"/>
                    <a:pt x="48" y="57"/>
                    <a:pt x="44" y="56"/>
                  </a:cubicBezTo>
                  <a:cubicBezTo>
                    <a:pt x="44" y="43"/>
                    <a:pt x="44" y="43"/>
                    <a:pt x="44" y="43"/>
                  </a:cubicBezTo>
                  <a:cubicBezTo>
                    <a:pt x="56" y="43"/>
                    <a:pt x="56" y="43"/>
                    <a:pt x="56" y="43"/>
                  </a:cubicBezTo>
                  <a:cubicBezTo>
                    <a:pt x="58" y="48"/>
                    <a:pt x="62" y="51"/>
                    <a:pt x="67" y="51"/>
                  </a:cubicBezTo>
                  <a:cubicBezTo>
                    <a:pt x="67" y="51"/>
                    <a:pt x="67" y="51"/>
                    <a:pt x="67" y="51"/>
                  </a:cubicBezTo>
                  <a:cubicBezTo>
                    <a:pt x="73" y="51"/>
                    <a:pt x="79" y="45"/>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2" name="Freeform 157"/>
            <p:cNvSpPr>
              <a:spLocks/>
            </p:cNvSpPr>
            <p:nvPr/>
          </p:nvSpPr>
          <p:spPr bwMode="auto">
            <a:xfrm>
              <a:off x="6464300" y="1555750"/>
              <a:ext cx="63500" cy="61913"/>
            </a:xfrm>
            <a:custGeom>
              <a:avLst/>
              <a:gdLst>
                <a:gd name="T0" fmla="*/ 78 w 78"/>
                <a:gd name="T1" fmla="*/ 39 h 78"/>
                <a:gd name="T2" fmla="*/ 66 w 78"/>
                <a:gd name="T3" fmla="*/ 27 h 78"/>
                <a:gd name="T4" fmla="*/ 66 w 78"/>
                <a:gd name="T5" fmla="*/ 27 h 78"/>
                <a:gd name="T6" fmla="*/ 56 w 78"/>
                <a:gd name="T7" fmla="*/ 34 h 78"/>
                <a:gd name="T8" fmla="*/ 43 w 78"/>
                <a:gd name="T9" fmla="*/ 34 h 78"/>
                <a:gd name="T10" fmla="*/ 43 w 78"/>
                <a:gd name="T11" fmla="*/ 22 h 78"/>
                <a:gd name="T12" fmla="*/ 51 w 78"/>
                <a:gd name="T13" fmla="*/ 11 h 78"/>
                <a:gd name="T14" fmla="*/ 51 w 78"/>
                <a:gd name="T15" fmla="*/ 11 h 78"/>
                <a:gd name="T16" fmla="*/ 39 w 78"/>
                <a:gd name="T17" fmla="*/ 0 h 78"/>
                <a:gd name="T18" fmla="*/ 27 w 78"/>
                <a:gd name="T19" fmla="*/ 11 h 78"/>
                <a:gd name="T20" fmla="*/ 27 w 78"/>
                <a:gd name="T21" fmla="*/ 11 h 78"/>
                <a:gd name="T22" fmla="*/ 34 w 78"/>
                <a:gd name="T23" fmla="*/ 22 h 78"/>
                <a:gd name="T24" fmla="*/ 34 w 78"/>
                <a:gd name="T25" fmla="*/ 34 h 78"/>
                <a:gd name="T26" fmla="*/ 22 w 78"/>
                <a:gd name="T27" fmla="*/ 34 h 78"/>
                <a:gd name="T28" fmla="*/ 11 w 78"/>
                <a:gd name="T29" fmla="*/ 27 h 78"/>
                <a:gd name="T30" fmla="*/ 11 w 78"/>
                <a:gd name="T31" fmla="*/ 27 h 78"/>
                <a:gd name="T32" fmla="*/ 0 w 78"/>
                <a:gd name="T33" fmla="*/ 39 h 78"/>
                <a:gd name="T34" fmla="*/ 11 w 78"/>
                <a:gd name="T35" fmla="*/ 51 h 78"/>
                <a:gd name="T36" fmla="*/ 11 w 78"/>
                <a:gd name="T37" fmla="*/ 51 h 78"/>
                <a:gd name="T38" fmla="*/ 22 w 78"/>
                <a:gd name="T39" fmla="*/ 43 h 78"/>
                <a:gd name="T40" fmla="*/ 34 w 78"/>
                <a:gd name="T41" fmla="*/ 43 h 78"/>
                <a:gd name="T42" fmla="*/ 34 w 78"/>
                <a:gd name="T43" fmla="*/ 56 h 78"/>
                <a:gd name="T44" fmla="*/ 27 w 78"/>
                <a:gd name="T45" fmla="*/ 66 h 78"/>
                <a:gd name="T46" fmla="*/ 27 w 78"/>
                <a:gd name="T47" fmla="*/ 66 h 78"/>
                <a:gd name="T48" fmla="*/ 39 w 78"/>
                <a:gd name="T49" fmla="*/ 78 h 78"/>
                <a:gd name="T50" fmla="*/ 51 w 78"/>
                <a:gd name="T51" fmla="*/ 66 h 78"/>
                <a:gd name="T52" fmla="*/ 51 w 78"/>
                <a:gd name="T53" fmla="*/ 66 h 78"/>
                <a:gd name="T54" fmla="*/ 43 w 78"/>
                <a:gd name="T55" fmla="*/ 56 h 78"/>
                <a:gd name="T56" fmla="*/ 43 w 78"/>
                <a:gd name="T57" fmla="*/ 43 h 78"/>
                <a:gd name="T58" fmla="*/ 56 w 78"/>
                <a:gd name="T59" fmla="*/ 43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6" y="27"/>
                  </a:cubicBezTo>
                  <a:cubicBezTo>
                    <a:pt x="66" y="27"/>
                    <a:pt x="66" y="27"/>
                    <a:pt x="66" y="27"/>
                  </a:cubicBezTo>
                  <a:cubicBezTo>
                    <a:pt x="61" y="27"/>
                    <a:pt x="57" y="30"/>
                    <a:pt x="56" y="34"/>
                  </a:cubicBezTo>
                  <a:cubicBezTo>
                    <a:pt x="43" y="34"/>
                    <a:pt x="43" y="34"/>
                    <a:pt x="43" y="34"/>
                  </a:cubicBezTo>
                  <a:cubicBezTo>
                    <a:pt x="43" y="22"/>
                    <a:pt x="43" y="22"/>
                    <a:pt x="43" y="22"/>
                  </a:cubicBezTo>
                  <a:cubicBezTo>
                    <a:pt x="48" y="20"/>
                    <a:pt x="51" y="16"/>
                    <a:pt x="51" y="11"/>
                  </a:cubicBezTo>
                  <a:cubicBezTo>
                    <a:pt x="51" y="11"/>
                    <a:pt x="51" y="11"/>
                    <a:pt x="51" y="11"/>
                  </a:cubicBezTo>
                  <a:cubicBezTo>
                    <a:pt x="51" y="5"/>
                    <a:pt x="45" y="0"/>
                    <a:pt x="39" y="0"/>
                  </a:cubicBezTo>
                  <a:cubicBezTo>
                    <a:pt x="32" y="0"/>
                    <a:pt x="27" y="5"/>
                    <a:pt x="27" y="11"/>
                  </a:cubicBezTo>
                  <a:cubicBezTo>
                    <a:pt x="27" y="11"/>
                    <a:pt x="27" y="11"/>
                    <a:pt x="27" y="11"/>
                  </a:cubicBezTo>
                  <a:cubicBezTo>
                    <a:pt x="27" y="16"/>
                    <a:pt x="30" y="20"/>
                    <a:pt x="34" y="22"/>
                  </a:cubicBezTo>
                  <a:cubicBezTo>
                    <a:pt x="34" y="34"/>
                    <a:pt x="34" y="34"/>
                    <a:pt x="34" y="34"/>
                  </a:cubicBezTo>
                  <a:cubicBezTo>
                    <a:pt x="22" y="34"/>
                    <a:pt x="22" y="34"/>
                    <a:pt x="22" y="34"/>
                  </a:cubicBezTo>
                  <a:cubicBezTo>
                    <a:pt x="20" y="30"/>
                    <a:pt x="16" y="27"/>
                    <a:pt x="11" y="27"/>
                  </a:cubicBezTo>
                  <a:cubicBezTo>
                    <a:pt x="11" y="27"/>
                    <a:pt x="11" y="27"/>
                    <a:pt x="11" y="27"/>
                  </a:cubicBezTo>
                  <a:cubicBezTo>
                    <a:pt x="5" y="27"/>
                    <a:pt x="0" y="33"/>
                    <a:pt x="0" y="39"/>
                  </a:cubicBezTo>
                  <a:cubicBezTo>
                    <a:pt x="0" y="45"/>
                    <a:pt x="5" y="51"/>
                    <a:pt x="11" y="51"/>
                  </a:cubicBezTo>
                  <a:cubicBezTo>
                    <a:pt x="11" y="51"/>
                    <a:pt x="11" y="51"/>
                    <a:pt x="11" y="51"/>
                  </a:cubicBezTo>
                  <a:cubicBezTo>
                    <a:pt x="16" y="51"/>
                    <a:pt x="20" y="48"/>
                    <a:pt x="22" y="43"/>
                  </a:cubicBezTo>
                  <a:cubicBezTo>
                    <a:pt x="34" y="43"/>
                    <a:pt x="34" y="43"/>
                    <a:pt x="34" y="43"/>
                  </a:cubicBezTo>
                  <a:cubicBezTo>
                    <a:pt x="34" y="56"/>
                    <a:pt x="34" y="56"/>
                    <a:pt x="34" y="56"/>
                  </a:cubicBezTo>
                  <a:cubicBezTo>
                    <a:pt x="30" y="57"/>
                    <a:pt x="27" y="62"/>
                    <a:pt x="27" y="66"/>
                  </a:cubicBezTo>
                  <a:cubicBezTo>
                    <a:pt x="27" y="66"/>
                    <a:pt x="27" y="66"/>
                    <a:pt x="27" y="66"/>
                  </a:cubicBezTo>
                  <a:cubicBezTo>
                    <a:pt x="27" y="73"/>
                    <a:pt x="32" y="78"/>
                    <a:pt x="39" y="78"/>
                  </a:cubicBezTo>
                  <a:cubicBezTo>
                    <a:pt x="45" y="78"/>
                    <a:pt x="51" y="73"/>
                    <a:pt x="51" y="66"/>
                  </a:cubicBezTo>
                  <a:cubicBezTo>
                    <a:pt x="51" y="66"/>
                    <a:pt x="51" y="66"/>
                    <a:pt x="51" y="66"/>
                  </a:cubicBezTo>
                  <a:cubicBezTo>
                    <a:pt x="51" y="62"/>
                    <a:pt x="48" y="57"/>
                    <a:pt x="43" y="56"/>
                  </a:cubicBezTo>
                  <a:cubicBezTo>
                    <a:pt x="43" y="43"/>
                    <a:pt x="43" y="43"/>
                    <a:pt x="43" y="43"/>
                  </a:cubicBezTo>
                  <a:cubicBezTo>
                    <a:pt x="56" y="43"/>
                    <a:pt x="56" y="43"/>
                    <a:pt x="56" y="43"/>
                  </a:cubicBezTo>
                  <a:cubicBezTo>
                    <a:pt x="57" y="48"/>
                    <a:pt x="61" y="51"/>
                    <a:pt x="66" y="51"/>
                  </a:cubicBezTo>
                  <a:cubicBezTo>
                    <a:pt x="66" y="51"/>
                    <a:pt x="66" y="51"/>
                    <a:pt x="66"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3" name="Freeform 158"/>
            <p:cNvSpPr>
              <a:spLocks/>
            </p:cNvSpPr>
            <p:nvPr/>
          </p:nvSpPr>
          <p:spPr bwMode="auto">
            <a:xfrm>
              <a:off x="6588125" y="1555750"/>
              <a:ext cx="63500" cy="61913"/>
            </a:xfrm>
            <a:custGeom>
              <a:avLst/>
              <a:gdLst>
                <a:gd name="T0" fmla="*/ 78 w 78"/>
                <a:gd name="T1" fmla="*/ 39 h 78"/>
                <a:gd name="T2" fmla="*/ 67 w 78"/>
                <a:gd name="T3" fmla="*/ 27 h 78"/>
                <a:gd name="T4" fmla="*/ 67 w 78"/>
                <a:gd name="T5" fmla="*/ 27 h 78"/>
                <a:gd name="T6" fmla="*/ 56 w 78"/>
                <a:gd name="T7" fmla="*/ 34 h 78"/>
                <a:gd name="T8" fmla="*/ 44 w 78"/>
                <a:gd name="T9" fmla="*/ 34 h 78"/>
                <a:gd name="T10" fmla="*/ 44 w 78"/>
                <a:gd name="T11" fmla="*/ 22 h 78"/>
                <a:gd name="T12" fmla="*/ 51 w 78"/>
                <a:gd name="T13" fmla="*/ 11 h 78"/>
                <a:gd name="T14" fmla="*/ 51 w 78"/>
                <a:gd name="T15" fmla="*/ 11 h 78"/>
                <a:gd name="T16" fmla="*/ 39 w 78"/>
                <a:gd name="T17" fmla="*/ 0 h 78"/>
                <a:gd name="T18" fmla="*/ 28 w 78"/>
                <a:gd name="T19" fmla="*/ 11 h 78"/>
                <a:gd name="T20" fmla="*/ 28 w 78"/>
                <a:gd name="T21" fmla="*/ 11 h 78"/>
                <a:gd name="T22" fmla="*/ 35 w 78"/>
                <a:gd name="T23" fmla="*/ 22 h 78"/>
                <a:gd name="T24" fmla="*/ 35 w 78"/>
                <a:gd name="T25" fmla="*/ 34 h 78"/>
                <a:gd name="T26" fmla="*/ 22 w 78"/>
                <a:gd name="T27" fmla="*/ 34 h 78"/>
                <a:gd name="T28" fmla="*/ 12 w 78"/>
                <a:gd name="T29" fmla="*/ 27 h 78"/>
                <a:gd name="T30" fmla="*/ 12 w 78"/>
                <a:gd name="T31" fmla="*/ 27 h 78"/>
                <a:gd name="T32" fmla="*/ 0 w 78"/>
                <a:gd name="T33" fmla="*/ 39 h 78"/>
                <a:gd name="T34" fmla="*/ 12 w 78"/>
                <a:gd name="T35" fmla="*/ 51 h 78"/>
                <a:gd name="T36" fmla="*/ 12 w 78"/>
                <a:gd name="T37" fmla="*/ 51 h 78"/>
                <a:gd name="T38" fmla="*/ 22 w 78"/>
                <a:gd name="T39" fmla="*/ 43 h 78"/>
                <a:gd name="T40" fmla="*/ 35 w 78"/>
                <a:gd name="T41" fmla="*/ 43 h 78"/>
                <a:gd name="T42" fmla="*/ 35 w 78"/>
                <a:gd name="T43" fmla="*/ 56 h 78"/>
                <a:gd name="T44" fmla="*/ 28 w 78"/>
                <a:gd name="T45" fmla="*/ 66 h 78"/>
                <a:gd name="T46" fmla="*/ 28 w 78"/>
                <a:gd name="T47" fmla="*/ 66 h 78"/>
                <a:gd name="T48" fmla="*/ 39 w 78"/>
                <a:gd name="T49" fmla="*/ 78 h 78"/>
                <a:gd name="T50" fmla="*/ 51 w 78"/>
                <a:gd name="T51" fmla="*/ 66 h 78"/>
                <a:gd name="T52" fmla="*/ 51 w 78"/>
                <a:gd name="T53" fmla="*/ 66 h 78"/>
                <a:gd name="T54" fmla="*/ 44 w 78"/>
                <a:gd name="T55" fmla="*/ 56 h 78"/>
                <a:gd name="T56" fmla="*/ 44 w 78"/>
                <a:gd name="T57" fmla="*/ 43 h 78"/>
                <a:gd name="T58" fmla="*/ 56 w 78"/>
                <a:gd name="T59" fmla="*/ 43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39" y="0"/>
                  </a:cubicBezTo>
                  <a:cubicBezTo>
                    <a:pt x="33" y="0"/>
                    <a:pt x="28" y="5"/>
                    <a:pt x="28" y="11"/>
                  </a:cubicBezTo>
                  <a:cubicBezTo>
                    <a:pt x="28" y="11"/>
                    <a:pt x="28" y="11"/>
                    <a:pt x="28" y="11"/>
                  </a:cubicBezTo>
                  <a:cubicBezTo>
                    <a:pt x="28" y="16"/>
                    <a:pt x="30" y="20"/>
                    <a:pt x="35" y="22"/>
                  </a:cubicBezTo>
                  <a:cubicBezTo>
                    <a:pt x="35" y="34"/>
                    <a:pt x="35" y="34"/>
                    <a:pt x="35" y="34"/>
                  </a:cubicBezTo>
                  <a:cubicBezTo>
                    <a:pt x="22" y="34"/>
                    <a:pt x="22" y="34"/>
                    <a:pt x="22" y="34"/>
                  </a:cubicBezTo>
                  <a:cubicBezTo>
                    <a:pt x="21" y="30"/>
                    <a:pt x="17" y="27"/>
                    <a:pt x="12" y="27"/>
                  </a:cubicBezTo>
                  <a:cubicBezTo>
                    <a:pt x="12" y="27"/>
                    <a:pt x="12" y="27"/>
                    <a:pt x="12" y="27"/>
                  </a:cubicBezTo>
                  <a:cubicBezTo>
                    <a:pt x="5" y="27"/>
                    <a:pt x="0" y="33"/>
                    <a:pt x="0" y="39"/>
                  </a:cubicBezTo>
                  <a:cubicBezTo>
                    <a:pt x="0" y="45"/>
                    <a:pt x="5" y="51"/>
                    <a:pt x="12" y="51"/>
                  </a:cubicBezTo>
                  <a:cubicBezTo>
                    <a:pt x="12" y="51"/>
                    <a:pt x="12" y="51"/>
                    <a:pt x="12" y="51"/>
                  </a:cubicBezTo>
                  <a:cubicBezTo>
                    <a:pt x="17" y="51"/>
                    <a:pt x="21" y="48"/>
                    <a:pt x="22" y="43"/>
                  </a:cubicBezTo>
                  <a:cubicBezTo>
                    <a:pt x="35" y="43"/>
                    <a:pt x="35" y="43"/>
                    <a:pt x="35" y="43"/>
                  </a:cubicBezTo>
                  <a:cubicBezTo>
                    <a:pt x="35" y="56"/>
                    <a:pt x="35" y="56"/>
                    <a:pt x="35" y="56"/>
                  </a:cubicBezTo>
                  <a:cubicBezTo>
                    <a:pt x="30" y="57"/>
                    <a:pt x="28" y="62"/>
                    <a:pt x="28" y="66"/>
                  </a:cubicBezTo>
                  <a:cubicBezTo>
                    <a:pt x="28" y="66"/>
                    <a:pt x="28" y="66"/>
                    <a:pt x="28" y="66"/>
                  </a:cubicBezTo>
                  <a:cubicBezTo>
                    <a:pt x="28" y="73"/>
                    <a:pt x="33" y="78"/>
                    <a:pt x="39" y="78"/>
                  </a:cubicBezTo>
                  <a:cubicBezTo>
                    <a:pt x="46" y="78"/>
                    <a:pt x="51" y="73"/>
                    <a:pt x="51" y="66"/>
                  </a:cubicBezTo>
                  <a:cubicBezTo>
                    <a:pt x="51" y="66"/>
                    <a:pt x="51" y="66"/>
                    <a:pt x="51" y="66"/>
                  </a:cubicBezTo>
                  <a:cubicBezTo>
                    <a:pt x="51" y="62"/>
                    <a:pt x="48" y="57"/>
                    <a:pt x="44" y="56"/>
                  </a:cubicBezTo>
                  <a:cubicBezTo>
                    <a:pt x="44" y="43"/>
                    <a:pt x="44" y="43"/>
                    <a:pt x="44" y="43"/>
                  </a:cubicBezTo>
                  <a:cubicBezTo>
                    <a:pt x="56" y="43"/>
                    <a:pt x="56" y="43"/>
                    <a:pt x="56" y="43"/>
                  </a:cubicBezTo>
                  <a:cubicBezTo>
                    <a:pt x="58" y="48"/>
                    <a:pt x="62" y="51"/>
                    <a:pt x="67" y="51"/>
                  </a:cubicBezTo>
                  <a:cubicBezTo>
                    <a:pt x="67" y="51"/>
                    <a:pt x="67" y="51"/>
                    <a:pt x="67"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4" name="Freeform 159"/>
            <p:cNvSpPr>
              <a:spLocks/>
            </p:cNvSpPr>
            <p:nvPr/>
          </p:nvSpPr>
          <p:spPr bwMode="auto">
            <a:xfrm>
              <a:off x="6711950" y="1555750"/>
              <a:ext cx="63500" cy="61913"/>
            </a:xfrm>
            <a:custGeom>
              <a:avLst/>
              <a:gdLst>
                <a:gd name="T0" fmla="*/ 79 w 79"/>
                <a:gd name="T1" fmla="*/ 39 h 78"/>
                <a:gd name="T2" fmla="*/ 67 w 79"/>
                <a:gd name="T3" fmla="*/ 27 h 78"/>
                <a:gd name="T4" fmla="*/ 67 w 79"/>
                <a:gd name="T5" fmla="*/ 27 h 78"/>
                <a:gd name="T6" fmla="*/ 56 w 79"/>
                <a:gd name="T7" fmla="*/ 34 h 78"/>
                <a:gd name="T8" fmla="*/ 44 w 79"/>
                <a:gd name="T9" fmla="*/ 34 h 78"/>
                <a:gd name="T10" fmla="*/ 44 w 79"/>
                <a:gd name="T11" fmla="*/ 22 h 78"/>
                <a:gd name="T12" fmla="*/ 51 w 79"/>
                <a:gd name="T13" fmla="*/ 11 h 78"/>
                <a:gd name="T14" fmla="*/ 51 w 79"/>
                <a:gd name="T15" fmla="*/ 11 h 78"/>
                <a:gd name="T16" fmla="*/ 39 w 79"/>
                <a:gd name="T17" fmla="*/ 0 h 78"/>
                <a:gd name="T18" fmla="*/ 28 w 79"/>
                <a:gd name="T19" fmla="*/ 11 h 78"/>
                <a:gd name="T20" fmla="*/ 28 w 79"/>
                <a:gd name="T21" fmla="*/ 11 h 78"/>
                <a:gd name="T22" fmla="*/ 35 w 79"/>
                <a:gd name="T23" fmla="*/ 22 h 78"/>
                <a:gd name="T24" fmla="*/ 35 w 79"/>
                <a:gd name="T25" fmla="*/ 34 h 78"/>
                <a:gd name="T26" fmla="*/ 23 w 79"/>
                <a:gd name="T27" fmla="*/ 34 h 78"/>
                <a:gd name="T28" fmla="*/ 12 w 79"/>
                <a:gd name="T29" fmla="*/ 27 h 78"/>
                <a:gd name="T30" fmla="*/ 12 w 79"/>
                <a:gd name="T31" fmla="*/ 27 h 78"/>
                <a:gd name="T32" fmla="*/ 0 w 79"/>
                <a:gd name="T33" fmla="*/ 39 h 78"/>
                <a:gd name="T34" fmla="*/ 12 w 79"/>
                <a:gd name="T35" fmla="*/ 51 h 78"/>
                <a:gd name="T36" fmla="*/ 12 w 79"/>
                <a:gd name="T37" fmla="*/ 51 h 78"/>
                <a:gd name="T38" fmla="*/ 23 w 79"/>
                <a:gd name="T39" fmla="*/ 43 h 78"/>
                <a:gd name="T40" fmla="*/ 35 w 79"/>
                <a:gd name="T41" fmla="*/ 43 h 78"/>
                <a:gd name="T42" fmla="*/ 35 w 79"/>
                <a:gd name="T43" fmla="*/ 56 h 78"/>
                <a:gd name="T44" fmla="*/ 28 w 79"/>
                <a:gd name="T45" fmla="*/ 66 h 78"/>
                <a:gd name="T46" fmla="*/ 28 w 79"/>
                <a:gd name="T47" fmla="*/ 66 h 78"/>
                <a:gd name="T48" fmla="*/ 39 w 79"/>
                <a:gd name="T49" fmla="*/ 78 h 78"/>
                <a:gd name="T50" fmla="*/ 51 w 79"/>
                <a:gd name="T51" fmla="*/ 66 h 78"/>
                <a:gd name="T52" fmla="*/ 51 w 79"/>
                <a:gd name="T53" fmla="*/ 66 h 78"/>
                <a:gd name="T54" fmla="*/ 44 w 79"/>
                <a:gd name="T55" fmla="*/ 56 h 78"/>
                <a:gd name="T56" fmla="*/ 44 w 79"/>
                <a:gd name="T57" fmla="*/ 43 h 78"/>
                <a:gd name="T58" fmla="*/ 56 w 79"/>
                <a:gd name="T59" fmla="*/ 43 h 78"/>
                <a:gd name="T60" fmla="*/ 67 w 79"/>
                <a:gd name="T61" fmla="*/ 51 h 78"/>
                <a:gd name="T62" fmla="*/ 67 w 79"/>
                <a:gd name="T63" fmla="*/ 51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3"/>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39"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6" y="27"/>
                    <a:pt x="0" y="33"/>
                    <a:pt x="0" y="39"/>
                  </a:cubicBezTo>
                  <a:cubicBezTo>
                    <a:pt x="0" y="45"/>
                    <a:pt x="6" y="51"/>
                    <a:pt x="12" y="51"/>
                  </a:cubicBezTo>
                  <a:cubicBezTo>
                    <a:pt x="12" y="51"/>
                    <a:pt x="12" y="51"/>
                    <a:pt x="12" y="51"/>
                  </a:cubicBezTo>
                  <a:cubicBezTo>
                    <a:pt x="17" y="51"/>
                    <a:pt x="21" y="48"/>
                    <a:pt x="23" y="43"/>
                  </a:cubicBezTo>
                  <a:cubicBezTo>
                    <a:pt x="35" y="43"/>
                    <a:pt x="35" y="43"/>
                    <a:pt x="35" y="43"/>
                  </a:cubicBezTo>
                  <a:cubicBezTo>
                    <a:pt x="35" y="56"/>
                    <a:pt x="35" y="56"/>
                    <a:pt x="35" y="56"/>
                  </a:cubicBezTo>
                  <a:cubicBezTo>
                    <a:pt x="31" y="57"/>
                    <a:pt x="28" y="62"/>
                    <a:pt x="28" y="66"/>
                  </a:cubicBezTo>
                  <a:cubicBezTo>
                    <a:pt x="28" y="66"/>
                    <a:pt x="28" y="66"/>
                    <a:pt x="28" y="66"/>
                  </a:cubicBezTo>
                  <a:cubicBezTo>
                    <a:pt x="28" y="73"/>
                    <a:pt x="33" y="78"/>
                    <a:pt x="39" y="78"/>
                  </a:cubicBezTo>
                  <a:cubicBezTo>
                    <a:pt x="46" y="78"/>
                    <a:pt x="51" y="73"/>
                    <a:pt x="51" y="66"/>
                  </a:cubicBezTo>
                  <a:cubicBezTo>
                    <a:pt x="51" y="66"/>
                    <a:pt x="51" y="66"/>
                    <a:pt x="51" y="66"/>
                  </a:cubicBezTo>
                  <a:cubicBezTo>
                    <a:pt x="51" y="62"/>
                    <a:pt x="48" y="57"/>
                    <a:pt x="44" y="56"/>
                  </a:cubicBezTo>
                  <a:cubicBezTo>
                    <a:pt x="44" y="43"/>
                    <a:pt x="44" y="43"/>
                    <a:pt x="44" y="43"/>
                  </a:cubicBezTo>
                  <a:cubicBezTo>
                    <a:pt x="56" y="43"/>
                    <a:pt x="56" y="43"/>
                    <a:pt x="56" y="43"/>
                  </a:cubicBezTo>
                  <a:cubicBezTo>
                    <a:pt x="58" y="48"/>
                    <a:pt x="62" y="51"/>
                    <a:pt x="67" y="51"/>
                  </a:cubicBezTo>
                  <a:cubicBezTo>
                    <a:pt x="67" y="51"/>
                    <a:pt x="67" y="51"/>
                    <a:pt x="67" y="51"/>
                  </a:cubicBezTo>
                  <a:cubicBezTo>
                    <a:pt x="73" y="51"/>
                    <a:pt x="79" y="45"/>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5" name="Freeform 160"/>
            <p:cNvSpPr>
              <a:spLocks/>
            </p:cNvSpPr>
            <p:nvPr/>
          </p:nvSpPr>
          <p:spPr bwMode="auto">
            <a:xfrm>
              <a:off x="6835775" y="1555750"/>
              <a:ext cx="63500" cy="61913"/>
            </a:xfrm>
            <a:custGeom>
              <a:avLst/>
              <a:gdLst>
                <a:gd name="T0" fmla="*/ 78 w 78"/>
                <a:gd name="T1" fmla="*/ 39 h 78"/>
                <a:gd name="T2" fmla="*/ 66 w 78"/>
                <a:gd name="T3" fmla="*/ 27 h 78"/>
                <a:gd name="T4" fmla="*/ 66 w 78"/>
                <a:gd name="T5" fmla="*/ 27 h 78"/>
                <a:gd name="T6" fmla="*/ 55 w 78"/>
                <a:gd name="T7" fmla="*/ 34 h 78"/>
                <a:gd name="T8" fmla="*/ 43 w 78"/>
                <a:gd name="T9" fmla="*/ 34 h 78"/>
                <a:gd name="T10" fmla="*/ 43 w 78"/>
                <a:gd name="T11" fmla="*/ 22 h 78"/>
                <a:gd name="T12" fmla="*/ 50 w 78"/>
                <a:gd name="T13" fmla="*/ 11 h 78"/>
                <a:gd name="T14" fmla="*/ 50 w 78"/>
                <a:gd name="T15" fmla="*/ 11 h 78"/>
                <a:gd name="T16" fmla="*/ 39 w 78"/>
                <a:gd name="T17" fmla="*/ 0 h 78"/>
                <a:gd name="T18" fmla="*/ 27 w 78"/>
                <a:gd name="T19" fmla="*/ 11 h 78"/>
                <a:gd name="T20" fmla="*/ 27 w 78"/>
                <a:gd name="T21" fmla="*/ 11 h 78"/>
                <a:gd name="T22" fmla="*/ 34 w 78"/>
                <a:gd name="T23" fmla="*/ 22 h 78"/>
                <a:gd name="T24" fmla="*/ 34 w 78"/>
                <a:gd name="T25" fmla="*/ 34 h 78"/>
                <a:gd name="T26" fmla="*/ 22 w 78"/>
                <a:gd name="T27" fmla="*/ 34 h 78"/>
                <a:gd name="T28" fmla="*/ 11 w 78"/>
                <a:gd name="T29" fmla="*/ 27 h 78"/>
                <a:gd name="T30" fmla="*/ 11 w 78"/>
                <a:gd name="T31" fmla="*/ 27 h 78"/>
                <a:gd name="T32" fmla="*/ 0 w 78"/>
                <a:gd name="T33" fmla="*/ 39 h 78"/>
                <a:gd name="T34" fmla="*/ 11 w 78"/>
                <a:gd name="T35" fmla="*/ 51 h 78"/>
                <a:gd name="T36" fmla="*/ 11 w 78"/>
                <a:gd name="T37" fmla="*/ 51 h 78"/>
                <a:gd name="T38" fmla="*/ 22 w 78"/>
                <a:gd name="T39" fmla="*/ 43 h 78"/>
                <a:gd name="T40" fmla="*/ 34 w 78"/>
                <a:gd name="T41" fmla="*/ 43 h 78"/>
                <a:gd name="T42" fmla="*/ 34 w 78"/>
                <a:gd name="T43" fmla="*/ 56 h 78"/>
                <a:gd name="T44" fmla="*/ 27 w 78"/>
                <a:gd name="T45" fmla="*/ 66 h 78"/>
                <a:gd name="T46" fmla="*/ 27 w 78"/>
                <a:gd name="T47" fmla="*/ 66 h 78"/>
                <a:gd name="T48" fmla="*/ 39 w 78"/>
                <a:gd name="T49" fmla="*/ 78 h 78"/>
                <a:gd name="T50" fmla="*/ 50 w 78"/>
                <a:gd name="T51" fmla="*/ 66 h 78"/>
                <a:gd name="T52" fmla="*/ 50 w 78"/>
                <a:gd name="T53" fmla="*/ 66 h 78"/>
                <a:gd name="T54" fmla="*/ 43 w 78"/>
                <a:gd name="T55" fmla="*/ 56 h 78"/>
                <a:gd name="T56" fmla="*/ 43 w 78"/>
                <a:gd name="T57" fmla="*/ 43 h 78"/>
                <a:gd name="T58" fmla="*/ 55 w 78"/>
                <a:gd name="T59" fmla="*/ 43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6" y="27"/>
                  </a:cubicBezTo>
                  <a:cubicBezTo>
                    <a:pt x="66" y="27"/>
                    <a:pt x="66" y="27"/>
                    <a:pt x="66" y="27"/>
                  </a:cubicBezTo>
                  <a:cubicBezTo>
                    <a:pt x="61" y="27"/>
                    <a:pt x="57" y="30"/>
                    <a:pt x="55" y="34"/>
                  </a:cubicBezTo>
                  <a:cubicBezTo>
                    <a:pt x="43" y="34"/>
                    <a:pt x="43" y="34"/>
                    <a:pt x="43" y="34"/>
                  </a:cubicBezTo>
                  <a:cubicBezTo>
                    <a:pt x="43" y="22"/>
                    <a:pt x="43" y="22"/>
                    <a:pt x="43" y="22"/>
                  </a:cubicBezTo>
                  <a:cubicBezTo>
                    <a:pt x="47" y="20"/>
                    <a:pt x="50" y="16"/>
                    <a:pt x="50" y="11"/>
                  </a:cubicBezTo>
                  <a:cubicBezTo>
                    <a:pt x="50" y="11"/>
                    <a:pt x="50" y="11"/>
                    <a:pt x="50" y="11"/>
                  </a:cubicBezTo>
                  <a:cubicBezTo>
                    <a:pt x="50" y="5"/>
                    <a:pt x="45" y="0"/>
                    <a:pt x="39" y="0"/>
                  </a:cubicBezTo>
                  <a:cubicBezTo>
                    <a:pt x="32" y="0"/>
                    <a:pt x="27" y="5"/>
                    <a:pt x="27" y="11"/>
                  </a:cubicBezTo>
                  <a:cubicBezTo>
                    <a:pt x="27" y="11"/>
                    <a:pt x="27" y="11"/>
                    <a:pt x="27" y="11"/>
                  </a:cubicBezTo>
                  <a:cubicBezTo>
                    <a:pt x="27" y="16"/>
                    <a:pt x="30" y="20"/>
                    <a:pt x="34" y="22"/>
                  </a:cubicBezTo>
                  <a:cubicBezTo>
                    <a:pt x="34" y="34"/>
                    <a:pt x="34" y="34"/>
                    <a:pt x="34" y="34"/>
                  </a:cubicBezTo>
                  <a:cubicBezTo>
                    <a:pt x="22" y="34"/>
                    <a:pt x="22" y="34"/>
                    <a:pt x="22" y="34"/>
                  </a:cubicBezTo>
                  <a:cubicBezTo>
                    <a:pt x="20" y="30"/>
                    <a:pt x="16" y="27"/>
                    <a:pt x="11" y="27"/>
                  </a:cubicBezTo>
                  <a:cubicBezTo>
                    <a:pt x="11" y="27"/>
                    <a:pt x="11" y="27"/>
                    <a:pt x="11" y="27"/>
                  </a:cubicBezTo>
                  <a:cubicBezTo>
                    <a:pt x="5" y="27"/>
                    <a:pt x="0" y="33"/>
                    <a:pt x="0" y="39"/>
                  </a:cubicBezTo>
                  <a:cubicBezTo>
                    <a:pt x="0" y="45"/>
                    <a:pt x="5" y="51"/>
                    <a:pt x="11" y="51"/>
                  </a:cubicBezTo>
                  <a:cubicBezTo>
                    <a:pt x="11" y="51"/>
                    <a:pt x="11" y="51"/>
                    <a:pt x="11" y="51"/>
                  </a:cubicBezTo>
                  <a:cubicBezTo>
                    <a:pt x="16" y="51"/>
                    <a:pt x="20" y="48"/>
                    <a:pt x="22" y="43"/>
                  </a:cubicBezTo>
                  <a:cubicBezTo>
                    <a:pt x="34" y="43"/>
                    <a:pt x="34" y="43"/>
                    <a:pt x="34" y="43"/>
                  </a:cubicBezTo>
                  <a:cubicBezTo>
                    <a:pt x="34" y="56"/>
                    <a:pt x="34" y="56"/>
                    <a:pt x="34" y="56"/>
                  </a:cubicBezTo>
                  <a:cubicBezTo>
                    <a:pt x="30" y="57"/>
                    <a:pt x="27" y="62"/>
                    <a:pt x="27" y="66"/>
                  </a:cubicBezTo>
                  <a:cubicBezTo>
                    <a:pt x="27" y="66"/>
                    <a:pt x="27" y="66"/>
                    <a:pt x="27" y="66"/>
                  </a:cubicBezTo>
                  <a:cubicBezTo>
                    <a:pt x="27" y="73"/>
                    <a:pt x="32" y="78"/>
                    <a:pt x="39" y="78"/>
                  </a:cubicBezTo>
                  <a:cubicBezTo>
                    <a:pt x="45" y="78"/>
                    <a:pt x="50" y="73"/>
                    <a:pt x="50" y="66"/>
                  </a:cubicBezTo>
                  <a:cubicBezTo>
                    <a:pt x="50" y="66"/>
                    <a:pt x="50" y="66"/>
                    <a:pt x="50" y="66"/>
                  </a:cubicBezTo>
                  <a:cubicBezTo>
                    <a:pt x="50" y="62"/>
                    <a:pt x="47" y="57"/>
                    <a:pt x="43" y="56"/>
                  </a:cubicBezTo>
                  <a:cubicBezTo>
                    <a:pt x="43" y="43"/>
                    <a:pt x="43" y="43"/>
                    <a:pt x="43" y="43"/>
                  </a:cubicBezTo>
                  <a:cubicBezTo>
                    <a:pt x="55" y="43"/>
                    <a:pt x="55" y="43"/>
                    <a:pt x="55" y="43"/>
                  </a:cubicBezTo>
                  <a:cubicBezTo>
                    <a:pt x="57" y="48"/>
                    <a:pt x="61" y="51"/>
                    <a:pt x="66" y="51"/>
                  </a:cubicBezTo>
                  <a:cubicBezTo>
                    <a:pt x="66" y="51"/>
                    <a:pt x="66" y="51"/>
                    <a:pt x="66"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6" name="Freeform 161"/>
            <p:cNvSpPr>
              <a:spLocks/>
            </p:cNvSpPr>
            <p:nvPr/>
          </p:nvSpPr>
          <p:spPr bwMode="auto">
            <a:xfrm>
              <a:off x="6959600" y="1555750"/>
              <a:ext cx="63500" cy="61913"/>
            </a:xfrm>
            <a:custGeom>
              <a:avLst/>
              <a:gdLst>
                <a:gd name="T0" fmla="*/ 78 w 78"/>
                <a:gd name="T1" fmla="*/ 39 h 78"/>
                <a:gd name="T2" fmla="*/ 67 w 78"/>
                <a:gd name="T3" fmla="*/ 27 h 78"/>
                <a:gd name="T4" fmla="*/ 67 w 78"/>
                <a:gd name="T5" fmla="*/ 27 h 78"/>
                <a:gd name="T6" fmla="*/ 56 w 78"/>
                <a:gd name="T7" fmla="*/ 34 h 78"/>
                <a:gd name="T8" fmla="*/ 44 w 78"/>
                <a:gd name="T9" fmla="*/ 34 h 78"/>
                <a:gd name="T10" fmla="*/ 44 w 78"/>
                <a:gd name="T11" fmla="*/ 22 h 78"/>
                <a:gd name="T12" fmla="*/ 51 w 78"/>
                <a:gd name="T13" fmla="*/ 11 h 78"/>
                <a:gd name="T14" fmla="*/ 51 w 78"/>
                <a:gd name="T15" fmla="*/ 11 h 78"/>
                <a:gd name="T16" fmla="*/ 39 w 78"/>
                <a:gd name="T17" fmla="*/ 0 h 78"/>
                <a:gd name="T18" fmla="*/ 27 w 78"/>
                <a:gd name="T19" fmla="*/ 11 h 78"/>
                <a:gd name="T20" fmla="*/ 27 w 78"/>
                <a:gd name="T21" fmla="*/ 11 h 78"/>
                <a:gd name="T22" fmla="*/ 35 w 78"/>
                <a:gd name="T23" fmla="*/ 22 h 78"/>
                <a:gd name="T24" fmla="*/ 35 w 78"/>
                <a:gd name="T25" fmla="*/ 34 h 78"/>
                <a:gd name="T26" fmla="*/ 22 w 78"/>
                <a:gd name="T27" fmla="*/ 34 h 78"/>
                <a:gd name="T28" fmla="*/ 12 w 78"/>
                <a:gd name="T29" fmla="*/ 27 h 78"/>
                <a:gd name="T30" fmla="*/ 12 w 78"/>
                <a:gd name="T31" fmla="*/ 27 h 78"/>
                <a:gd name="T32" fmla="*/ 0 w 78"/>
                <a:gd name="T33" fmla="*/ 39 h 78"/>
                <a:gd name="T34" fmla="*/ 12 w 78"/>
                <a:gd name="T35" fmla="*/ 51 h 78"/>
                <a:gd name="T36" fmla="*/ 12 w 78"/>
                <a:gd name="T37" fmla="*/ 51 h 78"/>
                <a:gd name="T38" fmla="*/ 22 w 78"/>
                <a:gd name="T39" fmla="*/ 43 h 78"/>
                <a:gd name="T40" fmla="*/ 35 w 78"/>
                <a:gd name="T41" fmla="*/ 43 h 78"/>
                <a:gd name="T42" fmla="*/ 35 w 78"/>
                <a:gd name="T43" fmla="*/ 56 h 78"/>
                <a:gd name="T44" fmla="*/ 27 w 78"/>
                <a:gd name="T45" fmla="*/ 66 h 78"/>
                <a:gd name="T46" fmla="*/ 27 w 78"/>
                <a:gd name="T47" fmla="*/ 66 h 78"/>
                <a:gd name="T48" fmla="*/ 39 w 78"/>
                <a:gd name="T49" fmla="*/ 78 h 78"/>
                <a:gd name="T50" fmla="*/ 51 w 78"/>
                <a:gd name="T51" fmla="*/ 66 h 78"/>
                <a:gd name="T52" fmla="*/ 51 w 78"/>
                <a:gd name="T53" fmla="*/ 66 h 78"/>
                <a:gd name="T54" fmla="*/ 44 w 78"/>
                <a:gd name="T55" fmla="*/ 56 h 78"/>
                <a:gd name="T56" fmla="*/ 44 w 78"/>
                <a:gd name="T57" fmla="*/ 43 h 78"/>
                <a:gd name="T58" fmla="*/ 56 w 78"/>
                <a:gd name="T59" fmla="*/ 43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5" y="0"/>
                    <a:pt x="39" y="0"/>
                  </a:cubicBezTo>
                  <a:cubicBezTo>
                    <a:pt x="33" y="0"/>
                    <a:pt x="27" y="5"/>
                    <a:pt x="27" y="11"/>
                  </a:cubicBezTo>
                  <a:cubicBezTo>
                    <a:pt x="27" y="11"/>
                    <a:pt x="27" y="11"/>
                    <a:pt x="27" y="11"/>
                  </a:cubicBezTo>
                  <a:cubicBezTo>
                    <a:pt x="27" y="16"/>
                    <a:pt x="30" y="20"/>
                    <a:pt x="35" y="22"/>
                  </a:cubicBezTo>
                  <a:cubicBezTo>
                    <a:pt x="35" y="34"/>
                    <a:pt x="35" y="34"/>
                    <a:pt x="35" y="34"/>
                  </a:cubicBezTo>
                  <a:cubicBezTo>
                    <a:pt x="22" y="34"/>
                    <a:pt x="22" y="34"/>
                    <a:pt x="22" y="34"/>
                  </a:cubicBezTo>
                  <a:cubicBezTo>
                    <a:pt x="21" y="30"/>
                    <a:pt x="16" y="27"/>
                    <a:pt x="12" y="27"/>
                  </a:cubicBezTo>
                  <a:cubicBezTo>
                    <a:pt x="12" y="27"/>
                    <a:pt x="12" y="27"/>
                    <a:pt x="12" y="27"/>
                  </a:cubicBezTo>
                  <a:cubicBezTo>
                    <a:pt x="5" y="27"/>
                    <a:pt x="0" y="33"/>
                    <a:pt x="0" y="39"/>
                  </a:cubicBezTo>
                  <a:cubicBezTo>
                    <a:pt x="0" y="45"/>
                    <a:pt x="5" y="51"/>
                    <a:pt x="12" y="51"/>
                  </a:cubicBezTo>
                  <a:cubicBezTo>
                    <a:pt x="12" y="51"/>
                    <a:pt x="12" y="51"/>
                    <a:pt x="12" y="51"/>
                  </a:cubicBezTo>
                  <a:cubicBezTo>
                    <a:pt x="16" y="51"/>
                    <a:pt x="21" y="48"/>
                    <a:pt x="22" y="43"/>
                  </a:cubicBezTo>
                  <a:cubicBezTo>
                    <a:pt x="35" y="43"/>
                    <a:pt x="35" y="43"/>
                    <a:pt x="35" y="43"/>
                  </a:cubicBezTo>
                  <a:cubicBezTo>
                    <a:pt x="35" y="56"/>
                    <a:pt x="35" y="56"/>
                    <a:pt x="35" y="56"/>
                  </a:cubicBezTo>
                  <a:cubicBezTo>
                    <a:pt x="30" y="57"/>
                    <a:pt x="27" y="62"/>
                    <a:pt x="27" y="66"/>
                  </a:cubicBezTo>
                  <a:cubicBezTo>
                    <a:pt x="27" y="66"/>
                    <a:pt x="27" y="66"/>
                    <a:pt x="27" y="66"/>
                  </a:cubicBezTo>
                  <a:cubicBezTo>
                    <a:pt x="27" y="73"/>
                    <a:pt x="33" y="78"/>
                    <a:pt x="39" y="78"/>
                  </a:cubicBezTo>
                  <a:cubicBezTo>
                    <a:pt x="45" y="78"/>
                    <a:pt x="51" y="73"/>
                    <a:pt x="51" y="66"/>
                  </a:cubicBezTo>
                  <a:cubicBezTo>
                    <a:pt x="51" y="66"/>
                    <a:pt x="51" y="66"/>
                    <a:pt x="51" y="66"/>
                  </a:cubicBezTo>
                  <a:cubicBezTo>
                    <a:pt x="51" y="62"/>
                    <a:pt x="48" y="57"/>
                    <a:pt x="44" y="56"/>
                  </a:cubicBezTo>
                  <a:cubicBezTo>
                    <a:pt x="44" y="43"/>
                    <a:pt x="44" y="43"/>
                    <a:pt x="44" y="43"/>
                  </a:cubicBezTo>
                  <a:cubicBezTo>
                    <a:pt x="56" y="43"/>
                    <a:pt x="56" y="43"/>
                    <a:pt x="56" y="43"/>
                  </a:cubicBezTo>
                  <a:cubicBezTo>
                    <a:pt x="58" y="48"/>
                    <a:pt x="62" y="51"/>
                    <a:pt x="67" y="51"/>
                  </a:cubicBezTo>
                  <a:cubicBezTo>
                    <a:pt x="67" y="51"/>
                    <a:pt x="67" y="51"/>
                    <a:pt x="67"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7" name="Freeform 162"/>
            <p:cNvSpPr>
              <a:spLocks/>
            </p:cNvSpPr>
            <p:nvPr/>
          </p:nvSpPr>
          <p:spPr bwMode="auto">
            <a:xfrm>
              <a:off x="7083425" y="1555750"/>
              <a:ext cx="61913" cy="61913"/>
            </a:xfrm>
            <a:custGeom>
              <a:avLst/>
              <a:gdLst>
                <a:gd name="T0" fmla="*/ 78 w 78"/>
                <a:gd name="T1" fmla="*/ 39 h 78"/>
                <a:gd name="T2" fmla="*/ 67 w 78"/>
                <a:gd name="T3" fmla="*/ 27 h 78"/>
                <a:gd name="T4" fmla="*/ 67 w 78"/>
                <a:gd name="T5" fmla="*/ 27 h 78"/>
                <a:gd name="T6" fmla="*/ 56 w 78"/>
                <a:gd name="T7" fmla="*/ 34 h 78"/>
                <a:gd name="T8" fmla="*/ 44 w 78"/>
                <a:gd name="T9" fmla="*/ 34 h 78"/>
                <a:gd name="T10" fmla="*/ 44 w 78"/>
                <a:gd name="T11" fmla="*/ 22 h 78"/>
                <a:gd name="T12" fmla="*/ 51 w 78"/>
                <a:gd name="T13" fmla="*/ 11 h 78"/>
                <a:gd name="T14" fmla="*/ 51 w 78"/>
                <a:gd name="T15" fmla="*/ 11 h 78"/>
                <a:gd name="T16" fmla="*/ 39 w 78"/>
                <a:gd name="T17" fmla="*/ 0 h 78"/>
                <a:gd name="T18" fmla="*/ 28 w 78"/>
                <a:gd name="T19" fmla="*/ 11 h 78"/>
                <a:gd name="T20" fmla="*/ 28 w 78"/>
                <a:gd name="T21" fmla="*/ 11 h 78"/>
                <a:gd name="T22" fmla="*/ 35 w 78"/>
                <a:gd name="T23" fmla="*/ 22 h 78"/>
                <a:gd name="T24" fmla="*/ 35 w 78"/>
                <a:gd name="T25" fmla="*/ 34 h 78"/>
                <a:gd name="T26" fmla="*/ 23 w 78"/>
                <a:gd name="T27" fmla="*/ 34 h 78"/>
                <a:gd name="T28" fmla="*/ 12 w 78"/>
                <a:gd name="T29" fmla="*/ 27 h 78"/>
                <a:gd name="T30" fmla="*/ 12 w 78"/>
                <a:gd name="T31" fmla="*/ 27 h 78"/>
                <a:gd name="T32" fmla="*/ 0 w 78"/>
                <a:gd name="T33" fmla="*/ 39 h 78"/>
                <a:gd name="T34" fmla="*/ 12 w 78"/>
                <a:gd name="T35" fmla="*/ 51 h 78"/>
                <a:gd name="T36" fmla="*/ 12 w 78"/>
                <a:gd name="T37" fmla="*/ 51 h 78"/>
                <a:gd name="T38" fmla="*/ 23 w 78"/>
                <a:gd name="T39" fmla="*/ 43 h 78"/>
                <a:gd name="T40" fmla="*/ 35 w 78"/>
                <a:gd name="T41" fmla="*/ 43 h 78"/>
                <a:gd name="T42" fmla="*/ 35 w 78"/>
                <a:gd name="T43" fmla="*/ 56 h 78"/>
                <a:gd name="T44" fmla="*/ 28 w 78"/>
                <a:gd name="T45" fmla="*/ 66 h 78"/>
                <a:gd name="T46" fmla="*/ 28 w 78"/>
                <a:gd name="T47" fmla="*/ 66 h 78"/>
                <a:gd name="T48" fmla="*/ 39 w 78"/>
                <a:gd name="T49" fmla="*/ 78 h 78"/>
                <a:gd name="T50" fmla="*/ 51 w 78"/>
                <a:gd name="T51" fmla="*/ 66 h 78"/>
                <a:gd name="T52" fmla="*/ 51 w 78"/>
                <a:gd name="T53" fmla="*/ 66 h 78"/>
                <a:gd name="T54" fmla="*/ 44 w 78"/>
                <a:gd name="T55" fmla="*/ 56 h 78"/>
                <a:gd name="T56" fmla="*/ 44 w 78"/>
                <a:gd name="T57" fmla="*/ 43 h 78"/>
                <a:gd name="T58" fmla="*/ 56 w 78"/>
                <a:gd name="T59" fmla="*/ 43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39"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6" y="27"/>
                    <a:pt x="0" y="33"/>
                    <a:pt x="0" y="39"/>
                  </a:cubicBezTo>
                  <a:cubicBezTo>
                    <a:pt x="0" y="45"/>
                    <a:pt x="6" y="51"/>
                    <a:pt x="12" y="51"/>
                  </a:cubicBezTo>
                  <a:cubicBezTo>
                    <a:pt x="12" y="51"/>
                    <a:pt x="12" y="51"/>
                    <a:pt x="12" y="51"/>
                  </a:cubicBezTo>
                  <a:cubicBezTo>
                    <a:pt x="17" y="51"/>
                    <a:pt x="21" y="48"/>
                    <a:pt x="23" y="43"/>
                  </a:cubicBezTo>
                  <a:cubicBezTo>
                    <a:pt x="35" y="43"/>
                    <a:pt x="35" y="43"/>
                    <a:pt x="35" y="43"/>
                  </a:cubicBezTo>
                  <a:cubicBezTo>
                    <a:pt x="35" y="56"/>
                    <a:pt x="35" y="56"/>
                    <a:pt x="35" y="56"/>
                  </a:cubicBezTo>
                  <a:cubicBezTo>
                    <a:pt x="31" y="57"/>
                    <a:pt x="28" y="62"/>
                    <a:pt x="28" y="66"/>
                  </a:cubicBezTo>
                  <a:cubicBezTo>
                    <a:pt x="28" y="66"/>
                    <a:pt x="28" y="66"/>
                    <a:pt x="28" y="66"/>
                  </a:cubicBezTo>
                  <a:cubicBezTo>
                    <a:pt x="28" y="73"/>
                    <a:pt x="33" y="78"/>
                    <a:pt x="39" y="78"/>
                  </a:cubicBezTo>
                  <a:cubicBezTo>
                    <a:pt x="46" y="78"/>
                    <a:pt x="51" y="73"/>
                    <a:pt x="51" y="66"/>
                  </a:cubicBezTo>
                  <a:cubicBezTo>
                    <a:pt x="51" y="66"/>
                    <a:pt x="51" y="66"/>
                    <a:pt x="51" y="66"/>
                  </a:cubicBezTo>
                  <a:cubicBezTo>
                    <a:pt x="51" y="62"/>
                    <a:pt x="48" y="57"/>
                    <a:pt x="44" y="56"/>
                  </a:cubicBezTo>
                  <a:cubicBezTo>
                    <a:pt x="44" y="43"/>
                    <a:pt x="44" y="43"/>
                    <a:pt x="44" y="43"/>
                  </a:cubicBezTo>
                  <a:cubicBezTo>
                    <a:pt x="56" y="43"/>
                    <a:pt x="56" y="43"/>
                    <a:pt x="56" y="43"/>
                  </a:cubicBezTo>
                  <a:cubicBezTo>
                    <a:pt x="58" y="48"/>
                    <a:pt x="62" y="51"/>
                    <a:pt x="67" y="51"/>
                  </a:cubicBezTo>
                  <a:cubicBezTo>
                    <a:pt x="67" y="51"/>
                    <a:pt x="67" y="51"/>
                    <a:pt x="67"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8" name="Freeform 163"/>
            <p:cNvSpPr>
              <a:spLocks/>
            </p:cNvSpPr>
            <p:nvPr/>
          </p:nvSpPr>
          <p:spPr bwMode="auto">
            <a:xfrm>
              <a:off x="7207250" y="1555750"/>
              <a:ext cx="63500" cy="61913"/>
            </a:xfrm>
            <a:custGeom>
              <a:avLst/>
              <a:gdLst>
                <a:gd name="T0" fmla="*/ 78 w 78"/>
                <a:gd name="T1" fmla="*/ 39 h 78"/>
                <a:gd name="T2" fmla="*/ 66 w 78"/>
                <a:gd name="T3" fmla="*/ 27 h 78"/>
                <a:gd name="T4" fmla="*/ 66 w 78"/>
                <a:gd name="T5" fmla="*/ 27 h 78"/>
                <a:gd name="T6" fmla="*/ 55 w 78"/>
                <a:gd name="T7" fmla="*/ 34 h 78"/>
                <a:gd name="T8" fmla="*/ 43 w 78"/>
                <a:gd name="T9" fmla="*/ 34 h 78"/>
                <a:gd name="T10" fmla="*/ 43 w 78"/>
                <a:gd name="T11" fmla="*/ 22 h 78"/>
                <a:gd name="T12" fmla="*/ 50 w 78"/>
                <a:gd name="T13" fmla="*/ 11 h 78"/>
                <a:gd name="T14" fmla="*/ 50 w 78"/>
                <a:gd name="T15" fmla="*/ 11 h 78"/>
                <a:gd name="T16" fmla="*/ 39 w 78"/>
                <a:gd name="T17" fmla="*/ 0 h 78"/>
                <a:gd name="T18" fmla="*/ 27 w 78"/>
                <a:gd name="T19" fmla="*/ 11 h 78"/>
                <a:gd name="T20" fmla="*/ 27 w 78"/>
                <a:gd name="T21" fmla="*/ 11 h 78"/>
                <a:gd name="T22" fmla="*/ 34 w 78"/>
                <a:gd name="T23" fmla="*/ 22 h 78"/>
                <a:gd name="T24" fmla="*/ 34 w 78"/>
                <a:gd name="T25" fmla="*/ 34 h 78"/>
                <a:gd name="T26" fmla="*/ 22 w 78"/>
                <a:gd name="T27" fmla="*/ 34 h 78"/>
                <a:gd name="T28" fmla="*/ 11 w 78"/>
                <a:gd name="T29" fmla="*/ 27 h 78"/>
                <a:gd name="T30" fmla="*/ 11 w 78"/>
                <a:gd name="T31" fmla="*/ 27 h 78"/>
                <a:gd name="T32" fmla="*/ 0 w 78"/>
                <a:gd name="T33" fmla="*/ 39 h 78"/>
                <a:gd name="T34" fmla="*/ 11 w 78"/>
                <a:gd name="T35" fmla="*/ 51 h 78"/>
                <a:gd name="T36" fmla="*/ 11 w 78"/>
                <a:gd name="T37" fmla="*/ 51 h 78"/>
                <a:gd name="T38" fmla="*/ 22 w 78"/>
                <a:gd name="T39" fmla="*/ 43 h 78"/>
                <a:gd name="T40" fmla="*/ 34 w 78"/>
                <a:gd name="T41" fmla="*/ 43 h 78"/>
                <a:gd name="T42" fmla="*/ 34 w 78"/>
                <a:gd name="T43" fmla="*/ 56 h 78"/>
                <a:gd name="T44" fmla="*/ 27 w 78"/>
                <a:gd name="T45" fmla="*/ 66 h 78"/>
                <a:gd name="T46" fmla="*/ 27 w 78"/>
                <a:gd name="T47" fmla="*/ 66 h 78"/>
                <a:gd name="T48" fmla="*/ 39 w 78"/>
                <a:gd name="T49" fmla="*/ 78 h 78"/>
                <a:gd name="T50" fmla="*/ 50 w 78"/>
                <a:gd name="T51" fmla="*/ 66 h 78"/>
                <a:gd name="T52" fmla="*/ 50 w 78"/>
                <a:gd name="T53" fmla="*/ 66 h 78"/>
                <a:gd name="T54" fmla="*/ 43 w 78"/>
                <a:gd name="T55" fmla="*/ 56 h 78"/>
                <a:gd name="T56" fmla="*/ 43 w 78"/>
                <a:gd name="T57" fmla="*/ 43 h 78"/>
                <a:gd name="T58" fmla="*/ 55 w 78"/>
                <a:gd name="T59" fmla="*/ 43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6" y="27"/>
                  </a:cubicBezTo>
                  <a:cubicBezTo>
                    <a:pt x="66" y="27"/>
                    <a:pt x="66" y="27"/>
                    <a:pt x="66" y="27"/>
                  </a:cubicBezTo>
                  <a:cubicBezTo>
                    <a:pt x="61" y="27"/>
                    <a:pt x="57" y="30"/>
                    <a:pt x="55" y="34"/>
                  </a:cubicBezTo>
                  <a:cubicBezTo>
                    <a:pt x="43" y="34"/>
                    <a:pt x="43" y="34"/>
                    <a:pt x="43" y="34"/>
                  </a:cubicBezTo>
                  <a:cubicBezTo>
                    <a:pt x="43" y="22"/>
                    <a:pt x="43" y="22"/>
                    <a:pt x="43" y="22"/>
                  </a:cubicBezTo>
                  <a:cubicBezTo>
                    <a:pt x="47" y="20"/>
                    <a:pt x="50" y="16"/>
                    <a:pt x="50" y="11"/>
                  </a:cubicBezTo>
                  <a:cubicBezTo>
                    <a:pt x="50" y="11"/>
                    <a:pt x="50" y="11"/>
                    <a:pt x="50" y="11"/>
                  </a:cubicBezTo>
                  <a:cubicBezTo>
                    <a:pt x="50" y="5"/>
                    <a:pt x="45" y="0"/>
                    <a:pt x="39" y="0"/>
                  </a:cubicBezTo>
                  <a:cubicBezTo>
                    <a:pt x="32" y="0"/>
                    <a:pt x="27" y="5"/>
                    <a:pt x="27" y="11"/>
                  </a:cubicBezTo>
                  <a:cubicBezTo>
                    <a:pt x="27" y="11"/>
                    <a:pt x="27" y="11"/>
                    <a:pt x="27" y="11"/>
                  </a:cubicBezTo>
                  <a:cubicBezTo>
                    <a:pt x="27" y="16"/>
                    <a:pt x="30" y="20"/>
                    <a:pt x="34" y="22"/>
                  </a:cubicBezTo>
                  <a:cubicBezTo>
                    <a:pt x="34" y="34"/>
                    <a:pt x="34" y="34"/>
                    <a:pt x="34" y="34"/>
                  </a:cubicBezTo>
                  <a:cubicBezTo>
                    <a:pt x="22" y="34"/>
                    <a:pt x="22" y="34"/>
                    <a:pt x="22" y="34"/>
                  </a:cubicBezTo>
                  <a:cubicBezTo>
                    <a:pt x="20" y="30"/>
                    <a:pt x="16" y="27"/>
                    <a:pt x="11" y="27"/>
                  </a:cubicBezTo>
                  <a:cubicBezTo>
                    <a:pt x="11" y="27"/>
                    <a:pt x="11" y="27"/>
                    <a:pt x="11" y="27"/>
                  </a:cubicBezTo>
                  <a:cubicBezTo>
                    <a:pt x="5" y="27"/>
                    <a:pt x="0" y="33"/>
                    <a:pt x="0" y="39"/>
                  </a:cubicBezTo>
                  <a:cubicBezTo>
                    <a:pt x="0" y="45"/>
                    <a:pt x="5" y="51"/>
                    <a:pt x="11" y="51"/>
                  </a:cubicBezTo>
                  <a:cubicBezTo>
                    <a:pt x="11" y="51"/>
                    <a:pt x="11" y="51"/>
                    <a:pt x="11" y="51"/>
                  </a:cubicBezTo>
                  <a:cubicBezTo>
                    <a:pt x="16" y="51"/>
                    <a:pt x="20" y="48"/>
                    <a:pt x="22" y="43"/>
                  </a:cubicBezTo>
                  <a:cubicBezTo>
                    <a:pt x="34" y="43"/>
                    <a:pt x="34" y="43"/>
                    <a:pt x="34" y="43"/>
                  </a:cubicBezTo>
                  <a:cubicBezTo>
                    <a:pt x="34" y="56"/>
                    <a:pt x="34" y="56"/>
                    <a:pt x="34" y="56"/>
                  </a:cubicBezTo>
                  <a:cubicBezTo>
                    <a:pt x="30" y="57"/>
                    <a:pt x="27" y="62"/>
                    <a:pt x="27" y="66"/>
                  </a:cubicBezTo>
                  <a:cubicBezTo>
                    <a:pt x="27" y="66"/>
                    <a:pt x="27" y="66"/>
                    <a:pt x="27" y="66"/>
                  </a:cubicBezTo>
                  <a:cubicBezTo>
                    <a:pt x="27" y="73"/>
                    <a:pt x="32" y="78"/>
                    <a:pt x="39" y="78"/>
                  </a:cubicBezTo>
                  <a:cubicBezTo>
                    <a:pt x="45" y="78"/>
                    <a:pt x="50" y="73"/>
                    <a:pt x="50" y="66"/>
                  </a:cubicBezTo>
                  <a:cubicBezTo>
                    <a:pt x="50" y="66"/>
                    <a:pt x="50" y="66"/>
                    <a:pt x="50" y="66"/>
                  </a:cubicBezTo>
                  <a:cubicBezTo>
                    <a:pt x="50" y="62"/>
                    <a:pt x="47" y="57"/>
                    <a:pt x="43" y="56"/>
                  </a:cubicBezTo>
                  <a:cubicBezTo>
                    <a:pt x="43" y="43"/>
                    <a:pt x="43" y="43"/>
                    <a:pt x="43" y="43"/>
                  </a:cubicBezTo>
                  <a:cubicBezTo>
                    <a:pt x="55" y="43"/>
                    <a:pt x="55" y="43"/>
                    <a:pt x="55" y="43"/>
                  </a:cubicBezTo>
                  <a:cubicBezTo>
                    <a:pt x="57" y="48"/>
                    <a:pt x="61" y="51"/>
                    <a:pt x="66" y="51"/>
                  </a:cubicBezTo>
                  <a:cubicBezTo>
                    <a:pt x="66" y="51"/>
                    <a:pt x="66" y="51"/>
                    <a:pt x="66"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9" name="Freeform 164"/>
            <p:cNvSpPr>
              <a:spLocks/>
            </p:cNvSpPr>
            <p:nvPr/>
          </p:nvSpPr>
          <p:spPr bwMode="auto">
            <a:xfrm>
              <a:off x="7331075" y="1555750"/>
              <a:ext cx="61913" cy="61913"/>
            </a:xfrm>
            <a:custGeom>
              <a:avLst/>
              <a:gdLst>
                <a:gd name="T0" fmla="*/ 78 w 78"/>
                <a:gd name="T1" fmla="*/ 39 h 78"/>
                <a:gd name="T2" fmla="*/ 66 w 78"/>
                <a:gd name="T3" fmla="*/ 27 h 78"/>
                <a:gd name="T4" fmla="*/ 66 w 78"/>
                <a:gd name="T5" fmla="*/ 27 h 78"/>
                <a:gd name="T6" fmla="*/ 56 w 78"/>
                <a:gd name="T7" fmla="*/ 34 h 78"/>
                <a:gd name="T8" fmla="*/ 43 w 78"/>
                <a:gd name="T9" fmla="*/ 34 h 78"/>
                <a:gd name="T10" fmla="*/ 43 w 78"/>
                <a:gd name="T11" fmla="*/ 22 h 78"/>
                <a:gd name="T12" fmla="*/ 51 w 78"/>
                <a:gd name="T13" fmla="*/ 11 h 78"/>
                <a:gd name="T14" fmla="*/ 51 w 78"/>
                <a:gd name="T15" fmla="*/ 11 h 78"/>
                <a:gd name="T16" fmla="*/ 39 w 78"/>
                <a:gd name="T17" fmla="*/ 0 h 78"/>
                <a:gd name="T18" fmla="*/ 27 w 78"/>
                <a:gd name="T19" fmla="*/ 11 h 78"/>
                <a:gd name="T20" fmla="*/ 27 w 78"/>
                <a:gd name="T21" fmla="*/ 11 h 78"/>
                <a:gd name="T22" fmla="*/ 35 w 78"/>
                <a:gd name="T23" fmla="*/ 22 h 78"/>
                <a:gd name="T24" fmla="*/ 35 w 78"/>
                <a:gd name="T25" fmla="*/ 34 h 78"/>
                <a:gd name="T26" fmla="*/ 22 w 78"/>
                <a:gd name="T27" fmla="*/ 34 h 78"/>
                <a:gd name="T28" fmla="*/ 12 w 78"/>
                <a:gd name="T29" fmla="*/ 27 h 78"/>
                <a:gd name="T30" fmla="*/ 12 w 78"/>
                <a:gd name="T31" fmla="*/ 27 h 78"/>
                <a:gd name="T32" fmla="*/ 0 w 78"/>
                <a:gd name="T33" fmla="*/ 39 h 78"/>
                <a:gd name="T34" fmla="*/ 12 w 78"/>
                <a:gd name="T35" fmla="*/ 51 h 78"/>
                <a:gd name="T36" fmla="*/ 12 w 78"/>
                <a:gd name="T37" fmla="*/ 51 h 78"/>
                <a:gd name="T38" fmla="*/ 22 w 78"/>
                <a:gd name="T39" fmla="*/ 43 h 78"/>
                <a:gd name="T40" fmla="*/ 35 w 78"/>
                <a:gd name="T41" fmla="*/ 43 h 78"/>
                <a:gd name="T42" fmla="*/ 35 w 78"/>
                <a:gd name="T43" fmla="*/ 56 h 78"/>
                <a:gd name="T44" fmla="*/ 27 w 78"/>
                <a:gd name="T45" fmla="*/ 66 h 78"/>
                <a:gd name="T46" fmla="*/ 27 w 78"/>
                <a:gd name="T47" fmla="*/ 66 h 78"/>
                <a:gd name="T48" fmla="*/ 39 w 78"/>
                <a:gd name="T49" fmla="*/ 78 h 78"/>
                <a:gd name="T50" fmla="*/ 51 w 78"/>
                <a:gd name="T51" fmla="*/ 66 h 78"/>
                <a:gd name="T52" fmla="*/ 51 w 78"/>
                <a:gd name="T53" fmla="*/ 66 h 78"/>
                <a:gd name="T54" fmla="*/ 43 w 78"/>
                <a:gd name="T55" fmla="*/ 56 h 78"/>
                <a:gd name="T56" fmla="*/ 43 w 78"/>
                <a:gd name="T57" fmla="*/ 43 h 78"/>
                <a:gd name="T58" fmla="*/ 56 w 78"/>
                <a:gd name="T59" fmla="*/ 43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6" y="27"/>
                  </a:cubicBezTo>
                  <a:cubicBezTo>
                    <a:pt x="66" y="27"/>
                    <a:pt x="66" y="27"/>
                    <a:pt x="66" y="27"/>
                  </a:cubicBezTo>
                  <a:cubicBezTo>
                    <a:pt x="62" y="27"/>
                    <a:pt x="57" y="30"/>
                    <a:pt x="56" y="34"/>
                  </a:cubicBezTo>
                  <a:cubicBezTo>
                    <a:pt x="43" y="34"/>
                    <a:pt x="43" y="34"/>
                    <a:pt x="43" y="34"/>
                  </a:cubicBezTo>
                  <a:cubicBezTo>
                    <a:pt x="43" y="22"/>
                    <a:pt x="43" y="22"/>
                    <a:pt x="43" y="22"/>
                  </a:cubicBezTo>
                  <a:cubicBezTo>
                    <a:pt x="48" y="20"/>
                    <a:pt x="51" y="16"/>
                    <a:pt x="51" y="11"/>
                  </a:cubicBezTo>
                  <a:cubicBezTo>
                    <a:pt x="51" y="11"/>
                    <a:pt x="51" y="11"/>
                    <a:pt x="51" y="11"/>
                  </a:cubicBezTo>
                  <a:cubicBezTo>
                    <a:pt x="51" y="5"/>
                    <a:pt x="45" y="0"/>
                    <a:pt x="39" y="0"/>
                  </a:cubicBezTo>
                  <a:cubicBezTo>
                    <a:pt x="33" y="0"/>
                    <a:pt x="27" y="5"/>
                    <a:pt x="27" y="11"/>
                  </a:cubicBezTo>
                  <a:cubicBezTo>
                    <a:pt x="27" y="11"/>
                    <a:pt x="27" y="11"/>
                    <a:pt x="27" y="11"/>
                  </a:cubicBezTo>
                  <a:cubicBezTo>
                    <a:pt x="27" y="16"/>
                    <a:pt x="30" y="20"/>
                    <a:pt x="35" y="22"/>
                  </a:cubicBezTo>
                  <a:cubicBezTo>
                    <a:pt x="35" y="34"/>
                    <a:pt x="35" y="34"/>
                    <a:pt x="35" y="34"/>
                  </a:cubicBezTo>
                  <a:cubicBezTo>
                    <a:pt x="22" y="34"/>
                    <a:pt x="22" y="34"/>
                    <a:pt x="22" y="34"/>
                  </a:cubicBezTo>
                  <a:cubicBezTo>
                    <a:pt x="21" y="30"/>
                    <a:pt x="16" y="27"/>
                    <a:pt x="12" y="27"/>
                  </a:cubicBezTo>
                  <a:cubicBezTo>
                    <a:pt x="12" y="27"/>
                    <a:pt x="12" y="27"/>
                    <a:pt x="12" y="27"/>
                  </a:cubicBezTo>
                  <a:cubicBezTo>
                    <a:pt x="5" y="27"/>
                    <a:pt x="0" y="33"/>
                    <a:pt x="0" y="39"/>
                  </a:cubicBezTo>
                  <a:cubicBezTo>
                    <a:pt x="0" y="45"/>
                    <a:pt x="5" y="51"/>
                    <a:pt x="12" y="51"/>
                  </a:cubicBezTo>
                  <a:cubicBezTo>
                    <a:pt x="12" y="51"/>
                    <a:pt x="12" y="51"/>
                    <a:pt x="12" y="51"/>
                  </a:cubicBezTo>
                  <a:cubicBezTo>
                    <a:pt x="16" y="51"/>
                    <a:pt x="21" y="48"/>
                    <a:pt x="22" y="43"/>
                  </a:cubicBezTo>
                  <a:cubicBezTo>
                    <a:pt x="35" y="43"/>
                    <a:pt x="35" y="43"/>
                    <a:pt x="35" y="43"/>
                  </a:cubicBezTo>
                  <a:cubicBezTo>
                    <a:pt x="35" y="56"/>
                    <a:pt x="35" y="56"/>
                    <a:pt x="35" y="56"/>
                  </a:cubicBezTo>
                  <a:cubicBezTo>
                    <a:pt x="30" y="57"/>
                    <a:pt x="27" y="62"/>
                    <a:pt x="27" y="66"/>
                  </a:cubicBezTo>
                  <a:cubicBezTo>
                    <a:pt x="27" y="66"/>
                    <a:pt x="27" y="66"/>
                    <a:pt x="27" y="66"/>
                  </a:cubicBezTo>
                  <a:cubicBezTo>
                    <a:pt x="27" y="73"/>
                    <a:pt x="33" y="78"/>
                    <a:pt x="39" y="78"/>
                  </a:cubicBezTo>
                  <a:cubicBezTo>
                    <a:pt x="45" y="78"/>
                    <a:pt x="51" y="73"/>
                    <a:pt x="51" y="66"/>
                  </a:cubicBezTo>
                  <a:cubicBezTo>
                    <a:pt x="51" y="66"/>
                    <a:pt x="51" y="66"/>
                    <a:pt x="51" y="66"/>
                  </a:cubicBezTo>
                  <a:cubicBezTo>
                    <a:pt x="51" y="62"/>
                    <a:pt x="48" y="57"/>
                    <a:pt x="43" y="56"/>
                  </a:cubicBezTo>
                  <a:cubicBezTo>
                    <a:pt x="43" y="43"/>
                    <a:pt x="43" y="43"/>
                    <a:pt x="43" y="43"/>
                  </a:cubicBezTo>
                  <a:cubicBezTo>
                    <a:pt x="56" y="43"/>
                    <a:pt x="56" y="43"/>
                    <a:pt x="56" y="43"/>
                  </a:cubicBezTo>
                  <a:cubicBezTo>
                    <a:pt x="57" y="48"/>
                    <a:pt x="62" y="51"/>
                    <a:pt x="66" y="51"/>
                  </a:cubicBezTo>
                  <a:cubicBezTo>
                    <a:pt x="66" y="51"/>
                    <a:pt x="66" y="51"/>
                    <a:pt x="66"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0" name="Freeform 165"/>
            <p:cNvSpPr>
              <a:spLocks/>
            </p:cNvSpPr>
            <p:nvPr/>
          </p:nvSpPr>
          <p:spPr bwMode="auto">
            <a:xfrm>
              <a:off x="7454900" y="1555750"/>
              <a:ext cx="61913" cy="61913"/>
            </a:xfrm>
            <a:custGeom>
              <a:avLst/>
              <a:gdLst>
                <a:gd name="T0" fmla="*/ 78 w 78"/>
                <a:gd name="T1" fmla="*/ 39 h 78"/>
                <a:gd name="T2" fmla="*/ 67 w 78"/>
                <a:gd name="T3" fmla="*/ 27 h 78"/>
                <a:gd name="T4" fmla="*/ 67 w 78"/>
                <a:gd name="T5" fmla="*/ 27 h 78"/>
                <a:gd name="T6" fmla="*/ 56 w 78"/>
                <a:gd name="T7" fmla="*/ 34 h 78"/>
                <a:gd name="T8" fmla="*/ 44 w 78"/>
                <a:gd name="T9" fmla="*/ 34 h 78"/>
                <a:gd name="T10" fmla="*/ 44 w 78"/>
                <a:gd name="T11" fmla="*/ 22 h 78"/>
                <a:gd name="T12" fmla="*/ 51 w 78"/>
                <a:gd name="T13" fmla="*/ 11 h 78"/>
                <a:gd name="T14" fmla="*/ 51 w 78"/>
                <a:gd name="T15" fmla="*/ 11 h 78"/>
                <a:gd name="T16" fmla="*/ 39 w 78"/>
                <a:gd name="T17" fmla="*/ 0 h 78"/>
                <a:gd name="T18" fmla="*/ 28 w 78"/>
                <a:gd name="T19" fmla="*/ 11 h 78"/>
                <a:gd name="T20" fmla="*/ 28 w 78"/>
                <a:gd name="T21" fmla="*/ 11 h 78"/>
                <a:gd name="T22" fmla="*/ 35 w 78"/>
                <a:gd name="T23" fmla="*/ 22 h 78"/>
                <a:gd name="T24" fmla="*/ 35 w 78"/>
                <a:gd name="T25" fmla="*/ 34 h 78"/>
                <a:gd name="T26" fmla="*/ 23 w 78"/>
                <a:gd name="T27" fmla="*/ 34 h 78"/>
                <a:gd name="T28" fmla="*/ 12 w 78"/>
                <a:gd name="T29" fmla="*/ 27 h 78"/>
                <a:gd name="T30" fmla="*/ 12 w 78"/>
                <a:gd name="T31" fmla="*/ 27 h 78"/>
                <a:gd name="T32" fmla="*/ 0 w 78"/>
                <a:gd name="T33" fmla="*/ 39 h 78"/>
                <a:gd name="T34" fmla="*/ 12 w 78"/>
                <a:gd name="T35" fmla="*/ 51 h 78"/>
                <a:gd name="T36" fmla="*/ 12 w 78"/>
                <a:gd name="T37" fmla="*/ 51 h 78"/>
                <a:gd name="T38" fmla="*/ 23 w 78"/>
                <a:gd name="T39" fmla="*/ 43 h 78"/>
                <a:gd name="T40" fmla="*/ 35 w 78"/>
                <a:gd name="T41" fmla="*/ 43 h 78"/>
                <a:gd name="T42" fmla="*/ 35 w 78"/>
                <a:gd name="T43" fmla="*/ 56 h 78"/>
                <a:gd name="T44" fmla="*/ 28 w 78"/>
                <a:gd name="T45" fmla="*/ 66 h 78"/>
                <a:gd name="T46" fmla="*/ 28 w 78"/>
                <a:gd name="T47" fmla="*/ 66 h 78"/>
                <a:gd name="T48" fmla="*/ 39 w 78"/>
                <a:gd name="T49" fmla="*/ 78 h 78"/>
                <a:gd name="T50" fmla="*/ 51 w 78"/>
                <a:gd name="T51" fmla="*/ 66 h 78"/>
                <a:gd name="T52" fmla="*/ 51 w 78"/>
                <a:gd name="T53" fmla="*/ 66 h 78"/>
                <a:gd name="T54" fmla="*/ 44 w 78"/>
                <a:gd name="T55" fmla="*/ 56 h 78"/>
                <a:gd name="T56" fmla="*/ 44 w 78"/>
                <a:gd name="T57" fmla="*/ 43 h 78"/>
                <a:gd name="T58" fmla="*/ 56 w 78"/>
                <a:gd name="T59" fmla="*/ 43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39"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5" y="27"/>
                    <a:pt x="0" y="33"/>
                    <a:pt x="0" y="39"/>
                  </a:cubicBezTo>
                  <a:cubicBezTo>
                    <a:pt x="0" y="45"/>
                    <a:pt x="5" y="51"/>
                    <a:pt x="12" y="51"/>
                  </a:cubicBezTo>
                  <a:cubicBezTo>
                    <a:pt x="12" y="51"/>
                    <a:pt x="12" y="51"/>
                    <a:pt x="12" y="51"/>
                  </a:cubicBezTo>
                  <a:cubicBezTo>
                    <a:pt x="17" y="51"/>
                    <a:pt x="21" y="48"/>
                    <a:pt x="23" y="43"/>
                  </a:cubicBezTo>
                  <a:cubicBezTo>
                    <a:pt x="35" y="43"/>
                    <a:pt x="35" y="43"/>
                    <a:pt x="35" y="43"/>
                  </a:cubicBezTo>
                  <a:cubicBezTo>
                    <a:pt x="35" y="56"/>
                    <a:pt x="35" y="56"/>
                    <a:pt x="35" y="56"/>
                  </a:cubicBezTo>
                  <a:cubicBezTo>
                    <a:pt x="31" y="57"/>
                    <a:pt x="28" y="62"/>
                    <a:pt x="28" y="66"/>
                  </a:cubicBezTo>
                  <a:cubicBezTo>
                    <a:pt x="28" y="66"/>
                    <a:pt x="28" y="66"/>
                    <a:pt x="28" y="66"/>
                  </a:cubicBezTo>
                  <a:cubicBezTo>
                    <a:pt x="28" y="73"/>
                    <a:pt x="33" y="78"/>
                    <a:pt x="39" y="78"/>
                  </a:cubicBezTo>
                  <a:cubicBezTo>
                    <a:pt x="46" y="78"/>
                    <a:pt x="51" y="73"/>
                    <a:pt x="51" y="66"/>
                  </a:cubicBezTo>
                  <a:cubicBezTo>
                    <a:pt x="51" y="66"/>
                    <a:pt x="51" y="66"/>
                    <a:pt x="51" y="66"/>
                  </a:cubicBezTo>
                  <a:cubicBezTo>
                    <a:pt x="51" y="62"/>
                    <a:pt x="48" y="57"/>
                    <a:pt x="44" y="56"/>
                  </a:cubicBezTo>
                  <a:cubicBezTo>
                    <a:pt x="44" y="43"/>
                    <a:pt x="44" y="43"/>
                    <a:pt x="44" y="43"/>
                  </a:cubicBezTo>
                  <a:cubicBezTo>
                    <a:pt x="56" y="43"/>
                    <a:pt x="56" y="43"/>
                    <a:pt x="56" y="43"/>
                  </a:cubicBezTo>
                  <a:cubicBezTo>
                    <a:pt x="58" y="48"/>
                    <a:pt x="62" y="51"/>
                    <a:pt x="67" y="51"/>
                  </a:cubicBezTo>
                  <a:cubicBezTo>
                    <a:pt x="67" y="51"/>
                    <a:pt x="67" y="51"/>
                    <a:pt x="67"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1" name="Freeform 166"/>
            <p:cNvSpPr>
              <a:spLocks/>
            </p:cNvSpPr>
            <p:nvPr/>
          </p:nvSpPr>
          <p:spPr bwMode="auto">
            <a:xfrm>
              <a:off x="7577138" y="1555750"/>
              <a:ext cx="65088" cy="61913"/>
            </a:xfrm>
            <a:custGeom>
              <a:avLst/>
              <a:gdLst>
                <a:gd name="T0" fmla="*/ 79 w 79"/>
                <a:gd name="T1" fmla="*/ 39 h 78"/>
                <a:gd name="T2" fmla="*/ 67 w 79"/>
                <a:gd name="T3" fmla="*/ 27 h 78"/>
                <a:gd name="T4" fmla="*/ 67 w 79"/>
                <a:gd name="T5" fmla="*/ 27 h 78"/>
                <a:gd name="T6" fmla="*/ 56 w 79"/>
                <a:gd name="T7" fmla="*/ 34 h 78"/>
                <a:gd name="T8" fmla="*/ 44 w 79"/>
                <a:gd name="T9" fmla="*/ 34 h 78"/>
                <a:gd name="T10" fmla="*/ 44 w 79"/>
                <a:gd name="T11" fmla="*/ 22 h 78"/>
                <a:gd name="T12" fmla="*/ 51 w 79"/>
                <a:gd name="T13" fmla="*/ 11 h 78"/>
                <a:gd name="T14" fmla="*/ 51 w 79"/>
                <a:gd name="T15" fmla="*/ 11 h 78"/>
                <a:gd name="T16" fmla="*/ 40 w 79"/>
                <a:gd name="T17" fmla="*/ 0 h 78"/>
                <a:gd name="T18" fmla="*/ 28 w 79"/>
                <a:gd name="T19" fmla="*/ 11 h 78"/>
                <a:gd name="T20" fmla="*/ 28 w 79"/>
                <a:gd name="T21" fmla="*/ 11 h 78"/>
                <a:gd name="T22" fmla="*/ 35 w 79"/>
                <a:gd name="T23" fmla="*/ 22 h 78"/>
                <a:gd name="T24" fmla="*/ 35 w 79"/>
                <a:gd name="T25" fmla="*/ 34 h 78"/>
                <a:gd name="T26" fmla="*/ 23 w 79"/>
                <a:gd name="T27" fmla="*/ 34 h 78"/>
                <a:gd name="T28" fmla="*/ 12 w 79"/>
                <a:gd name="T29" fmla="*/ 27 h 78"/>
                <a:gd name="T30" fmla="*/ 12 w 79"/>
                <a:gd name="T31" fmla="*/ 27 h 78"/>
                <a:gd name="T32" fmla="*/ 0 w 79"/>
                <a:gd name="T33" fmla="*/ 39 h 78"/>
                <a:gd name="T34" fmla="*/ 12 w 79"/>
                <a:gd name="T35" fmla="*/ 51 h 78"/>
                <a:gd name="T36" fmla="*/ 12 w 79"/>
                <a:gd name="T37" fmla="*/ 51 h 78"/>
                <a:gd name="T38" fmla="*/ 23 w 79"/>
                <a:gd name="T39" fmla="*/ 43 h 78"/>
                <a:gd name="T40" fmla="*/ 35 w 79"/>
                <a:gd name="T41" fmla="*/ 43 h 78"/>
                <a:gd name="T42" fmla="*/ 35 w 79"/>
                <a:gd name="T43" fmla="*/ 56 h 78"/>
                <a:gd name="T44" fmla="*/ 28 w 79"/>
                <a:gd name="T45" fmla="*/ 66 h 78"/>
                <a:gd name="T46" fmla="*/ 28 w 79"/>
                <a:gd name="T47" fmla="*/ 66 h 78"/>
                <a:gd name="T48" fmla="*/ 40 w 79"/>
                <a:gd name="T49" fmla="*/ 78 h 78"/>
                <a:gd name="T50" fmla="*/ 51 w 79"/>
                <a:gd name="T51" fmla="*/ 66 h 78"/>
                <a:gd name="T52" fmla="*/ 51 w 79"/>
                <a:gd name="T53" fmla="*/ 66 h 78"/>
                <a:gd name="T54" fmla="*/ 44 w 79"/>
                <a:gd name="T55" fmla="*/ 56 h 78"/>
                <a:gd name="T56" fmla="*/ 44 w 79"/>
                <a:gd name="T57" fmla="*/ 43 h 78"/>
                <a:gd name="T58" fmla="*/ 56 w 79"/>
                <a:gd name="T59" fmla="*/ 43 h 78"/>
                <a:gd name="T60" fmla="*/ 67 w 79"/>
                <a:gd name="T61" fmla="*/ 51 h 78"/>
                <a:gd name="T62" fmla="*/ 67 w 79"/>
                <a:gd name="T63" fmla="*/ 51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3"/>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40"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6" y="27"/>
                    <a:pt x="0" y="33"/>
                    <a:pt x="0" y="39"/>
                  </a:cubicBezTo>
                  <a:cubicBezTo>
                    <a:pt x="0" y="45"/>
                    <a:pt x="6" y="51"/>
                    <a:pt x="12" y="51"/>
                  </a:cubicBezTo>
                  <a:cubicBezTo>
                    <a:pt x="12" y="51"/>
                    <a:pt x="12" y="51"/>
                    <a:pt x="12" y="51"/>
                  </a:cubicBezTo>
                  <a:cubicBezTo>
                    <a:pt x="17" y="51"/>
                    <a:pt x="21" y="48"/>
                    <a:pt x="23" y="43"/>
                  </a:cubicBezTo>
                  <a:cubicBezTo>
                    <a:pt x="35" y="43"/>
                    <a:pt x="35" y="43"/>
                    <a:pt x="35" y="43"/>
                  </a:cubicBezTo>
                  <a:cubicBezTo>
                    <a:pt x="35" y="56"/>
                    <a:pt x="35" y="56"/>
                    <a:pt x="35" y="56"/>
                  </a:cubicBezTo>
                  <a:cubicBezTo>
                    <a:pt x="31" y="57"/>
                    <a:pt x="28" y="62"/>
                    <a:pt x="28" y="66"/>
                  </a:cubicBezTo>
                  <a:cubicBezTo>
                    <a:pt x="28" y="66"/>
                    <a:pt x="28" y="66"/>
                    <a:pt x="28" y="66"/>
                  </a:cubicBezTo>
                  <a:cubicBezTo>
                    <a:pt x="28" y="73"/>
                    <a:pt x="33" y="78"/>
                    <a:pt x="40" y="78"/>
                  </a:cubicBezTo>
                  <a:cubicBezTo>
                    <a:pt x="46" y="78"/>
                    <a:pt x="51" y="73"/>
                    <a:pt x="51" y="66"/>
                  </a:cubicBezTo>
                  <a:cubicBezTo>
                    <a:pt x="51" y="66"/>
                    <a:pt x="51" y="66"/>
                    <a:pt x="51" y="66"/>
                  </a:cubicBezTo>
                  <a:cubicBezTo>
                    <a:pt x="51" y="62"/>
                    <a:pt x="48" y="57"/>
                    <a:pt x="44" y="56"/>
                  </a:cubicBezTo>
                  <a:cubicBezTo>
                    <a:pt x="44" y="43"/>
                    <a:pt x="44" y="43"/>
                    <a:pt x="44" y="43"/>
                  </a:cubicBezTo>
                  <a:cubicBezTo>
                    <a:pt x="56" y="43"/>
                    <a:pt x="56" y="43"/>
                    <a:pt x="56" y="43"/>
                  </a:cubicBezTo>
                  <a:cubicBezTo>
                    <a:pt x="58" y="48"/>
                    <a:pt x="62" y="51"/>
                    <a:pt x="67" y="51"/>
                  </a:cubicBezTo>
                  <a:cubicBezTo>
                    <a:pt x="67" y="51"/>
                    <a:pt x="67" y="51"/>
                    <a:pt x="67" y="51"/>
                  </a:cubicBezTo>
                  <a:cubicBezTo>
                    <a:pt x="73" y="51"/>
                    <a:pt x="79" y="45"/>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2" name="Freeform 167"/>
            <p:cNvSpPr>
              <a:spLocks/>
            </p:cNvSpPr>
            <p:nvPr/>
          </p:nvSpPr>
          <p:spPr bwMode="auto">
            <a:xfrm>
              <a:off x="5970588" y="1677988"/>
              <a:ext cx="61913" cy="63500"/>
            </a:xfrm>
            <a:custGeom>
              <a:avLst/>
              <a:gdLst>
                <a:gd name="T0" fmla="*/ 78 w 78"/>
                <a:gd name="T1" fmla="*/ 39 h 78"/>
                <a:gd name="T2" fmla="*/ 66 w 78"/>
                <a:gd name="T3" fmla="*/ 28 h 78"/>
                <a:gd name="T4" fmla="*/ 66 w 78"/>
                <a:gd name="T5" fmla="*/ 28 h 78"/>
                <a:gd name="T6" fmla="*/ 55 w 78"/>
                <a:gd name="T7" fmla="*/ 35 h 78"/>
                <a:gd name="T8" fmla="*/ 43 w 78"/>
                <a:gd name="T9" fmla="*/ 35 h 78"/>
                <a:gd name="T10" fmla="*/ 43 w 78"/>
                <a:gd name="T11" fmla="*/ 23 h 78"/>
                <a:gd name="T12" fmla="*/ 50 w 78"/>
                <a:gd name="T13" fmla="*/ 12 h 78"/>
                <a:gd name="T14" fmla="*/ 50 w 78"/>
                <a:gd name="T15" fmla="*/ 12 h 78"/>
                <a:gd name="T16" fmla="*/ 39 w 78"/>
                <a:gd name="T17" fmla="*/ 0 h 78"/>
                <a:gd name="T18" fmla="*/ 27 w 78"/>
                <a:gd name="T19" fmla="*/ 12 h 78"/>
                <a:gd name="T20" fmla="*/ 27 w 78"/>
                <a:gd name="T21" fmla="*/ 12 h 78"/>
                <a:gd name="T22" fmla="*/ 34 w 78"/>
                <a:gd name="T23" fmla="*/ 23 h 78"/>
                <a:gd name="T24" fmla="*/ 34 w 78"/>
                <a:gd name="T25" fmla="*/ 35 h 78"/>
                <a:gd name="T26" fmla="*/ 22 w 78"/>
                <a:gd name="T27" fmla="*/ 35 h 78"/>
                <a:gd name="T28" fmla="*/ 11 w 78"/>
                <a:gd name="T29" fmla="*/ 28 h 78"/>
                <a:gd name="T30" fmla="*/ 11 w 78"/>
                <a:gd name="T31" fmla="*/ 28 h 78"/>
                <a:gd name="T32" fmla="*/ 0 w 78"/>
                <a:gd name="T33" fmla="*/ 39 h 78"/>
                <a:gd name="T34" fmla="*/ 11 w 78"/>
                <a:gd name="T35" fmla="*/ 51 h 78"/>
                <a:gd name="T36" fmla="*/ 11 w 78"/>
                <a:gd name="T37" fmla="*/ 51 h 78"/>
                <a:gd name="T38" fmla="*/ 22 w 78"/>
                <a:gd name="T39" fmla="*/ 44 h 78"/>
                <a:gd name="T40" fmla="*/ 34 w 78"/>
                <a:gd name="T41" fmla="*/ 44 h 78"/>
                <a:gd name="T42" fmla="*/ 34 w 78"/>
                <a:gd name="T43" fmla="*/ 56 h 78"/>
                <a:gd name="T44" fmla="*/ 27 w 78"/>
                <a:gd name="T45" fmla="*/ 67 h 78"/>
                <a:gd name="T46" fmla="*/ 27 w 78"/>
                <a:gd name="T47" fmla="*/ 67 h 78"/>
                <a:gd name="T48" fmla="*/ 39 w 78"/>
                <a:gd name="T49" fmla="*/ 78 h 78"/>
                <a:gd name="T50" fmla="*/ 50 w 78"/>
                <a:gd name="T51" fmla="*/ 67 h 78"/>
                <a:gd name="T52" fmla="*/ 50 w 78"/>
                <a:gd name="T53" fmla="*/ 67 h 78"/>
                <a:gd name="T54" fmla="*/ 43 w 78"/>
                <a:gd name="T55" fmla="*/ 56 h 78"/>
                <a:gd name="T56" fmla="*/ 43 w 78"/>
                <a:gd name="T57" fmla="*/ 44 h 78"/>
                <a:gd name="T58" fmla="*/ 55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1" y="28"/>
                    <a:pt x="57" y="31"/>
                    <a:pt x="55" y="35"/>
                  </a:cubicBezTo>
                  <a:cubicBezTo>
                    <a:pt x="43" y="35"/>
                    <a:pt x="43" y="35"/>
                    <a:pt x="43" y="35"/>
                  </a:cubicBezTo>
                  <a:cubicBezTo>
                    <a:pt x="43" y="23"/>
                    <a:pt x="43" y="23"/>
                    <a:pt x="43" y="23"/>
                  </a:cubicBezTo>
                  <a:cubicBezTo>
                    <a:pt x="47" y="21"/>
                    <a:pt x="50" y="17"/>
                    <a:pt x="50" y="12"/>
                  </a:cubicBezTo>
                  <a:cubicBezTo>
                    <a:pt x="50" y="12"/>
                    <a:pt x="50" y="12"/>
                    <a:pt x="50" y="12"/>
                  </a:cubicBezTo>
                  <a:cubicBezTo>
                    <a:pt x="50" y="5"/>
                    <a:pt x="45" y="0"/>
                    <a:pt x="39" y="0"/>
                  </a:cubicBezTo>
                  <a:cubicBezTo>
                    <a:pt x="32" y="0"/>
                    <a:pt x="27" y="5"/>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39"/>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8"/>
                    <a:pt x="39" y="78"/>
                  </a:cubicBezTo>
                  <a:cubicBezTo>
                    <a:pt x="45" y="78"/>
                    <a:pt x="50" y="73"/>
                    <a:pt x="50" y="67"/>
                  </a:cubicBezTo>
                  <a:cubicBezTo>
                    <a:pt x="50" y="67"/>
                    <a:pt x="50" y="67"/>
                    <a:pt x="50" y="67"/>
                  </a:cubicBezTo>
                  <a:cubicBezTo>
                    <a:pt x="50" y="62"/>
                    <a:pt x="47" y="58"/>
                    <a:pt x="43" y="56"/>
                  </a:cubicBezTo>
                  <a:cubicBezTo>
                    <a:pt x="43" y="44"/>
                    <a:pt x="43" y="44"/>
                    <a:pt x="43" y="44"/>
                  </a:cubicBezTo>
                  <a:cubicBezTo>
                    <a:pt x="55" y="44"/>
                    <a:pt x="55" y="44"/>
                    <a:pt x="55" y="44"/>
                  </a:cubicBezTo>
                  <a:cubicBezTo>
                    <a:pt x="57" y="48"/>
                    <a:pt x="61"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3" name="Freeform 168"/>
            <p:cNvSpPr>
              <a:spLocks/>
            </p:cNvSpPr>
            <p:nvPr/>
          </p:nvSpPr>
          <p:spPr bwMode="auto">
            <a:xfrm>
              <a:off x="6092825" y="1677988"/>
              <a:ext cx="63500" cy="63500"/>
            </a:xfrm>
            <a:custGeom>
              <a:avLst/>
              <a:gdLst>
                <a:gd name="T0" fmla="*/ 78 w 78"/>
                <a:gd name="T1" fmla="*/ 39 h 78"/>
                <a:gd name="T2" fmla="*/ 66 w 78"/>
                <a:gd name="T3" fmla="*/ 28 h 78"/>
                <a:gd name="T4" fmla="*/ 66 w 78"/>
                <a:gd name="T5" fmla="*/ 28 h 78"/>
                <a:gd name="T6" fmla="*/ 56 w 78"/>
                <a:gd name="T7" fmla="*/ 35 h 78"/>
                <a:gd name="T8" fmla="*/ 43 w 78"/>
                <a:gd name="T9" fmla="*/ 35 h 78"/>
                <a:gd name="T10" fmla="*/ 43 w 78"/>
                <a:gd name="T11" fmla="*/ 23 h 78"/>
                <a:gd name="T12" fmla="*/ 51 w 78"/>
                <a:gd name="T13" fmla="*/ 12 h 78"/>
                <a:gd name="T14" fmla="*/ 51 w 78"/>
                <a:gd name="T15" fmla="*/ 12 h 78"/>
                <a:gd name="T16" fmla="*/ 39 w 78"/>
                <a:gd name="T17" fmla="*/ 0 h 78"/>
                <a:gd name="T18" fmla="*/ 27 w 78"/>
                <a:gd name="T19" fmla="*/ 12 h 78"/>
                <a:gd name="T20" fmla="*/ 27 w 78"/>
                <a:gd name="T21" fmla="*/ 12 h 78"/>
                <a:gd name="T22" fmla="*/ 35 w 78"/>
                <a:gd name="T23" fmla="*/ 23 h 78"/>
                <a:gd name="T24" fmla="*/ 35 w 78"/>
                <a:gd name="T25" fmla="*/ 35 h 78"/>
                <a:gd name="T26" fmla="*/ 22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2 w 78"/>
                <a:gd name="T39" fmla="*/ 44 h 78"/>
                <a:gd name="T40" fmla="*/ 35 w 78"/>
                <a:gd name="T41" fmla="*/ 44 h 78"/>
                <a:gd name="T42" fmla="*/ 35 w 78"/>
                <a:gd name="T43" fmla="*/ 56 h 78"/>
                <a:gd name="T44" fmla="*/ 27 w 78"/>
                <a:gd name="T45" fmla="*/ 67 h 78"/>
                <a:gd name="T46" fmla="*/ 27 w 78"/>
                <a:gd name="T47" fmla="*/ 67 h 78"/>
                <a:gd name="T48" fmla="*/ 39 w 78"/>
                <a:gd name="T49" fmla="*/ 78 h 78"/>
                <a:gd name="T50" fmla="*/ 51 w 78"/>
                <a:gd name="T51" fmla="*/ 67 h 78"/>
                <a:gd name="T52" fmla="*/ 51 w 78"/>
                <a:gd name="T53" fmla="*/ 67 h 78"/>
                <a:gd name="T54" fmla="*/ 43 w 78"/>
                <a:gd name="T55" fmla="*/ 56 h 78"/>
                <a:gd name="T56" fmla="*/ 43 w 78"/>
                <a:gd name="T57" fmla="*/ 44 h 78"/>
                <a:gd name="T58" fmla="*/ 56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2" y="28"/>
                    <a:pt x="57" y="31"/>
                    <a:pt x="56" y="35"/>
                  </a:cubicBezTo>
                  <a:cubicBezTo>
                    <a:pt x="43" y="35"/>
                    <a:pt x="43" y="35"/>
                    <a:pt x="43" y="35"/>
                  </a:cubicBezTo>
                  <a:cubicBezTo>
                    <a:pt x="43" y="23"/>
                    <a:pt x="43" y="23"/>
                    <a:pt x="43" y="23"/>
                  </a:cubicBezTo>
                  <a:cubicBezTo>
                    <a:pt x="48" y="21"/>
                    <a:pt x="51" y="17"/>
                    <a:pt x="51" y="12"/>
                  </a:cubicBezTo>
                  <a:cubicBezTo>
                    <a:pt x="51" y="12"/>
                    <a:pt x="51" y="12"/>
                    <a:pt x="51" y="12"/>
                  </a:cubicBezTo>
                  <a:cubicBezTo>
                    <a:pt x="51" y="5"/>
                    <a:pt x="45" y="0"/>
                    <a:pt x="39" y="0"/>
                  </a:cubicBezTo>
                  <a:cubicBezTo>
                    <a:pt x="33" y="0"/>
                    <a:pt x="27" y="5"/>
                    <a:pt x="27" y="12"/>
                  </a:cubicBezTo>
                  <a:cubicBezTo>
                    <a:pt x="27" y="12"/>
                    <a:pt x="27" y="12"/>
                    <a:pt x="27" y="12"/>
                  </a:cubicBezTo>
                  <a:cubicBezTo>
                    <a:pt x="27" y="17"/>
                    <a:pt x="30" y="21"/>
                    <a:pt x="35" y="23"/>
                  </a:cubicBezTo>
                  <a:cubicBezTo>
                    <a:pt x="35" y="35"/>
                    <a:pt x="35" y="35"/>
                    <a:pt x="35" y="35"/>
                  </a:cubicBezTo>
                  <a:cubicBezTo>
                    <a:pt x="22" y="35"/>
                    <a:pt x="22" y="35"/>
                    <a:pt x="22" y="35"/>
                  </a:cubicBezTo>
                  <a:cubicBezTo>
                    <a:pt x="21" y="31"/>
                    <a:pt x="16"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6" y="51"/>
                    <a:pt x="21" y="48"/>
                    <a:pt x="22" y="44"/>
                  </a:cubicBezTo>
                  <a:cubicBezTo>
                    <a:pt x="35" y="44"/>
                    <a:pt x="35" y="44"/>
                    <a:pt x="35" y="44"/>
                  </a:cubicBezTo>
                  <a:cubicBezTo>
                    <a:pt x="35" y="56"/>
                    <a:pt x="35" y="56"/>
                    <a:pt x="35" y="56"/>
                  </a:cubicBezTo>
                  <a:cubicBezTo>
                    <a:pt x="30" y="58"/>
                    <a:pt x="27" y="62"/>
                    <a:pt x="27" y="67"/>
                  </a:cubicBezTo>
                  <a:cubicBezTo>
                    <a:pt x="27" y="67"/>
                    <a:pt x="27" y="67"/>
                    <a:pt x="27" y="67"/>
                  </a:cubicBezTo>
                  <a:cubicBezTo>
                    <a:pt x="27" y="73"/>
                    <a:pt x="33" y="78"/>
                    <a:pt x="39" y="78"/>
                  </a:cubicBezTo>
                  <a:cubicBezTo>
                    <a:pt x="45" y="78"/>
                    <a:pt x="51" y="73"/>
                    <a:pt x="51" y="67"/>
                  </a:cubicBezTo>
                  <a:cubicBezTo>
                    <a:pt x="51" y="67"/>
                    <a:pt x="51" y="67"/>
                    <a:pt x="51" y="67"/>
                  </a:cubicBezTo>
                  <a:cubicBezTo>
                    <a:pt x="51" y="62"/>
                    <a:pt x="48" y="58"/>
                    <a:pt x="43" y="56"/>
                  </a:cubicBezTo>
                  <a:cubicBezTo>
                    <a:pt x="43" y="44"/>
                    <a:pt x="43" y="44"/>
                    <a:pt x="43" y="44"/>
                  </a:cubicBezTo>
                  <a:cubicBezTo>
                    <a:pt x="56" y="44"/>
                    <a:pt x="56" y="44"/>
                    <a:pt x="56" y="44"/>
                  </a:cubicBezTo>
                  <a:cubicBezTo>
                    <a:pt x="57" y="48"/>
                    <a:pt x="62"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4" name="Freeform 169"/>
            <p:cNvSpPr>
              <a:spLocks/>
            </p:cNvSpPr>
            <p:nvPr/>
          </p:nvSpPr>
          <p:spPr bwMode="auto">
            <a:xfrm>
              <a:off x="6216650" y="1677988"/>
              <a:ext cx="63500" cy="63500"/>
            </a:xfrm>
            <a:custGeom>
              <a:avLst/>
              <a:gdLst>
                <a:gd name="T0" fmla="*/ 78 w 78"/>
                <a:gd name="T1" fmla="*/ 39 h 78"/>
                <a:gd name="T2" fmla="*/ 67 w 78"/>
                <a:gd name="T3" fmla="*/ 28 h 78"/>
                <a:gd name="T4" fmla="*/ 67 w 78"/>
                <a:gd name="T5" fmla="*/ 28 h 78"/>
                <a:gd name="T6" fmla="*/ 56 w 78"/>
                <a:gd name="T7" fmla="*/ 35 h 78"/>
                <a:gd name="T8" fmla="*/ 44 w 78"/>
                <a:gd name="T9" fmla="*/ 35 h 78"/>
                <a:gd name="T10" fmla="*/ 44 w 78"/>
                <a:gd name="T11" fmla="*/ 23 h 78"/>
                <a:gd name="T12" fmla="*/ 51 w 78"/>
                <a:gd name="T13" fmla="*/ 12 h 78"/>
                <a:gd name="T14" fmla="*/ 51 w 78"/>
                <a:gd name="T15" fmla="*/ 12 h 78"/>
                <a:gd name="T16" fmla="*/ 39 w 78"/>
                <a:gd name="T17" fmla="*/ 0 h 78"/>
                <a:gd name="T18" fmla="*/ 28 w 78"/>
                <a:gd name="T19" fmla="*/ 12 h 78"/>
                <a:gd name="T20" fmla="*/ 28 w 78"/>
                <a:gd name="T21" fmla="*/ 12 h 78"/>
                <a:gd name="T22" fmla="*/ 35 w 78"/>
                <a:gd name="T23" fmla="*/ 23 h 78"/>
                <a:gd name="T24" fmla="*/ 35 w 78"/>
                <a:gd name="T25" fmla="*/ 35 h 78"/>
                <a:gd name="T26" fmla="*/ 23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3 w 78"/>
                <a:gd name="T39" fmla="*/ 44 h 78"/>
                <a:gd name="T40" fmla="*/ 35 w 78"/>
                <a:gd name="T41" fmla="*/ 44 h 78"/>
                <a:gd name="T42" fmla="*/ 35 w 78"/>
                <a:gd name="T43" fmla="*/ 56 h 78"/>
                <a:gd name="T44" fmla="*/ 28 w 78"/>
                <a:gd name="T45" fmla="*/ 67 h 78"/>
                <a:gd name="T46" fmla="*/ 28 w 78"/>
                <a:gd name="T47" fmla="*/ 67 h 78"/>
                <a:gd name="T48" fmla="*/ 39 w 78"/>
                <a:gd name="T49" fmla="*/ 78 h 78"/>
                <a:gd name="T50" fmla="*/ 51 w 78"/>
                <a:gd name="T51" fmla="*/ 67 h 78"/>
                <a:gd name="T52" fmla="*/ 51 w 78"/>
                <a:gd name="T53" fmla="*/ 67 h 78"/>
                <a:gd name="T54" fmla="*/ 44 w 78"/>
                <a:gd name="T55" fmla="*/ 56 h 78"/>
                <a:gd name="T56" fmla="*/ 44 w 78"/>
                <a:gd name="T57" fmla="*/ 44 h 78"/>
                <a:gd name="T58" fmla="*/ 56 w 78"/>
                <a:gd name="T59" fmla="*/ 44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5"/>
                    <a:pt x="46" y="0"/>
                    <a:pt x="39" y="0"/>
                  </a:cubicBezTo>
                  <a:cubicBezTo>
                    <a:pt x="33" y="0"/>
                    <a:pt x="28" y="5"/>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39"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5" name="Freeform 170"/>
            <p:cNvSpPr>
              <a:spLocks/>
            </p:cNvSpPr>
            <p:nvPr/>
          </p:nvSpPr>
          <p:spPr bwMode="auto">
            <a:xfrm>
              <a:off x="6340475" y="1677988"/>
              <a:ext cx="63500" cy="63500"/>
            </a:xfrm>
            <a:custGeom>
              <a:avLst/>
              <a:gdLst>
                <a:gd name="T0" fmla="*/ 79 w 79"/>
                <a:gd name="T1" fmla="*/ 39 h 78"/>
                <a:gd name="T2" fmla="*/ 67 w 79"/>
                <a:gd name="T3" fmla="*/ 28 h 78"/>
                <a:gd name="T4" fmla="*/ 67 w 79"/>
                <a:gd name="T5" fmla="*/ 28 h 78"/>
                <a:gd name="T6" fmla="*/ 56 w 79"/>
                <a:gd name="T7" fmla="*/ 35 h 78"/>
                <a:gd name="T8" fmla="*/ 44 w 79"/>
                <a:gd name="T9" fmla="*/ 35 h 78"/>
                <a:gd name="T10" fmla="*/ 44 w 79"/>
                <a:gd name="T11" fmla="*/ 23 h 78"/>
                <a:gd name="T12" fmla="*/ 51 w 79"/>
                <a:gd name="T13" fmla="*/ 12 h 78"/>
                <a:gd name="T14" fmla="*/ 51 w 79"/>
                <a:gd name="T15" fmla="*/ 12 h 78"/>
                <a:gd name="T16" fmla="*/ 40 w 79"/>
                <a:gd name="T17" fmla="*/ 0 h 78"/>
                <a:gd name="T18" fmla="*/ 28 w 79"/>
                <a:gd name="T19" fmla="*/ 12 h 78"/>
                <a:gd name="T20" fmla="*/ 28 w 79"/>
                <a:gd name="T21" fmla="*/ 12 h 78"/>
                <a:gd name="T22" fmla="*/ 35 w 79"/>
                <a:gd name="T23" fmla="*/ 23 h 78"/>
                <a:gd name="T24" fmla="*/ 35 w 79"/>
                <a:gd name="T25" fmla="*/ 35 h 78"/>
                <a:gd name="T26" fmla="*/ 23 w 79"/>
                <a:gd name="T27" fmla="*/ 35 h 78"/>
                <a:gd name="T28" fmla="*/ 12 w 79"/>
                <a:gd name="T29" fmla="*/ 28 h 78"/>
                <a:gd name="T30" fmla="*/ 12 w 79"/>
                <a:gd name="T31" fmla="*/ 28 h 78"/>
                <a:gd name="T32" fmla="*/ 0 w 79"/>
                <a:gd name="T33" fmla="*/ 39 h 78"/>
                <a:gd name="T34" fmla="*/ 12 w 79"/>
                <a:gd name="T35" fmla="*/ 51 h 78"/>
                <a:gd name="T36" fmla="*/ 12 w 79"/>
                <a:gd name="T37" fmla="*/ 51 h 78"/>
                <a:gd name="T38" fmla="*/ 23 w 79"/>
                <a:gd name="T39" fmla="*/ 44 h 78"/>
                <a:gd name="T40" fmla="*/ 35 w 79"/>
                <a:gd name="T41" fmla="*/ 44 h 78"/>
                <a:gd name="T42" fmla="*/ 35 w 79"/>
                <a:gd name="T43" fmla="*/ 56 h 78"/>
                <a:gd name="T44" fmla="*/ 28 w 79"/>
                <a:gd name="T45" fmla="*/ 67 h 78"/>
                <a:gd name="T46" fmla="*/ 28 w 79"/>
                <a:gd name="T47" fmla="*/ 67 h 78"/>
                <a:gd name="T48" fmla="*/ 40 w 79"/>
                <a:gd name="T49" fmla="*/ 78 h 78"/>
                <a:gd name="T50" fmla="*/ 51 w 79"/>
                <a:gd name="T51" fmla="*/ 67 h 78"/>
                <a:gd name="T52" fmla="*/ 51 w 79"/>
                <a:gd name="T53" fmla="*/ 67 h 78"/>
                <a:gd name="T54" fmla="*/ 44 w 79"/>
                <a:gd name="T55" fmla="*/ 56 h 78"/>
                <a:gd name="T56" fmla="*/ 44 w 79"/>
                <a:gd name="T57" fmla="*/ 44 h 78"/>
                <a:gd name="T58" fmla="*/ 56 w 79"/>
                <a:gd name="T59" fmla="*/ 44 h 78"/>
                <a:gd name="T60" fmla="*/ 67 w 79"/>
                <a:gd name="T61" fmla="*/ 51 h 78"/>
                <a:gd name="T62" fmla="*/ 67 w 79"/>
                <a:gd name="T63" fmla="*/ 51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5"/>
                    <a:pt x="46" y="0"/>
                    <a:pt x="40" y="0"/>
                  </a:cubicBezTo>
                  <a:cubicBezTo>
                    <a:pt x="33" y="0"/>
                    <a:pt x="28" y="5"/>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39"/>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40"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9" y="46"/>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6" name="Freeform 171"/>
            <p:cNvSpPr>
              <a:spLocks/>
            </p:cNvSpPr>
            <p:nvPr/>
          </p:nvSpPr>
          <p:spPr bwMode="auto">
            <a:xfrm>
              <a:off x="6464300" y="1677988"/>
              <a:ext cx="63500" cy="63500"/>
            </a:xfrm>
            <a:custGeom>
              <a:avLst/>
              <a:gdLst>
                <a:gd name="T0" fmla="*/ 78 w 78"/>
                <a:gd name="T1" fmla="*/ 39 h 78"/>
                <a:gd name="T2" fmla="*/ 66 w 78"/>
                <a:gd name="T3" fmla="*/ 28 h 78"/>
                <a:gd name="T4" fmla="*/ 66 w 78"/>
                <a:gd name="T5" fmla="*/ 28 h 78"/>
                <a:gd name="T6" fmla="*/ 56 w 78"/>
                <a:gd name="T7" fmla="*/ 35 h 78"/>
                <a:gd name="T8" fmla="*/ 43 w 78"/>
                <a:gd name="T9" fmla="*/ 35 h 78"/>
                <a:gd name="T10" fmla="*/ 43 w 78"/>
                <a:gd name="T11" fmla="*/ 23 h 78"/>
                <a:gd name="T12" fmla="*/ 51 w 78"/>
                <a:gd name="T13" fmla="*/ 12 h 78"/>
                <a:gd name="T14" fmla="*/ 51 w 78"/>
                <a:gd name="T15" fmla="*/ 12 h 78"/>
                <a:gd name="T16" fmla="*/ 39 w 78"/>
                <a:gd name="T17" fmla="*/ 0 h 78"/>
                <a:gd name="T18" fmla="*/ 27 w 78"/>
                <a:gd name="T19" fmla="*/ 12 h 78"/>
                <a:gd name="T20" fmla="*/ 27 w 78"/>
                <a:gd name="T21" fmla="*/ 12 h 78"/>
                <a:gd name="T22" fmla="*/ 34 w 78"/>
                <a:gd name="T23" fmla="*/ 23 h 78"/>
                <a:gd name="T24" fmla="*/ 34 w 78"/>
                <a:gd name="T25" fmla="*/ 35 h 78"/>
                <a:gd name="T26" fmla="*/ 22 w 78"/>
                <a:gd name="T27" fmla="*/ 35 h 78"/>
                <a:gd name="T28" fmla="*/ 11 w 78"/>
                <a:gd name="T29" fmla="*/ 28 h 78"/>
                <a:gd name="T30" fmla="*/ 11 w 78"/>
                <a:gd name="T31" fmla="*/ 28 h 78"/>
                <a:gd name="T32" fmla="*/ 0 w 78"/>
                <a:gd name="T33" fmla="*/ 39 h 78"/>
                <a:gd name="T34" fmla="*/ 11 w 78"/>
                <a:gd name="T35" fmla="*/ 51 h 78"/>
                <a:gd name="T36" fmla="*/ 11 w 78"/>
                <a:gd name="T37" fmla="*/ 51 h 78"/>
                <a:gd name="T38" fmla="*/ 22 w 78"/>
                <a:gd name="T39" fmla="*/ 44 h 78"/>
                <a:gd name="T40" fmla="*/ 34 w 78"/>
                <a:gd name="T41" fmla="*/ 44 h 78"/>
                <a:gd name="T42" fmla="*/ 34 w 78"/>
                <a:gd name="T43" fmla="*/ 56 h 78"/>
                <a:gd name="T44" fmla="*/ 27 w 78"/>
                <a:gd name="T45" fmla="*/ 67 h 78"/>
                <a:gd name="T46" fmla="*/ 27 w 78"/>
                <a:gd name="T47" fmla="*/ 67 h 78"/>
                <a:gd name="T48" fmla="*/ 39 w 78"/>
                <a:gd name="T49" fmla="*/ 78 h 78"/>
                <a:gd name="T50" fmla="*/ 51 w 78"/>
                <a:gd name="T51" fmla="*/ 67 h 78"/>
                <a:gd name="T52" fmla="*/ 51 w 78"/>
                <a:gd name="T53" fmla="*/ 67 h 78"/>
                <a:gd name="T54" fmla="*/ 43 w 78"/>
                <a:gd name="T55" fmla="*/ 56 h 78"/>
                <a:gd name="T56" fmla="*/ 43 w 78"/>
                <a:gd name="T57" fmla="*/ 44 h 78"/>
                <a:gd name="T58" fmla="*/ 56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1" y="28"/>
                    <a:pt x="57" y="31"/>
                    <a:pt x="56" y="35"/>
                  </a:cubicBezTo>
                  <a:cubicBezTo>
                    <a:pt x="43" y="35"/>
                    <a:pt x="43" y="35"/>
                    <a:pt x="43" y="35"/>
                  </a:cubicBezTo>
                  <a:cubicBezTo>
                    <a:pt x="43" y="23"/>
                    <a:pt x="43" y="23"/>
                    <a:pt x="43" y="23"/>
                  </a:cubicBezTo>
                  <a:cubicBezTo>
                    <a:pt x="48" y="21"/>
                    <a:pt x="51" y="17"/>
                    <a:pt x="51" y="12"/>
                  </a:cubicBezTo>
                  <a:cubicBezTo>
                    <a:pt x="51" y="12"/>
                    <a:pt x="51" y="12"/>
                    <a:pt x="51" y="12"/>
                  </a:cubicBezTo>
                  <a:cubicBezTo>
                    <a:pt x="51" y="5"/>
                    <a:pt x="45" y="0"/>
                    <a:pt x="39" y="0"/>
                  </a:cubicBezTo>
                  <a:cubicBezTo>
                    <a:pt x="32" y="0"/>
                    <a:pt x="27" y="5"/>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39"/>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8"/>
                    <a:pt x="39" y="78"/>
                  </a:cubicBezTo>
                  <a:cubicBezTo>
                    <a:pt x="45" y="78"/>
                    <a:pt x="51" y="73"/>
                    <a:pt x="51" y="67"/>
                  </a:cubicBezTo>
                  <a:cubicBezTo>
                    <a:pt x="51" y="67"/>
                    <a:pt x="51" y="67"/>
                    <a:pt x="51" y="67"/>
                  </a:cubicBezTo>
                  <a:cubicBezTo>
                    <a:pt x="51" y="62"/>
                    <a:pt x="48" y="58"/>
                    <a:pt x="43" y="56"/>
                  </a:cubicBezTo>
                  <a:cubicBezTo>
                    <a:pt x="43" y="44"/>
                    <a:pt x="43" y="44"/>
                    <a:pt x="43" y="44"/>
                  </a:cubicBezTo>
                  <a:cubicBezTo>
                    <a:pt x="56" y="44"/>
                    <a:pt x="56" y="44"/>
                    <a:pt x="56" y="44"/>
                  </a:cubicBezTo>
                  <a:cubicBezTo>
                    <a:pt x="57" y="48"/>
                    <a:pt x="61"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7" name="Freeform 172"/>
            <p:cNvSpPr>
              <a:spLocks/>
            </p:cNvSpPr>
            <p:nvPr/>
          </p:nvSpPr>
          <p:spPr bwMode="auto">
            <a:xfrm>
              <a:off x="6588125" y="1677988"/>
              <a:ext cx="63500" cy="63500"/>
            </a:xfrm>
            <a:custGeom>
              <a:avLst/>
              <a:gdLst>
                <a:gd name="T0" fmla="*/ 78 w 78"/>
                <a:gd name="T1" fmla="*/ 39 h 78"/>
                <a:gd name="T2" fmla="*/ 67 w 78"/>
                <a:gd name="T3" fmla="*/ 28 h 78"/>
                <a:gd name="T4" fmla="*/ 67 w 78"/>
                <a:gd name="T5" fmla="*/ 28 h 78"/>
                <a:gd name="T6" fmla="*/ 56 w 78"/>
                <a:gd name="T7" fmla="*/ 35 h 78"/>
                <a:gd name="T8" fmla="*/ 44 w 78"/>
                <a:gd name="T9" fmla="*/ 35 h 78"/>
                <a:gd name="T10" fmla="*/ 44 w 78"/>
                <a:gd name="T11" fmla="*/ 23 h 78"/>
                <a:gd name="T12" fmla="*/ 51 w 78"/>
                <a:gd name="T13" fmla="*/ 12 h 78"/>
                <a:gd name="T14" fmla="*/ 51 w 78"/>
                <a:gd name="T15" fmla="*/ 12 h 78"/>
                <a:gd name="T16" fmla="*/ 39 w 78"/>
                <a:gd name="T17" fmla="*/ 0 h 78"/>
                <a:gd name="T18" fmla="*/ 28 w 78"/>
                <a:gd name="T19" fmla="*/ 12 h 78"/>
                <a:gd name="T20" fmla="*/ 28 w 78"/>
                <a:gd name="T21" fmla="*/ 12 h 78"/>
                <a:gd name="T22" fmla="*/ 35 w 78"/>
                <a:gd name="T23" fmla="*/ 23 h 78"/>
                <a:gd name="T24" fmla="*/ 35 w 78"/>
                <a:gd name="T25" fmla="*/ 35 h 78"/>
                <a:gd name="T26" fmla="*/ 22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2 w 78"/>
                <a:gd name="T39" fmla="*/ 44 h 78"/>
                <a:gd name="T40" fmla="*/ 35 w 78"/>
                <a:gd name="T41" fmla="*/ 44 h 78"/>
                <a:gd name="T42" fmla="*/ 35 w 78"/>
                <a:gd name="T43" fmla="*/ 56 h 78"/>
                <a:gd name="T44" fmla="*/ 28 w 78"/>
                <a:gd name="T45" fmla="*/ 67 h 78"/>
                <a:gd name="T46" fmla="*/ 28 w 78"/>
                <a:gd name="T47" fmla="*/ 67 h 78"/>
                <a:gd name="T48" fmla="*/ 39 w 78"/>
                <a:gd name="T49" fmla="*/ 78 h 78"/>
                <a:gd name="T50" fmla="*/ 51 w 78"/>
                <a:gd name="T51" fmla="*/ 67 h 78"/>
                <a:gd name="T52" fmla="*/ 51 w 78"/>
                <a:gd name="T53" fmla="*/ 67 h 78"/>
                <a:gd name="T54" fmla="*/ 44 w 78"/>
                <a:gd name="T55" fmla="*/ 56 h 78"/>
                <a:gd name="T56" fmla="*/ 44 w 78"/>
                <a:gd name="T57" fmla="*/ 44 h 78"/>
                <a:gd name="T58" fmla="*/ 56 w 78"/>
                <a:gd name="T59" fmla="*/ 44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5"/>
                    <a:pt x="46" y="0"/>
                    <a:pt x="39" y="0"/>
                  </a:cubicBezTo>
                  <a:cubicBezTo>
                    <a:pt x="33" y="0"/>
                    <a:pt x="28" y="5"/>
                    <a:pt x="28" y="12"/>
                  </a:cubicBezTo>
                  <a:cubicBezTo>
                    <a:pt x="28" y="12"/>
                    <a:pt x="28" y="12"/>
                    <a:pt x="28" y="12"/>
                  </a:cubicBezTo>
                  <a:cubicBezTo>
                    <a:pt x="28" y="17"/>
                    <a:pt x="30" y="21"/>
                    <a:pt x="35" y="23"/>
                  </a:cubicBezTo>
                  <a:cubicBezTo>
                    <a:pt x="35" y="35"/>
                    <a:pt x="35" y="35"/>
                    <a:pt x="35" y="35"/>
                  </a:cubicBezTo>
                  <a:cubicBezTo>
                    <a:pt x="22" y="35"/>
                    <a:pt x="22" y="35"/>
                    <a:pt x="22" y="35"/>
                  </a:cubicBezTo>
                  <a:cubicBezTo>
                    <a:pt x="21" y="31"/>
                    <a:pt x="17"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7" y="51"/>
                    <a:pt x="21" y="48"/>
                    <a:pt x="22" y="44"/>
                  </a:cubicBezTo>
                  <a:cubicBezTo>
                    <a:pt x="35" y="44"/>
                    <a:pt x="35" y="44"/>
                    <a:pt x="35" y="44"/>
                  </a:cubicBezTo>
                  <a:cubicBezTo>
                    <a:pt x="35" y="56"/>
                    <a:pt x="35" y="56"/>
                    <a:pt x="35" y="56"/>
                  </a:cubicBezTo>
                  <a:cubicBezTo>
                    <a:pt x="30" y="58"/>
                    <a:pt x="28" y="62"/>
                    <a:pt x="28" y="67"/>
                  </a:cubicBezTo>
                  <a:cubicBezTo>
                    <a:pt x="28" y="67"/>
                    <a:pt x="28" y="67"/>
                    <a:pt x="28" y="67"/>
                  </a:cubicBezTo>
                  <a:cubicBezTo>
                    <a:pt x="28" y="73"/>
                    <a:pt x="33" y="78"/>
                    <a:pt x="39"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8" name="Freeform 173"/>
            <p:cNvSpPr>
              <a:spLocks/>
            </p:cNvSpPr>
            <p:nvPr/>
          </p:nvSpPr>
          <p:spPr bwMode="auto">
            <a:xfrm>
              <a:off x="6711950" y="1677988"/>
              <a:ext cx="63500" cy="63500"/>
            </a:xfrm>
            <a:custGeom>
              <a:avLst/>
              <a:gdLst>
                <a:gd name="T0" fmla="*/ 79 w 79"/>
                <a:gd name="T1" fmla="*/ 39 h 78"/>
                <a:gd name="T2" fmla="*/ 67 w 79"/>
                <a:gd name="T3" fmla="*/ 28 h 78"/>
                <a:gd name="T4" fmla="*/ 67 w 79"/>
                <a:gd name="T5" fmla="*/ 28 h 78"/>
                <a:gd name="T6" fmla="*/ 56 w 79"/>
                <a:gd name="T7" fmla="*/ 35 h 78"/>
                <a:gd name="T8" fmla="*/ 44 w 79"/>
                <a:gd name="T9" fmla="*/ 35 h 78"/>
                <a:gd name="T10" fmla="*/ 44 w 79"/>
                <a:gd name="T11" fmla="*/ 23 h 78"/>
                <a:gd name="T12" fmla="*/ 51 w 79"/>
                <a:gd name="T13" fmla="*/ 12 h 78"/>
                <a:gd name="T14" fmla="*/ 51 w 79"/>
                <a:gd name="T15" fmla="*/ 12 h 78"/>
                <a:gd name="T16" fmla="*/ 39 w 79"/>
                <a:gd name="T17" fmla="*/ 0 h 78"/>
                <a:gd name="T18" fmla="*/ 28 w 79"/>
                <a:gd name="T19" fmla="*/ 12 h 78"/>
                <a:gd name="T20" fmla="*/ 28 w 79"/>
                <a:gd name="T21" fmla="*/ 12 h 78"/>
                <a:gd name="T22" fmla="*/ 35 w 79"/>
                <a:gd name="T23" fmla="*/ 23 h 78"/>
                <a:gd name="T24" fmla="*/ 35 w 79"/>
                <a:gd name="T25" fmla="*/ 35 h 78"/>
                <a:gd name="T26" fmla="*/ 23 w 79"/>
                <a:gd name="T27" fmla="*/ 35 h 78"/>
                <a:gd name="T28" fmla="*/ 12 w 79"/>
                <a:gd name="T29" fmla="*/ 28 h 78"/>
                <a:gd name="T30" fmla="*/ 12 w 79"/>
                <a:gd name="T31" fmla="*/ 28 h 78"/>
                <a:gd name="T32" fmla="*/ 0 w 79"/>
                <a:gd name="T33" fmla="*/ 39 h 78"/>
                <a:gd name="T34" fmla="*/ 12 w 79"/>
                <a:gd name="T35" fmla="*/ 51 h 78"/>
                <a:gd name="T36" fmla="*/ 12 w 79"/>
                <a:gd name="T37" fmla="*/ 51 h 78"/>
                <a:gd name="T38" fmla="*/ 23 w 79"/>
                <a:gd name="T39" fmla="*/ 44 h 78"/>
                <a:gd name="T40" fmla="*/ 35 w 79"/>
                <a:gd name="T41" fmla="*/ 44 h 78"/>
                <a:gd name="T42" fmla="*/ 35 w 79"/>
                <a:gd name="T43" fmla="*/ 56 h 78"/>
                <a:gd name="T44" fmla="*/ 28 w 79"/>
                <a:gd name="T45" fmla="*/ 67 h 78"/>
                <a:gd name="T46" fmla="*/ 28 w 79"/>
                <a:gd name="T47" fmla="*/ 67 h 78"/>
                <a:gd name="T48" fmla="*/ 39 w 79"/>
                <a:gd name="T49" fmla="*/ 78 h 78"/>
                <a:gd name="T50" fmla="*/ 51 w 79"/>
                <a:gd name="T51" fmla="*/ 67 h 78"/>
                <a:gd name="T52" fmla="*/ 51 w 79"/>
                <a:gd name="T53" fmla="*/ 67 h 78"/>
                <a:gd name="T54" fmla="*/ 44 w 79"/>
                <a:gd name="T55" fmla="*/ 56 h 78"/>
                <a:gd name="T56" fmla="*/ 44 w 79"/>
                <a:gd name="T57" fmla="*/ 44 h 78"/>
                <a:gd name="T58" fmla="*/ 56 w 79"/>
                <a:gd name="T59" fmla="*/ 44 h 78"/>
                <a:gd name="T60" fmla="*/ 67 w 79"/>
                <a:gd name="T61" fmla="*/ 51 h 78"/>
                <a:gd name="T62" fmla="*/ 67 w 79"/>
                <a:gd name="T63" fmla="*/ 51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5"/>
                    <a:pt x="46" y="0"/>
                    <a:pt x="39" y="0"/>
                  </a:cubicBezTo>
                  <a:cubicBezTo>
                    <a:pt x="33" y="0"/>
                    <a:pt x="28" y="5"/>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39"/>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39"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9" y="46"/>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9" name="Freeform 174"/>
            <p:cNvSpPr>
              <a:spLocks/>
            </p:cNvSpPr>
            <p:nvPr/>
          </p:nvSpPr>
          <p:spPr bwMode="auto">
            <a:xfrm>
              <a:off x="6835775" y="1677988"/>
              <a:ext cx="63500" cy="63500"/>
            </a:xfrm>
            <a:custGeom>
              <a:avLst/>
              <a:gdLst>
                <a:gd name="T0" fmla="*/ 78 w 78"/>
                <a:gd name="T1" fmla="*/ 39 h 78"/>
                <a:gd name="T2" fmla="*/ 66 w 78"/>
                <a:gd name="T3" fmla="*/ 28 h 78"/>
                <a:gd name="T4" fmla="*/ 66 w 78"/>
                <a:gd name="T5" fmla="*/ 28 h 78"/>
                <a:gd name="T6" fmla="*/ 55 w 78"/>
                <a:gd name="T7" fmla="*/ 35 h 78"/>
                <a:gd name="T8" fmla="*/ 43 w 78"/>
                <a:gd name="T9" fmla="*/ 35 h 78"/>
                <a:gd name="T10" fmla="*/ 43 w 78"/>
                <a:gd name="T11" fmla="*/ 23 h 78"/>
                <a:gd name="T12" fmla="*/ 50 w 78"/>
                <a:gd name="T13" fmla="*/ 12 h 78"/>
                <a:gd name="T14" fmla="*/ 50 w 78"/>
                <a:gd name="T15" fmla="*/ 12 h 78"/>
                <a:gd name="T16" fmla="*/ 39 w 78"/>
                <a:gd name="T17" fmla="*/ 0 h 78"/>
                <a:gd name="T18" fmla="*/ 27 w 78"/>
                <a:gd name="T19" fmla="*/ 12 h 78"/>
                <a:gd name="T20" fmla="*/ 27 w 78"/>
                <a:gd name="T21" fmla="*/ 12 h 78"/>
                <a:gd name="T22" fmla="*/ 34 w 78"/>
                <a:gd name="T23" fmla="*/ 23 h 78"/>
                <a:gd name="T24" fmla="*/ 34 w 78"/>
                <a:gd name="T25" fmla="*/ 35 h 78"/>
                <a:gd name="T26" fmla="*/ 22 w 78"/>
                <a:gd name="T27" fmla="*/ 35 h 78"/>
                <a:gd name="T28" fmla="*/ 11 w 78"/>
                <a:gd name="T29" fmla="*/ 28 h 78"/>
                <a:gd name="T30" fmla="*/ 11 w 78"/>
                <a:gd name="T31" fmla="*/ 28 h 78"/>
                <a:gd name="T32" fmla="*/ 0 w 78"/>
                <a:gd name="T33" fmla="*/ 39 h 78"/>
                <a:gd name="T34" fmla="*/ 11 w 78"/>
                <a:gd name="T35" fmla="*/ 51 h 78"/>
                <a:gd name="T36" fmla="*/ 11 w 78"/>
                <a:gd name="T37" fmla="*/ 51 h 78"/>
                <a:gd name="T38" fmla="*/ 22 w 78"/>
                <a:gd name="T39" fmla="*/ 44 h 78"/>
                <a:gd name="T40" fmla="*/ 34 w 78"/>
                <a:gd name="T41" fmla="*/ 44 h 78"/>
                <a:gd name="T42" fmla="*/ 34 w 78"/>
                <a:gd name="T43" fmla="*/ 56 h 78"/>
                <a:gd name="T44" fmla="*/ 27 w 78"/>
                <a:gd name="T45" fmla="*/ 67 h 78"/>
                <a:gd name="T46" fmla="*/ 27 w 78"/>
                <a:gd name="T47" fmla="*/ 67 h 78"/>
                <a:gd name="T48" fmla="*/ 39 w 78"/>
                <a:gd name="T49" fmla="*/ 78 h 78"/>
                <a:gd name="T50" fmla="*/ 50 w 78"/>
                <a:gd name="T51" fmla="*/ 67 h 78"/>
                <a:gd name="T52" fmla="*/ 50 w 78"/>
                <a:gd name="T53" fmla="*/ 67 h 78"/>
                <a:gd name="T54" fmla="*/ 43 w 78"/>
                <a:gd name="T55" fmla="*/ 56 h 78"/>
                <a:gd name="T56" fmla="*/ 43 w 78"/>
                <a:gd name="T57" fmla="*/ 44 h 78"/>
                <a:gd name="T58" fmla="*/ 55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1" y="28"/>
                    <a:pt x="57" y="31"/>
                    <a:pt x="55" y="35"/>
                  </a:cubicBezTo>
                  <a:cubicBezTo>
                    <a:pt x="43" y="35"/>
                    <a:pt x="43" y="35"/>
                    <a:pt x="43" y="35"/>
                  </a:cubicBezTo>
                  <a:cubicBezTo>
                    <a:pt x="43" y="23"/>
                    <a:pt x="43" y="23"/>
                    <a:pt x="43" y="23"/>
                  </a:cubicBezTo>
                  <a:cubicBezTo>
                    <a:pt x="47" y="21"/>
                    <a:pt x="50" y="17"/>
                    <a:pt x="50" y="12"/>
                  </a:cubicBezTo>
                  <a:cubicBezTo>
                    <a:pt x="50" y="12"/>
                    <a:pt x="50" y="12"/>
                    <a:pt x="50" y="12"/>
                  </a:cubicBezTo>
                  <a:cubicBezTo>
                    <a:pt x="50" y="5"/>
                    <a:pt x="45" y="0"/>
                    <a:pt x="39" y="0"/>
                  </a:cubicBezTo>
                  <a:cubicBezTo>
                    <a:pt x="32" y="0"/>
                    <a:pt x="27" y="5"/>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39"/>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8"/>
                    <a:pt x="39" y="78"/>
                  </a:cubicBezTo>
                  <a:cubicBezTo>
                    <a:pt x="45" y="78"/>
                    <a:pt x="50" y="73"/>
                    <a:pt x="50" y="67"/>
                  </a:cubicBezTo>
                  <a:cubicBezTo>
                    <a:pt x="50" y="67"/>
                    <a:pt x="50" y="67"/>
                    <a:pt x="50" y="67"/>
                  </a:cubicBezTo>
                  <a:cubicBezTo>
                    <a:pt x="50" y="62"/>
                    <a:pt x="47" y="58"/>
                    <a:pt x="43" y="56"/>
                  </a:cubicBezTo>
                  <a:cubicBezTo>
                    <a:pt x="43" y="44"/>
                    <a:pt x="43" y="44"/>
                    <a:pt x="43" y="44"/>
                  </a:cubicBezTo>
                  <a:cubicBezTo>
                    <a:pt x="55" y="44"/>
                    <a:pt x="55" y="44"/>
                    <a:pt x="55" y="44"/>
                  </a:cubicBezTo>
                  <a:cubicBezTo>
                    <a:pt x="57" y="48"/>
                    <a:pt x="61"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0" name="Freeform 175"/>
            <p:cNvSpPr>
              <a:spLocks/>
            </p:cNvSpPr>
            <p:nvPr/>
          </p:nvSpPr>
          <p:spPr bwMode="auto">
            <a:xfrm>
              <a:off x="6959600" y="1677988"/>
              <a:ext cx="63500" cy="63500"/>
            </a:xfrm>
            <a:custGeom>
              <a:avLst/>
              <a:gdLst>
                <a:gd name="T0" fmla="*/ 78 w 78"/>
                <a:gd name="T1" fmla="*/ 39 h 78"/>
                <a:gd name="T2" fmla="*/ 67 w 78"/>
                <a:gd name="T3" fmla="*/ 28 h 78"/>
                <a:gd name="T4" fmla="*/ 67 w 78"/>
                <a:gd name="T5" fmla="*/ 28 h 78"/>
                <a:gd name="T6" fmla="*/ 56 w 78"/>
                <a:gd name="T7" fmla="*/ 35 h 78"/>
                <a:gd name="T8" fmla="*/ 44 w 78"/>
                <a:gd name="T9" fmla="*/ 35 h 78"/>
                <a:gd name="T10" fmla="*/ 44 w 78"/>
                <a:gd name="T11" fmla="*/ 23 h 78"/>
                <a:gd name="T12" fmla="*/ 51 w 78"/>
                <a:gd name="T13" fmla="*/ 12 h 78"/>
                <a:gd name="T14" fmla="*/ 51 w 78"/>
                <a:gd name="T15" fmla="*/ 12 h 78"/>
                <a:gd name="T16" fmla="*/ 39 w 78"/>
                <a:gd name="T17" fmla="*/ 0 h 78"/>
                <a:gd name="T18" fmla="*/ 27 w 78"/>
                <a:gd name="T19" fmla="*/ 12 h 78"/>
                <a:gd name="T20" fmla="*/ 27 w 78"/>
                <a:gd name="T21" fmla="*/ 12 h 78"/>
                <a:gd name="T22" fmla="*/ 35 w 78"/>
                <a:gd name="T23" fmla="*/ 23 h 78"/>
                <a:gd name="T24" fmla="*/ 35 w 78"/>
                <a:gd name="T25" fmla="*/ 35 h 78"/>
                <a:gd name="T26" fmla="*/ 22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2 w 78"/>
                <a:gd name="T39" fmla="*/ 44 h 78"/>
                <a:gd name="T40" fmla="*/ 35 w 78"/>
                <a:gd name="T41" fmla="*/ 44 h 78"/>
                <a:gd name="T42" fmla="*/ 35 w 78"/>
                <a:gd name="T43" fmla="*/ 56 h 78"/>
                <a:gd name="T44" fmla="*/ 27 w 78"/>
                <a:gd name="T45" fmla="*/ 67 h 78"/>
                <a:gd name="T46" fmla="*/ 27 w 78"/>
                <a:gd name="T47" fmla="*/ 67 h 78"/>
                <a:gd name="T48" fmla="*/ 39 w 78"/>
                <a:gd name="T49" fmla="*/ 78 h 78"/>
                <a:gd name="T50" fmla="*/ 51 w 78"/>
                <a:gd name="T51" fmla="*/ 67 h 78"/>
                <a:gd name="T52" fmla="*/ 51 w 78"/>
                <a:gd name="T53" fmla="*/ 67 h 78"/>
                <a:gd name="T54" fmla="*/ 44 w 78"/>
                <a:gd name="T55" fmla="*/ 56 h 78"/>
                <a:gd name="T56" fmla="*/ 44 w 78"/>
                <a:gd name="T57" fmla="*/ 44 h 78"/>
                <a:gd name="T58" fmla="*/ 56 w 78"/>
                <a:gd name="T59" fmla="*/ 44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5"/>
                    <a:pt x="45" y="0"/>
                    <a:pt x="39" y="0"/>
                  </a:cubicBezTo>
                  <a:cubicBezTo>
                    <a:pt x="33" y="0"/>
                    <a:pt x="27" y="5"/>
                    <a:pt x="27" y="12"/>
                  </a:cubicBezTo>
                  <a:cubicBezTo>
                    <a:pt x="27" y="12"/>
                    <a:pt x="27" y="12"/>
                    <a:pt x="27" y="12"/>
                  </a:cubicBezTo>
                  <a:cubicBezTo>
                    <a:pt x="27" y="17"/>
                    <a:pt x="30" y="21"/>
                    <a:pt x="35" y="23"/>
                  </a:cubicBezTo>
                  <a:cubicBezTo>
                    <a:pt x="35" y="35"/>
                    <a:pt x="35" y="35"/>
                    <a:pt x="35" y="35"/>
                  </a:cubicBezTo>
                  <a:cubicBezTo>
                    <a:pt x="22" y="35"/>
                    <a:pt x="22" y="35"/>
                    <a:pt x="22" y="35"/>
                  </a:cubicBezTo>
                  <a:cubicBezTo>
                    <a:pt x="21" y="31"/>
                    <a:pt x="16"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6" y="51"/>
                    <a:pt x="21" y="48"/>
                    <a:pt x="22" y="44"/>
                  </a:cubicBezTo>
                  <a:cubicBezTo>
                    <a:pt x="35" y="44"/>
                    <a:pt x="35" y="44"/>
                    <a:pt x="35" y="44"/>
                  </a:cubicBezTo>
                  <a:cubicBezTo>
                    <a:pt x="35" y="56"/>
                    <a:pt x="35" y="56"/>
                    <a:pt x="35" y="56"/>
                  </a:cubicBezTo>
                  <a:cubicBezTo>
                    <a:pt x="30" y="58"/>
                    <a:pt x="27" y="62"/>
                    <a:pt x="27" y="67"/>
                  </a:cubicBezTo>
                  <a:cubicBezTo>
                    <a:pt x="27" y="67"/>
                    <a:pt x="27" y="67"/>
                    <a:pt x="27" y="67"/>
                  </a:cubicBezTo>
                  <a:cubicBezTo>
                    <a:pt x="27" y="73"/>
                    <a:pt x="33" y="78"/>
                    <a:pt x="39" y="78"/>
                  </a:cubicBezTo>
                  <a:cubicBezTo>
                    <a:pt x="45"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1" name="Freeform 176"/>
            <p:cNvSpPr>
              <a:spLocks/>
            </p:cNvSpPr>
            <p:nvPr/>
          </p:nvSpPr>
          <p:spPr bwMode="auto">
            <a:xfrm>
              <a:off x="7083425" y="1677988"/>
              <a:ext cx="61913" cy="63500"/>
            </a:xfrm>
            <a:custGeom>
              <a:avLst/>
              <a:gdLst>
                <a:gd name="T0" fmla="*/ 78 w 78"/>
                <a:gd name="T1" fmla="*/ 39 h 78"/>
                <a:gd name="T2" fmla="*/ 67 w 78"/>
                <a:gd name="T3" fmla="*/ 28 h 78"/>
                <a:gd name="T4" fmla="*/ 67 w 78"/>
                <a:gd name="T5" fmla="*/ 28 h 78"/>
                <a:gd name="T6" fmla="*/ 56 w 78"/>
                <a:gd name="T7" fmla="*/ 35 h 78"/>
                <a:gd name="T8" fmla="*/ 44 w 78"/>
                <a:gd name="T9" fmla="*/ 35 h 78"/>
                <a:gd name="T10" fmla="*/ 44 w 78"/>
                <a:gd name="T11" fmla="*/ 23 h 78"/>
                <a:gd name="T12" fmla="*/ 51 w 78"/>
                <a:gd name="T13" fmla="*/ 12 h 78"/>
                <a:gd name="T14" fmla="*/ 51 w 78"/>
                <a:gd name="T15" fmla="*/ 12 h 78"/>
                <a:gd name="T16" fmla="*/ 39 w 78"/>
                <a:gd name="T17" fmla="*/ 0 h 78"/>
                <a:gd name="T18" fmla="*/ 28 w 78"/>
                <a:gd name="T19" fmla="*/ 12 h 78"/>
                <a:gd name="T20" fmla="*/ 28 w 78"/>
                <a:gd name="T21" fmla="*/ 12 h 78"/>
                <a:gd name="T22" fmla="*/ 35 w 78"/>
                <a:gd name="T23" fmla="*/ 23 h 78"/>
                <a:gd name="T24" fmla="*/ 35 w 78"/>
                <a:gd name="T25" fmla="*/ 35 h 78"/>
                <a:gd name="T26" fmla="*/ 23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3 w 78"/>
                <a:gd name="T39" fmla="*/ 44 h 78"/>
                <a:gd name="T40" fmla="*/ 35 w 78"/>
                <a:gd name="T41" fmla="*/ 44 h 78"/>
                <a:gd name="T42" fmla="*/ 35 w 78"/>
                <a:gd name="T43" fmla="*/ 56 h 78"/>
                <a:gd name="T44" fmla="*/ 28 w 78"/>
                <a:gd name="T45" fmla="*/ 67 h 78"/>
                <a:gd name="T46" fmla="*/ 28 w 78"/>
                <a:gd name="T47" fmla="*/ 67 h 78"/>
                <a:gd name="T48" fmla="*/ 39 w 78"/>
                <a:gd name="T49" fmla="*/ 78 h 78"/>
                <a:gd name="T50" fmla="*/ 51 w 78"/>
                <a:gd name="T51" fmla="*/ 67 h 78"/>
                <a:gd name="T52" fmla="*/ 51 w 78"/>
                <a:gd name="T53" fmla="*/ 67 h 78"/>
                <a:gd name="T54" fmla="*/ 44 w 78"/>
                <a:gd name="T55" fmla="*/ 56 h 78"/>
                <a:gd name="T56" fmla="*/ 44 w 78"/>
                <a:gd name="T57" fmla="*/ 44 h 78"/>
                <a:gd name="T58" fmla="*/ 56 w 78"/>
                <a:gd name="T59" fmla="*/ 44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5"/>
                    <a:pt x="46" y="0"/>
                    <a:pt x="39" y="0"/>
                  </a:cubicBezTo>
                  <a:cubicBezTo>
                    <a:pt x="33" y="0"/>
                    <a:pt x="28" y="5"/>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39"/>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39"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2" name="Freeform 177"/>
            <p:cNvSpPr>
              <a:spLocks/>
            </p:cNvSpPr>
            <p:nvPr/>
          </p:nvSpPr>
          <p:spPr bwMode="auto">
            <a:xfrm>
              <a:off x="7207250" y="1677988"/>
              <a:ext cx="63500" cy="63500"/>
            </a:xfrm>
            <a:custGeom>
              <a:avLst/>
              <a:gdLst>
                <a:gd name="T0" fmla="*/ 78 w 78"/>
                <a:gd name="T1" fmla="*/ 39 h 78"/>
                <a:gd name="T2" fmla="*/ 66 w 78"/>
                <a:gd name="T3" fmla="*/ 28 h 78"/>
                <a:gd name="T4" fmla="*/ 66 w 78"/>
                <a:gd name="T5" fmla="*/ 28 h 78"/>
                <a:gd name="T6" fmla="*/ 55 w 78"/>
                <a:gd name="T7" fmla="*/ 35 h 78"/>
                <a:gd name="T8" fmla="*/ 43 w 78"/>
                <a:gd name="T9" fmla="*/ 35 h 78"/>
                <a:gd name="T10" fmla="*/ 43 w 78"/>
                <a:gd name="T11" fmla="*/ 23 h 78"/>
                <a:gd name="T12" fmla="*/ 50 w 78"/>
                <a:gd name="T13" fmla="*/ 12 h 78"/>
                <a:gd name="T14" fmla="*/ 50 w 78"/>
                <a:gd name="T15" fmla="*/ 12 h 78"/>
                <a:gd name="T16" fmla="*/ 39 w 78"/>
                <a:gd name="T17" fmla="*/ 0 h 78"/>
                <a:gd name="T18" fmla="*/ 27 w 78"/>
                <a:gd name="T19" fmla="*/ 12 h 78"/>
                <a:gd name="T20" fmla="*/ 27 w 78"/>
                <a:gd name="T21" fmla="*/ 12 h 78"/>
                <a:gd name="T22" fmla="*/ 34 w 78"/>
                <a:gd name="T23" fmla="*/ 23 h 78"/>
                <a:gd name="T24" fmla="*/ 34 w 78"/>
                <a:gd name="T25" fmla="*/ 35 h 78"/>
                <a:gd name="T26" fmla="*/ 22 w 78"/>
                <a:gd name="T27" fmla="*/ 35 h 78"/>
                <a:gd name="T28" fmla="*/ 11 w 78"/>
                <a:gd name="T29" fmla="*/ 28 h 78"/>
                <a:gd name="T30" fmla="*/ 11 w 78"/>
                <a:gd name="T31" fmla="*/ 28 h 78"/>
                <a:gd name="T32" fmla="*/ 0 w 78"/>
                <a:gd name="T33" fmla="*/ 39 h 78"/>
                <a:gd name="T34" fmla="*/ 11 w 78"/>
                <a:gd name="T35" fmla="*/ 51 h 78"/>
                <a:gd name="T36" fmla="*/ 11 w 78"/>
                <a:gd name="T37" fmla="*/ 51 h 78"/>
                <a:gd name="T38" fmla="*/ 22 w 78"/>
                <a:gd name="T39" fmla="*/ 44 h 78"/>
                <a:gd name="T40" fmla="*/ 34 w 78"/>
                <a:gd name="T41" fmla="*/ 44 h 78"/>
                <a:gd name="T42" fmla="*/ 34 w 78"/>
                <a:gd name="T43" fmla="*/ 56 h 78"/>
                <a:gd name="T44" fmla="*/ 27 w 78"/>
                <a:gd name="T45" fmla="*/ 67 h 78"/>
                <a:gd name="T46" fmla="*/ 27 w 78"/>
                <a:gd name="T47" fmla="*/ 67 h 78"/>
                <a:gd name="T48" fmla="*/ 39 w 78"/>
                <a:gd name="T49" fmla="*/ 78 h 78"/>
                <a:gd name="T50" fmla="*/ 50 w 78"/>
                <a:gd name="T51" fmla="*/ 67 h 78"/>
                <a:gd name="T52" fmla="*/ 50 w 78"/>
                <a:gd name="T53" fmla="*/ 67 h 78"/>
                <a:gd name="T54" fmla="*/ 43 w 78"/>
                <a:gd name="T55" fmla="*/ 56 h 78"/>
                <a:gd name="T56" fmla="*/ 43 w 78"/>
                <a:gd name="T57" fmla="*/ 44 h 78"/>
                <a:gd name="T58" fmla="*/ 55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1" y="28"/>
                    <a:pt x="57" y="31"/>
                    <a:pt x="55" y="35"/>
                  </a:cubicBezTo>
                  <a:cubicBezTo>
                    <a:pt x="43" y="35"/>
                    <a:pt x="43" y="35"/>
                    <a:pt x="43" y="35"/>
                  </a:cubicBezTo>
                  <a:cubicBezTo>
                    <a:pt x="43" y="23"/>
                    <a:pt x="43" y="23"/>
                    <a:pt x="43" y="23"/>
                  </a:cubicBezTo>
                  <a:cubicBezTo>
                    <a:pt x="47" y="21"/>
                    <a:pt x="50" y="17"/>
                    <a:pt x="50" y="12"/>
                  </a:cubicBezTo>
                  <a:cubicBezTo>
                    <a:pt x="50" y="12"/>
                    <a:pt x="50" y="12"/>
                    <a:pt x="50" y="12"/>
                  </a:cubicBezTo>
                  <a:cubicBezTo>
                    <a:pt x="50" y="5"/>
                    <a:pt x="45" y="0"/>
                    <a:pt x="39" y="0"/>
                  </a:cubicBezTo>
                  <a:cubicBezTo>
                    <a:pt x="32" y="0"/>
                    <a:pt x="27" y="5"/>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39"/>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8"/>
                    <a:pt x="39" y="78"/>
                  </a:cubicBezTo>
                  <a:cubicBezTo>
                    <a:pt x="45" y="78"/>
                    <a:pt x="50" y="73"/>
                    <a:pt x="50" y="67"/>
                  </a:cubicBezTo>
                  <a:cubicBezTo>
                    <a:pt x="50" y="67"/>
                    <a:pt x="50" y="67"/>
                    <a:pt x="50" y="67"/>
                  </a:cubicBezTo>
                  <a:cubicBezTo>
                    <a:pt x="50" y="62"/>
                    <a:pt x="47" y="58"/>
                    <a:pt x="43" y="56"/>
                  </a:cubicBezTo>
                  <a:cubicBezTo>
                    <a:pt x="43" y="44"/>
                    <a:pt x="43" y="44"/>
                    <a:pt x="43" y="44"/>
                  </a:cubicBezTo>
                  <a:cubicBezTo>
                    <a:pt x="55" y="44"/>
                    <a:pt x="55" y="44"/>
                    <a:pt x="55" y="44"/>
                  </a:cubicBezTo>
                  <a:cubicBezTo>
                    <a:pt x="57" y="48"/>
                    <a:pt x="61"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3" name="Freeform 178"/>
            <p:cNvSpPr>
              <a:spLocks/>
            </p:cNvSpPr>
            <p:nvPr/>
          </p:nvSpPr>
          <p:spPr bwMode="auto">
            <a:xfrm>
              <a:off x="7331075" y="1677988"/>
              <a:ext cx="61913" cy="63500"/>
            </a:xfrm>
            <a:custGeom>
              <a:avLst/>
              <a:gdLst>
                <a:gd name="T0" fmla="*/ 78 w 78"/>
                <a:gd name="T1" fmla="*/ 39 h 78"/>
                <a:gd name="T2" fmla="*/ 66 w 78"/>
                <a:gd name="T3" fmla="*/ 28 h 78"/>
                <a:gd name="T4" fmla="*/ 66 w 78"/>
                <a:gd name="T5" fmla="*/ 28 h 78"/>
                <a:gd name="T6" fmla="*/ 56 w 78"/>
                <a:gd name="T7" fmla="*/ 35 h 78"/>
                <a:gd name="T8" fmla="*/ 43 w 78"/>
                <a:gd name="T9" fmla="*/ 35 h 78"/>
                <a:gd name="T10" fmla="*/ 43 w 78"/>
                <a:gd name="T11" fmla="*/ 23 h 78"/>
                <a:gd name="T12" fmla="*/ 51 w 78"/>
                <a:gd name="T13" fmla="*/ 12 h 78"/>
                <a:gd name="T14" fmla="*/ 51 w 78"/>
                <a:gd name="T15" fmla="*/ 12 h 78"/>
                <a:gd name="T16" fmla="*/ 39 w 78"/>
                <a:gd name="T17" fmla="*/ 0 h 78"/>
                <a:gd name="T18" fmla="*/ 27 w 78"/>
                <a:gd name="T19" fmla="*/ 12 h 78"/>
                <a:gd name="T20" fmla="*/ 27 w 78"/>
                <a:gd name="T21" fmla="*/ 12 h 78"/>
                <a:gd name="T22" fmla="*/ 35 w 78"/>
                <a:gd name="T23" fmla="*/ 23 h 78"/>
                <a:gd name="T24" fmla="*/ 35 w 78"/>
                <a:gd name="T25" fmla="*/ 35 h 78"/>
                <a:gd name="T26" fmla="*/ 22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2 w 78"/>
                <a:gd name="T39" fmla="*/ 44 h 78"/>
                <a:gd name="T40" fmla="*/ 35 w 78"/>
                <a:gd name="T41" fmla="*/ 44 h 78"/>
                <a:gd name="T42" fmla="*/ 35 w 78"/>
                <a:gd name="T43" fmla="*/ 56 h 78"/>
                <a:gd name="T44" fmla="*/ 27 w 78"/>
                <a:gd name="T45" fmla="*/ 67 h 78"/>
                <a:gd name="T46" fmla="*/ 27 w 78"/>
                <a:gd name="T47" fmla="*/ 67 h 78"/>
                <a:gd name="T48" fmla="*/ 39 w 78"/>
                <a:gd name="T49" fmla="*/ 78 h 78"/>
                <a:gd name="T50" fmla="*/ 51 w 78"/>
                <a:gd name="T51" fmla="*/ 67 h 78"/>
                <a:gd name="T52" fmla="*/ 51 w 78"/>
                <a:gd name="T53" fmla="*/ 67 h 78"/>
                <a:gd name="T54" fmla="*/ 43 w 78"/>
                <a:gd name="T55" fmla="*/ 56 h 78"/>
                <a:gd name="T56" fmla="*/ 43 w 78"/>
                <a:gd name="T57" fmla="*/ 44 h 78"/>
                <a:gd name="T58" fmla="*/ 56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2" y="28"/>
                    <a:pt x="57" y="31"/>
                    <a:pt x="56" y="35"/>
                  </a:cubicBezTo>
                  <a:cubicBezTo>
                    <a:pt x="43" y="35"/>
                    <a:pt x="43" y="35"/>
                    <a:pt x="43" y="35"/>
                  </a:cubicBezTo>
                  <a:cubicBezTo>
                    <a:pt x="43" y="23"/>
                    <a:pt x="43" y="23"/>
                    <a:pt x="43" y="23"/>
                  </a:cubicBezTo>
                  <a:cubicBezTo>
                    <a:pt x="48" y="21"/>
                    <a:pt x="51" y="17"/>
                    <a:pt x="51" y="12"/>
                  </a:cubicBezTo>
                  <a:cubicBezTo>
                    <a:pt x="51" y="12"/>
                    <a:pt x="51" y="12"/>
                    <a:pt x="51" y="12"/>
                  </a:cubicBezTo>
                  <a:cubicBezTo>
                    <a:pt x="51" y="5"/>
                    <a:pt x="45" y="0"/>
                    <a:pt x="39" y="0"/>
                  </a:cubicBezTo>
                  <a:cubicBezTo>
                    <a:pt x="33" y="0"/>
                    <a:pt x="27" y="5"/>
                    <a:pt x="27" y="12"/>
                  </a:cubicBezTo>
                  <a:cubicBezTo>
                    <a:pt x="27" y="12"/>
                    <a:pt x="27" y="12"/>
                    <a:pt x="27" y="12"/>
                  </a:cubicBezTo>
                  <a:cubicBezTo>
                    <a:pt x="27" y="17"/>
                    <a:pt x="30" y="21"/>
                    <a:pt x="35" y="23"/>
                  </a:cubicBezTo>
                  <a:cubicBezTo>
                    <a:pt x="35" y="35"/>
                    <a:pt x="35" y="35"/>
                    <a:pt x="35" y="35"/>
                  </a:cubicBezTo>
                  <a:cubicBezTo>
                    <a:pt x="22" y="35"/>
                    <a:pt x="22" y="35"/>
                    <a:pt x="22" y="35"/>
                  </a:cubicBezTo>
                  <a:cubicBezTo>
                    <a:pt x="21" y="31"/>
                    <a:pt x="16"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6" y="51"/>
                    <a:pt x="21" y="48"/>
                    <a:pt x="22" y="44"/>
                  </a:cubicBezTo>
                  <a:cubicBezTo>
                    <a:pt x="35" y="44"/>
                    <a:pt x="35" y="44"/>
                    <a:pt x="35" y="44"/>
                  </a:cubicBezTo>
                  <a:cubicBezTo>
                    <a:pt x="35" y="56"/>
                    <a:pt x="35" y="56"/>
                    <a:pt x="35" y="56"/>
                  </a:cubicBezTo>
                  <a:cubicBezTo>
                    <a:pt x="30" y="58"/>
                    <a:pt x="27" y="62"/>
                    <a:pt x="27" y="67"/>
                  </a:cubicBezTo>
                  <a:cubicBezTo>
                    <a:pt x="27" y="67"/>
                    <a:pt x="27" y="67"/>
                    <a:pt x="27" y="67"/>
                  </a:cubicBezTo>
                  <a:cubicBezTo>
                    <a:pt x="27" y="73"/>
                    <a:pt x="33" y="78"/>
                    <a:pt x="39" y="78"/>
                  </a:cubicBezTo>
                  <a:cubicBezTo>
                    <a:pt x="45" y="78"/>
                    <a:pt x="51" y="73"/>
                    <a:pt x="51" y="67"/>
                  </a:cubicBezTo>
                  <a:cubicBezTo>
                    <a:pt x="51" y="67"/>
                    <a:pt x="51" y="67"/>
                    <a:pt x="51" y="67"/>
                  </a:cubicBezTo>
                  <a:cubicBezTo>
                    <a:pt x="51" y="62"/>
                    <a:pt x="48" y="58"/>
                    <a:pt x="43" y="56"/>
                  </a:cubicBezTo>
                  <a:cubicBezTo>
                    <a:pt x="43" y="44"/>
                    <a:pt x="43" y="44"/>
                    <a:pt x="43" y="44"/>
                  </a:cubicBezTo>
                  <a:cubicBezTo>
                    <a:pt x="56" y="44"/>
                    <a:pt x="56" y="44"/>
                    <a:pt x="56" y="44"/>
                  </a:cubicBezTo>
                  <a:cubicBezTo>
                    <a:pt x="57" y="48"/>
                    <a:pt x="62"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4" name="Freeform 179"/>
            <p:cNvSpPr>
              <a:spLocks/>
            </p:cNvSpPr>
            <p:nvPr/>
          </p:nvSpPr>
          <p:spPr bwMode="auto">
            <a:xfrm>
              <a:off x="7454900" y="1677988"/>
              <a:ext cx="61913" cy="63500"/>
            </a:xfrm>
            <a:custGeom>
              <a:avLst/>
              <a:gdLst>
                <a:gd name="T0" fmla="*/ 78 w 78"/>
                <a:gd name="T1" fmla="*/ 39 h 78"/>
                <a:gd name="T2" fmla="*/ 67 w 78"/>
                <a:gd name="T3" fmla="*/ 28 h 78"/>
                <a:gd name="T4" fmla="*/ 67 w 78"/>
                <a:gd name="T5" fmla="*/ 28 h 78"/>
                <a:gd name="T6" fmla="*/ 56 w 78"/>
                <a:gd name="T7" fmla="*/ 35 h 78"/>
                <a:gd name="T8" fmla="*/ 44 w 78"/>
                <a:gd name="T9" fmla="*/ 35 h 78"/>
                <a:gd name="T10" fmla="*/ 44 w 78"/>
                <a:gd name="T11" fmla="*/ 23 h 78"/>
                <a:gd name="T12" fmla="*/ 51 w 78"/>
                <a:gd name="T13" fmla="*/ 12 h 78"/>
                <a:gd name="T14" fmla="*/ 51 w 78"/>
                <a:gd name="T15" fmla="*/ 12 h 78"/>
                <a:gd name="T16" fmla="*/ 39 w 78"/>
                <a:gd name="T17" fmla="*/ 0 h 78"/>
                <a:gd name="T18" fmla="*/ 28 w 78"/>
                <a:gd name="T19" fmla="*/ 12 h 78"/>
                <a:gd name="T20" fmla="*/ 28 w 78"/>
                <a:gd name="T21" fmla="*/ 12 h 78"/>
                <a:gd name="T22" fmla="*/ 35 w 78"/>
                <a:gd name="T23" fmla="*/ 23 h 78"/>
                <a:gd name="T24" fmla="*/ 35 w 78"/>
                <a:gd name="T25" fmla="*/ 35 h 78"/>
                <a:gd name="T26" fmla="*/ 23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3 w 78"/>
                <a:gd name="T39" fmla="*/ 44 h 78"/>
                <a:gd name="T40" fmla="*/ 35 w 78"/>
                <a:gd name="T41" fmla="*/ 44 h 78"/>
                <a:gd name="T42" fmla="*/ 35 w 78"/>
                <a:gd name="T43" fmla="*/ 56 h 78"/>
                <a:gd name="T44" fmla="*/ 28 w 78"/>
                <a:gd name="T45" fmla="*/ 67 h 78"/>
                <a:gd name="T46" fmla="*/ 28 w 78"/>
                <a:gd name="T47" fmla="*/ 67 h 78"/>
                <a:gd name="T48" fmla="*/ 39 w 78"/>
                <a:gd name="T49" fmla="*/ 78 h 78"/>
                <a:gd name="T50" fmla="*/ 51 w 78"/>
                <a:gd name="T51" fmla="*/ 67 h 78"/>
                <a:gd name="T52" fmla="*/ 51 w 78"/>
                <a:gd name="T53" fmla="*/ 67 h 78"/>
                <a:gd name="T54" fmla="*/ 44 w 78"/>
                <a:gd name="T55" fmla="*/ 56 h 78"/>
                <a:gd name="T56" fmla="*/ 44 w 78"/>
                <a:gd name="T57" fmla="*/ 44 h 78"/>
                <a:gd name="T58" fmla="*/ 56 w 78"/>
                <a:gd name="T59" fmla="*/ 44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5"/>
                    <a:pt x="46" y="0"/>
                    <a:pt x="39" y="0"/>
                  </a:cubicBezTo>
                  <a:cubicBezTo>
                    <a:pt x="33" y="0"/>
                    <a:pt x="28" y="5"/>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39"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5" name="Freeform 180"/>
            <p:cNvSpPr>
              <a:spLocks/>
            </p:cNvSpPr>
            <p:nvPr/>
          </p:nvSpPr>
          <p:spPr bwMode="auto">
            <a:xfrm>
              <a:off x="7577138" y="1677988"/>
              <a:ext cx="65088" cy="63500"/>
            </a:xfrm>
            <a:custGeom>
              <a:avLst/>
              <a:gdLst>
                <a:gd name="T0" fmla="*/ 79 w 79"/>
                <a:gd name="T1" fmla="*/ 39 h 78"/>
                <a:gd name="T2" fmla="*/ 67 w 79"/>
                <a:gd name="T3" fmla="*/ 28 h 78"/>
                <a:gd name="T4" fmla="*/ 67 w 79"/>
                <a:gd name="T5" fmla="*/ 28 h 78"/>
                <a:gd name="T6" fmla="*/ 56 w 79"/>
                <a:gd name="T7" fmla="*/ 35 h 78"/>
                <a:gd name="T8" fmla="*/ 44 w 79"/>
                <a:gd name="T9" fmla="*/ 35 h 78"/>
                <a:gd name="T10" fmla="*/ 44 w 79"/>
                <a:gd name="T11" fmla="*/ 23 h 78"/>
                <a:gd name="T12" fmla="*/ 51 w 79"/>
                <a:gd name="T13" fmla="*/ 12 h 78"/>
                <a:gd name="T14" fmla="*/ 51 w 79"/>
                <a:gd name="T15" fmla="*/ 12 h 78"/>
                <a:gd name="T16" fmla="*/ 40 w 79"/>
                <a:gd name="T17" fmla="*/ 0 h 78"/>
                <a:gd name="T18" fmla="*/ 28 w 79"/>
                <a:gd name="T19" fmla="*/ 12 h 78"/>
                <a:gd name="T20" fmla="*/ 28 w 79"/>
                <a:gd name="T21" fmla="*/ 12 h 78"/>
                <a:gd name="T22" fmla="*/ 35 w 79"/>
                <a:gd name="T23" fmla="*/ 23 h 78"/>
                <a:gd name="T24" fmla="*/ 35 w 79"/>
                <a:gd name="T25" fmla="*/ 35 h 78"/>
                <a:gd name="T26" fmla="*/ 23 w 79"/>
                <a:gd name="T27" fmla="*/ 35 h 78"/>
                <a:gd name="T28" fmla="*/ 12 w 79"/>
                <a:gd name="T29" fmla="*/ 28 h 78"/>
                <a:gd name="T30" fmla="*/ 12 w 79"/>
                <a:gd name="T31" fmla="*/ 28 h 78"/>
                <a:gd name="T32" fmla="*/ 0 w 79"/>
                <a:gd name="T33" fmla="*/ 39 h 78"/>
                <a:gd name="T34" fmla="*/ 12 w 79"/>
                <a:gd name="T35" fmla="*/ 51 h 78"/>
                <a:gd name="T36" fmla="*/ 12 w 79"/>
                <a:gd name="T37" fmla="*/ 51 h 78"/>
                <a:gd name="T38" fmla="*/ 23 w 79"/>
                <a:gd name="T39" fmla="*/ 44 h 78"/>
                <a:gd name="T40" fmla="*/ 35 w 79"/>
                <a:gd name="T41" fmla="*/ 44 h 78"/>
                <a:gd name="T42" fmla="*/ 35 w 79"/>
                <a:gd name="T43" fmla="*/ 56 h 78"/>
                <a:gd name="T44" fmla="*/ 28 w 79"/>
                <a:gd name="T45" fmla="*/ 67 h 78"/>
                <a:gd name="T46" fmla="*/ 28 w 79"/>
                <a:gd name="T47" fmla="*/ 67 h 78"/>
                <a:gd name="T48" fmla="*/ 40 w 79"/>
                <a:gd name="T49" fmla="*/ 78 h 78"/>
                <a:gd name="T50" fmla="*/ 51 w 79"/>
                <a:gd name="T51" fmla="*/ 67 h 78"/>
                <a:gd name="T52" fmla="*/ 51 w 79"/>
                <a:gd name="T53" fmla="*/ 67 h 78"/>
                <a:gd name="T54" fmla="*/ 44 w 79"/>
                <a:gd name="T55" fmla="*/ 56 h 78"/>
                <a:gd name="T56" fmla="*/ 44 w 79"/>
                <a:gd name="T57" fmla="*/ 44 h 78"/>
                <a:gd name="T58" fmla="*/ 56 w 79"/>
                <a:gd name="T59" fmla="*/ 44 h 78"/>
                <a:gd name="T60" fmla="*/ 67 w 79"/>
                <a:gd name="T61" fmla="*/ 51 h 78"/>
                <a:gd name="T62" fmla="*/ 67 w 79"/>
                <a:gd name="T63" fmla="*/ 51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5"/>
                    <a:pt x="46" y="0"/>
                    <a:pt x="40" y="0"/>
                  </a:cubicBezTo>
                  <a:cubicBezTo>
                    <a:pt x="33" y="0"/>
                    <a:pt x="28" y="5"/>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39"/>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40"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9" y="46"/>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6" name="Freeform 181"/>
            <p:cNvSpPr>
              <a:spLocks/>
            </p:cNvSpPr>
            <p:nvPr/>
          </p:nvSpPr>
          <p:spPr bwMode="auto">
            <a:xfrm>
              <a:off x="5970588" y="1801813"/>
              <a:ext cx="61913" cy="63500"/>
            </a:xfrm>
            <a:custGeom>
              <a:avLst/>
              <a:gdLst>
                <a:gd name="T0" fmla="*/ 78 w 78"/>
                <a:gd name="T1" fmla="*/ 40 h 79"/>
                <a:gd name="T2" fmla="*/ 66 w 78"/>
                <a:gd name="T3" fmla="*/ 28 h 79"/>
                <a:gd name="T4" fmla="*/ 66 w 78"/>
                <a:gd name="T5" fmla="*/ 28 h 79"/>
                <a:gd name="T6" fmla="*/ 55 w 78"/>
                <a:gd name="T7" fmla="*/ 35 h 79"/>
                <a:gd name="T8" fmla="*/ 43 w 78"/>
                <a:gd name="T9" fmla="*/ 35 h 79"/>
                <a:gd name="T10" fmla="*/ 43 w 78"/>
                <a:gd name="T11" fmla="*/ 23 h 79"/>
                <a:gd name="T12" fmla="*/ 50 w 78"/>
                <a:gd name="T13" fmla="*/ 12 h 79"/>
                <a:gd name="T14" fmla="*/ 50 w 78"/>
                <a:gd name="T15" fmla="*/ 12 h 79"/>
                <a:gd name="T16" fmla="*/ 39 w 78"/>
                <a:gd name="T17" fmla="*/ 0 h 79"/>
                <a:gd name="T18" fmla="*/ 27 w 78"/>
                <a:gd name="T19" fmla="*/ 12 h 79"/>
                <a:gd name="T20" fmla="*/ 27 w 78"/>
                <a:gd name="T21" fmla="*/ 12 h 79"/>
                <a:gd name="T22" fmla="*/ 34 w 78"/>
                <a:gd name="T23" fmla="*/ 23 h 79"/>
                <a:gd name="T24" fmla="*/ 34 w 78"/>
                <a:gd name="T25" fmla="*/ 35 h 79"/>
                <a:gd name="T26" fmla="*/ 22 w 78"/>
                <a:gd name="T27" fmla="*/ 35 h 79"/>
                <a:gd name="T28" fmla="*/ 11 w 78"/>
                <a:gd name="T29" fmla="*/ 28 h 79"/>
                <a:gd name="T30" fmla="*/ 11 w 78"/>
                <a:gd name="T31" fmla="*/ 28 h 79"/>
                <a:gd name="T32" fmla="*/ 0 w 78"/>
                <a:gd name="T33" fmla="*/ 40 h 79"/>
                <a:gd name="T34" fmla="*/ 11 w 78"/>
                <a:gd name="T35" fmla="*/ 51 h 79"/>
                <a:gd name="T36" fmla="*/ 11 w 78"/>
                <a:gd name="T37" fmla="*/ 51 h 79"/>
                <a:gd name="T38" fmla="*/ 22 w 78"/>
                <a:gd name="T39" fmla="*/ 44 h 79"/>
                <a:gd name="T40" fmla="*/ 34 w 78"/>
                <a:gd name="T41" fmla="*/ 44 h 79"/>
                <a:gd name="T42" fmla="*/ 34 w 78"/>
                <a:gd name="T43" fmla="*/ 56 h 79"/>
                <a:gd name="T44" fmla="*/ 27 w 78"/>
                <a:gd name="T45" fmla="*/ 67 h 79"/>
                <a:gd name="T46" fmla="*/ 27 w 78"/>
                <a:gd name="T47" fmla="*/ 67 h 79"/>
                <a:gd name="T48" fmla="*/ 39 w 78"/>
                <a:gd name="T49" fmla="*/ 79 h 79"/>
                <a:gd name="T50" fmla="*/ 50 w 78"/>
                <a:gd name="T51" fmla="*/ 67 h 79"/>
                <a:gd name="T52" fmla="*/ 50 w 78"/>
                <a:gd name="T53" fmla="*/ 67 h 79"/>
                <a:gd name="T54" fmla="*/ 43 w 78"/>
                <a:gd name="T55" fmla="*/ 56 h 79"/>
                <a:gd name="T56" fmla="*/ 43 w 78"/>
                <a:gd name="T57" fmla="*/ 44 h 79"/>
                <a:gd name="T58" fmla="*/ 55 w 78"/>
                <a:gd name="T59" fmla="*/ 44 h 79"/>
                <a:gd name="T60" fmla="*/ 66 w 78"/>
                <a:gd name="T61" fmla="*/ 51 h 79"/>
                <a:gd name="T62" fmla="*/ 66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6" y="28"/>
                  </a:cubicBezTo>
                  <a:cubicBezTo>
                    <a:pt x="66" y="28"/>
                    <a:pt x="66" y="28"/>
                    <a:pt x="66" y="28"/>
                  </a:cubicBezTo>
                  <a:cubicBezTo>
                    <a:pt x="61" y="28"/>
                    <a:pt x="57" y="31"/>
                    <a:pt x="55" y="35"/>
                  </a:cubicBezTo>
                  <a:cubicBezTo>
                    <a:pt x="43" y="35"/>
                    <a:pt x="43" y="35"/>
                    <a:pt x="43" y="35"/>
                  </a:cubicBezTo>
                  <a:cubicBezTo>
                    <a:pt x="43" y="23"/>
                    <a:pt x="43" y="23"/>
                    <a:pt x="43" y="23"/>
                  </a:cubicBezTo>
                  <a:cubicBezTo>
                    <a:pt x="47" y="21"/>
                    <a:pt x="50" y="17"/>
                    <a:pt x="50" y="12"/>
                  </a:cubicBezTo>
                  <a:cubicBezTo>
                    <a:pt x="50" y="12"/>
                    <a:pt x="50" y="12"/>
                    <a:pt x="50" y="12"/>
                  </a:cubicBezTo>
                  <a:cubicBezTo>
                    <a:pt x="50" y="6"/>
                    <a:pt x="45" y="0"/>
                    <a:pt x="39" y="0"/>
                  </a:cubicBezTo>
                  <a:cubicBezTo>
                    <a:pt x="32" y="0"/>
                    <a:pt x="27" y="6"/>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40"/>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9"/>
                    <a:pt x="39" y="79"/>
                  </a:cubicBezTo>
                  <a:cubicBezTo>
                    <a:pt x="45" y="79"/>
                    <a:pt x="50" y="73"/>
                    <a:pt x="50" y="67"/>
                  </a:cubicBezTo>
                  <a:cubicBezTo>
                    <a:pt x="50" y="67"/>
                    <a:pt x="50" y="67"/>
                    <a:pt x="50" y="67"/>
                  </a:cubicBezTo>
                  <a:cubicBezTo>
                    <a:pt x="50" y="62"/>
                    <a:pt x="47" y="58"/>
                    <a:pt x="43" y="56"/>
                  </a:cubicBezTo>
                  <a:cubicBezTo>
                    <a:pt x="43" y="44"/>
                    <a:pt x="43" y="44"/>
                    <a:pt x="43" y="44"/>
                  </a:cubicBezTo>
                  <a:cubicBezTo>
                    <a:pt x="55" y="44"/>
                    <a:pt x="55" y="44"/>
                    <a:pt x="55" y="44"/>
                  </a:cubicBezTo>
                  <a:cubicBezTo>
                    <a:pt x="57" y="48"/>
                    <a:pt x="61" y="51"/>
                    <a:pt x="66" y="51"/>
                  </a:cubicBezTo>
                  <a:cubicBezTo>
                    <a:pt x="66" y="51"/>
                    <a:pt x="66" y="51"/>
                    <a:pt x="66"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7" name="Freeform 182"/>
            <p:cNvSpPr>
              <a:spLocks/>
            </p:cNvSpPr>
            <p:nvPr/>
          </p:nvSpPr>
          <p:spPr bwMode="auto">
            <a:xfrm>
              <a:off x="6092825" y="1801813"/>
              <a:ext cx="63500" cy="63500"/>
            </a:xfrm>
            <a:custGeom>
              <a:avLst/>
              <a:gdLst>
                <a:gd name="T0" fmla="*/ 78 w 78"/>
                <a:gd name="T1" fmla="*/ 40 h 79"/>
                <a:gd name="T2" fmla="*/ 66 w 78"/>
                <a:gd name="T3" fmla="*/ 28 h 79"/>
                <a:gd name="T4" fmla="*/ 66 w 78"/>
                <a:gd name="T5" fmla="*/ 28 h 79"/>
                <a:gd name="T6" fmla="*/ 56 w 78"/>
                <a:gd name="T7" fmla="*/ 35 h 79"/>
                <a:gd name="T8" fmla="*/ 43 w 78"/>
                <a:gd name="T9" fmla="*/ 35 h 79"/>
                <a:gd name="T10" fmla="*/ 43 w 78"/>
                <a:gd name="T11" fmla="*/ 23 h 79"/>
                <a:gd name="T12" fmla="*/ 51 w 78"/>
                <a:gd name="T13" fmla="*/ 12 h 79"/>
                <a:gd name="T14" fmla="*/ 51 w 78"/>
                <a:gd name="T15" fmla="*/ 12 h 79"/>
                <a:gd name="T16" fmla="*/ 39 w 78"/>
                <a:gd name="T17" fmla="*/ 0 h 79"/>
                <a:gd name="T18" fmla="*/ 27 w 78"/>
                <a:gd name="T19" fmla="*/ 12 h 79"/>
                <a:gd name="T20" fmla="*/ 27 w 78"/>
                <a:gd name="T21" fmla="*/ 12 h 79"/>
                <a:gd name="T22" fmla="*/ 35 w 78"/>
                <a:gd name="T23" fmla="*/ 23 h 79"/>
                <a:gd name="T24" fmla="*/ 35 w 78"/>
                <a:gd name="T25" fmla="*/ 35 h 79"/>
                <a:gd name="T26" fmla="*/ 22 w 78"/>
                <a:gd name="T27" fmla="*/ 35 h 79"/>
                <a:gd name="T28" fmla="*/ 12 w 78"/>
                <a:gd name="T29" fmla="*/ 28 h 79"/>
                <a:gd name="T30" fmla="*/ 12 w 78"/>
                <a:gd name="T31" fmla="*/ 28 h 79"/>
                <a:gd name="T32" fmla="*/ 0 w 78"/>
                <a:gd name="T33" fmla="*/ 40 h 79"/>
                <a:gd name="T34" fmla="*/ 12 w 78"/>
                <a:gd name="T35" fmla="*/ 51 h 79"/>
                <a:gd name="T36" fmla="*/ 12 w 78"/>
                <a:gd name="T37" fmla="*/ 51 h 79"/>
                <a:gd name="T38" fmla="*/ 22 w 78"/>
                <a:gd name="T39" fmla="*/ 44 h 79"/>
                <a:gd name="T40" fmla="*/ 35 w 78"/>
                <a:gd name="T41" fmla="*/ 44 h 79"/>
                <a:gd name="T42" fmla="*/ 35 w 78"/>
                <a:gd name="T43" fmla="*/ 56 h 79"/>
                <a:gd name="T44" fmla="*/ 27 w 78"/>
                <a:gd name="T45" fmla="*/ 67 h 79"/>
                <a:gd name="T46" fmla="*/ 27 w 78"/>
                <a:gd name="T47" fmla="*/ 67 h 79"/>
                <a:gd name="T48" fmla="*/ 39 w 78"/>
                <a:gd name="T49" fmla="*/ 79 h 79"/>
                <a:gd name="T50" fmla="*/ 51 w 78"/>
                <a:gd name="T51" fmla="*/ 67 h 79"/>
                <a:gd name="T52" fmla="*/ 51 w 78"/>
                <a:gd name="T53" fmla="*/ 67 h 79"/>
                <a:gd name="T54" fmla="*/ 43 w 78"/>
                <a:gd name="T55" fmla="*/ 56 h 79"/>
                <a:gd name="T56" fmla="*/ 43 w 78"/>
                <a:gd name="T57" fmla="*/ 44 h 79"/>
                <a:gd name="T58" fmla="*/ 56 w 78"/>
                <a:gd name="T59" fmla="*/ 44 h 79"/>
                <a:gd name="T60" fmla="*/ 66 w 78"/>
                <a:gd name="T61" fmla="*/ 51 h 79"/>
                <a:gd name="T62" fmla="*/ 66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6" y="28"/>
                  </a:cubicBezTo>
                  <a:cubicBezTo>
                    <a:pt x="66" y="28"/>
                    <a:pt x="66" y="28"/>
                    <a:pt x="66" y="28"/>
                  </a:cubicBezTo>
                  <a:cubicBezTo>
                    <a:pt x="62" y="28"/>
                    <a:pt x="57" y="31"/>
                    <a:pt x="56" y="35"/>
                  </a:cubicBezTo>
                  <a:cubicBezTo>
                    <a:pt x="43" y="35"/>
                    <a:pt x="43" y="35"/>
                    <a:pt x="43" y="35"/>
                  </a:cubicBezTo>
                  <a:cubicBezTo>
                    <a:pt x="43" y="23"/>
                    <a:pt x="43" y="23"/>
                    <a:pt x="43" y="23"/>
                  </a:cubicBezTo>
                  <a:cubicBezTo>
                    <a:pt x="48" y="21"/>
                    <a:pt x="51" y="17"/>
                    <a:pt x="51" y="12"/>
                  </a:cubicBezTo>
                  <a:cubicBezTo>
                    <a:pt x="51" y="12"/>
                    <a:pt x="51" y="12"/>
                    <a:pt x="51" y="12"/>
                  </a:cubicBezTo>
                  <a:cubicBezTo>
                    <a:pt x="51" y="6"/>
                    <a:pt x="45" y="0"/>
                    <a:pt x="39" y="0"/>
                  </a:cubicBezTo>
                  <a:cubicBezTo>
                    <a:pt x="33" y="0"/>
                    <a:pt x="27" y="6"/>
                    <a:pt x="27" y="12"/>
                  </a:cubicBezTo>
                  <a:cubicBezTo>
                    <a:pt x="27" y="12"/>
                    <a:pt x="27" y="12"/>
                    <a:pt x="27" y="12"/>
                  </a:cubicBezTo>
                  <a:cubicBezTo>
                    <a:pt x="27" y="17"/>
                    <a:pt x="30" y="21"/>
                    <a:pt x="35" y="23"/>
                  </a:cubicBezTo>
                  <a:cubicBezTo>
                    <a:pt x="35" y="35"/>
                    <a:pt x="35" y="35"/>
                    <a:pt x="35" y="35"/>
                  </a:cubicBezTo>
                  <a:cubicBezTo>
                    <a:pt x="22" y="35"/>
                    <a:pt x="22" y="35"/>
                    <a:pt x="22" y="35"/>
                  </a:cubicBezTo>
                  <a:cubicBezTo>
                    <a:pt x="21" y="31"/>
                    <a:pt x="16" y="28"/>
                    <a:pt x="12" y="28"/>
                  </a:cubicBezTo>
                  <a:cubicBezTo>
                    <a:pt x="12" y="28"/>
                    <a:pt x="12" y="28"/>
                    <a:pt x="12" y="28"/>
                  </a:cubicBezTo>
                  <a:cubicBezTo>
                    <a:pt x="5" y="28"/>
                    <a:pt x="0" y="33"/>
                    <a:pt x="0" y="40"/>
                  </a:cubicBezTo>
                  <a:cubicBezTo>
                    <a:pt x="0" y="46"/>
                    <a:pt x="5" y="51"/>
                    <a:pt x="12" y="51"/>
                  </a:cubicBezTo>
                  <a:cubicBezTo>
                    <a:pt x="12" y="51"/>
                    <a:pt x="12" y="51"/>
                    <a:pt x="12" y="51"/>
                  </a:cubicBezTo>
                  <a:cubicBezTo>
                    <a:pt x="16" y="51"/>
                    <a:pt x="21" y="48"/>
                    <a:pt x="22" y="44"/>
                  </a:cubicBezTo>
                  <a:cubicBezTo>
                    <a:pt x="35" y="44"/>
                    <a:pt x="35" y="44"/>
                    <a:pt x="35" y="44"/>
                  </a:cubicBezTo>
                  <a:cubicBezTo>
                    <a:pt x="35" y="56"/>
                    <a:pt x="35" y="56"/>
                    <a:pt x="35" y="56"/>
                  </a:cubicBezTo>
                  <a:cubicBezTo>
                    <a:pt x="30" y="58"/>
                    <a:pt x="27" y="62"/>
                    <a:pt x="27" y="67"/>
                  </a:cubicBezTo>
                  <a:cubicBezTo>
                    <a:pt x="27" y="67"/>
                    <a:pt x="27" y="67"/>
                    <a:pt x="27" y="67"/>
                  </a:cubicBezTo>
                  <a:cubicBezTo>
                    <a:pt x="27" y="73"/>
                    <a:pt x="33" y="79"/>
                    <a:pt x="39" y="79"/>
                  </a:cubicBezTo>
                  <a:cubicBezTo>
                    <a:pt x="45" y="79"/>
                    <a:pt x="51" y="73"/>
                    <a:pt x="51" y="67"/>
                  </a:cubicBezTo>
                  <a:cubicBezTo>
                    <a:pt x="51" y="67"/>
                    <a:pt x="51" y="67"/>
                    <a:pt x="51" y="67"/>
                  </a:cubicBezTo>
                  <a:cubicBezTo>
                    <a:pt x="51" y="62"/>
                    <a:pt x="48" y="58"/>
                    <a:pt x="43" y="56"/>
                  </a:cubicBezTo>
                  <a:cubicBezTo>
                    <a:pt x="43" y="44"/>
                    <a:pt x="43" y="44"/>
                    <a:pt x="43" y="44"/>
                  </a:cubicBezTo>
                  <a:cubicBezTo>
                    <a:pt x="56" y="44"/>
                    <a:pt x="56" y="44"/>
                    <a:pt x="56" y="44"/>
                  </a:cubicBezTo>
                  <a:cubicBezTo>
                    <a:pt x="57" y="48"/>
                    <a:pt x="62" y="51"/>
                    <a:pt x="66" y="51"/>
                  </a:cubicBezTo>
                  <a:cubicBezTo>
                    <a:pt x="66" y="51"/>
                    <a:pt x="66" y="51"/>
                    <a:pt x="66"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8" name="Freeform 183"/>
            <p:cNvSpPr>
              <a:spLocks/>
            </p:cNvSpPr>
            <p:nvPr/>
          </p:nvSpPr>
          <p:spPr bwMode="auto">
            <a:xfrm>
              <a:off x="6216650" y="1801813"/>
              <a:ext cx="63500" cy="63500"/>
            </a:xfrm>
            <a:custGeom>
              <a:avLst/>
              <a:gdLst>
                <a:gd name="T0" fmla="*/ 78 w 78"/>
                <a:gd name="T1" fmla="*/ 40 h 79"/>
                <a:gd name="T2" fmla="*/ 67 w 78"/>
                <a:gd name="T3" fmla="*/ 28 h 79"/>
                <a:gd name="T4" fmla="*/ 67 w 78"/>
                <a:gd name="T5" fmla="*/ 28 h 79"/>
                <a:gd name="T6" fmla="*/ 56 w 78"/>
                <a:gd name="T7" fmla="*/ 35 h 79"/>
                <a:gd name="T8" fmla="*/ 44 w 78"/>
                <a:gd name="T9" fmla="*/ 35 h 79"/>
                <a:gd name="T10" fmla="*/ 44 w 78"/>
                <a:gd name="T11" fmla="*/ 23 h 79"/>
                <a:gd name="T12" fmla="*/ 51 w 78"/>
                <a:gd name="T13" fmla="*/ 12 h 79"/>
                <a:gd name="T14" fmla="*/ 51 w 78"/>
                <a:gd name="T15" fmla="*/ 12 h 79"/>
                <a:gd name="T16" fmla="*/ 39 w 78"/>
                <a:gd name="T17" fmla="*/ 0 h 79"/>
                <a:gd name="T18" fmla="*/ 28 w 78"/>
                <a:gd name="T19" fmla="*/ 12 h 79"/>
                <a:gd name="T20" fmla="*/ 28 w 78"/>
                <a:gd name="T21" fmla="*/ 12 h 79"/>
                <a:gd name="T22" fmla="*/ 35 w 78"/>
                <a:gd name="T23" fmla="*/ 23 h 79"/>
                <a:gd name="T24" fmla="*/ 35 w 78"/>
                <a:gd name="T25" fmla="*/ 35 h 79"/>
                <a:gd name="T26" fmla="*/ 23 w 78"/>
                <a:gd name="T27" fmla="*/ 35 h 79"/>
                <a:gd name="T28" fmla="*/ 12 w 78"/>
                <a:gd name="T29" fmla="*/ 28 h 79"/>
                <a:gd name="T30" fmla="*/ 12 w 78"/>
                <a:gd name="T31" fmla="*/ 28 h 79"/>
                <a:gd name="T32" fmla="*/ 0 w 78"/>
                <a:gd name="T33" fmla="*/ 40 h 79"/>
                <a:gd name="T34" fmla="*/ 12 w 78"/>
                <a:gd name="T35" fmla="*/ 51 h 79"/>
                <a:gd name="T36" fmla="*/ 12 w 78"/>
                <a:gd name="T37" fmla="*/ 51 h 79"/>
                <a:gd name="T38" fmla="*/ 23 w 78"/>
                <a:gd name="T39" fmla="*/ 44 h 79"/>
                <a:gd name="T40" fmla="*/ 35 w 78"/>
                <a:gd name="T41" fmla="*/ 44 h 79"/>
                <a:gd name="T42" fmla="*/ 35 w 78"/>
                <a:gd name="T43" fmla="*/ 56 h 79"/>
                <a:gd name="T44" fmla="*/ 28 w 78"/>
                <a:gd name="T45" fmla="*/ 67 h 79"/>
                <a:gd name="T46" fmla="*/ 28 w 78"/>
                <a:gd name="T47" fmla="*/ 67 h 79"/>
                <a:gd name="T48" fmla="*/ 39 w 78"/>
                <a:gd name="T49" fmla="*/ 79 h 79"/>
                <a:gd name="T50" fmla="*/ 51 w 78"/>
                <a:gd name="T51" fmla="*/ 67 h 79"/>
                <a:gd name="T52" fmla="*/ 51 w 78"/>
                <a:gd name="T53" fmla="*/ 67 h 79"/>
                <a:gd name="T54" fmla="*/ 44 w 78"/>
                <a:gd name="T55" fmla="*/ 56 h 79"/>
                <a:gd name="T56" fmla="*/ 44 w 78"/>
                <a:gd name="T57" fmla="*/ 44 h 79"/>
                <a:gd name="T58" fmla="*/ 56 w 78"/>
                <a:gd name="T59" fmla="*/ 44 h 79"/>
                <a:gd name="T60" fmla="*/ 67 w 78"/>
                <a:gd name="T61" fmla="*/ 51 h 79"/>
                <a:gd name="T62" fmla="*/ 67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39"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5" y="28"/>
                    <a:pt x="0" y="33"/>
                    <a:pt x="0" y="40"/>
                  </a:cubicBezTo>
                  <a:cubicBezTo>
                    <a:pt x="0" y="46"/>
                    <a:pt x="5"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9"/>
                    <a:pt x="39" y="79"/>
                  </a:cubicBezTo>
                  <a:cubicBezTo>
                    <a:pt x="46" y="79"/>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9" name="Freeform 184"/>
            <p:cNvSpPr>
              <a:spLocks/>
            </p:cNvSpPr>
            <p:nvPr/>
          </p:nvSpPr>
          <p:spPr bwMode="auto">
            <a:xfrm>
              <a:off x="6340475" y="1801813"/>
              <a:ext cx="63500" cy="63500"/>
            </a:xfrm>
            <a:custGeom>
              <a:avLst/>
              <a:gdLst>
                <a:gd name="T0" fmla="*/ 79 w 79"/>
                <a:gd name="T1" fmla="*/ 40 h 79"/>
                <a:gd name="T2" fmla="*/ 67 w 79"/>
                <a:gd name="T3" fmla="*/ 28 h 79"/>
                <a:gd name="T4" fmla="*/ 67 w 79"/>
                <a:gd name="T5" fmla="*/ 28 h 79"/>
                <a:gd name="T6" fmla="*/ 56 w 79"/>
                <a:gd name="T7" fmla="*/ 35 h 79"/>
                <a:gd name="T8" fmla="*/ 44 w 79"/>
                <a:gd name="T9" fmla="*/ 35 h 79"/>
                <a:gd name="T10" fmla="*/ 44 w 79"/>
                <a:gd name="T11" fmla="*/ 23 h 79"/>
                <a:gd name="T12" fmla="*/ 51 w 79"/>
                <a:gd name="T13" fmla="*/ 12 h 79"/>
                <a:gd name="T14" fmla="*/ 51 w 79"/>
                <a:gd name="T15" fmla="*/ 12 h 79"/>
                <a:gd name="T16" fmla="*/ 40 w 79"/>
                <a:gd name="T17" fmla="*/ 0 h 79"/>
                <a:gd name="T18" fmla="*/ 28 w 79"/>
                <a:gd name="T19" fmla="*/ 12 h 79"/>
                <a:gd name="T20" fmla="*/ 28 w 79"/>
                <a:gd name="T21" fmla="*/ 12 h 79"/>
                <a:gd name="T22" fmla="*/ 35 w 79"/>
                <a:gd name="T23" fmla="*/ 23 h 79"/>
                <a:gd name="T24" fmla="*/ 35 w 79"/>
                <a:gd name="T25" fmla="*/ 35 h 79"/>
                <a:gd name="T26" fmla="*/ 23 w 79"/>
                <a:gd name="T27" fmla="*/ 35 h 79"/>
                <a:gd name="T28" fmla="*/ 12 w 79"/>
                <a:gd name="T29" fmla="*/ 28 h 79"/>
                <a:gd name="T30" fmla="*/ 12 w 79"/>
                <a:gd name="T31" fmla="*/ 28 h 79"/>
                <a:gd name="T32" fmla="*/ 0 w 79"/>
                <a:gd name="T33" fmla="*/ 40 h 79"/>
                <a:gd name="T34" fmla="*/ 12 w 79"/>
                <a:gd name="T35" fmla="*/ 51 h 79"/>
                <a:gd name="T36" fmla="*/ 12 w 79"/>
                <a:gd name="T37" fmla="*/ 51 h 79"/>
                <a:gd name="T38" fmla="*/ 23 w 79"/>
                <a:gd name="T39" fmla="*/ 44 h 79"/>
                <a:gd name="T40" fmla="*/ 35 w 79"/>
                <a:gd name="T41" fmla="*/ 44 h 79"/>
                <a:gd name="T42" fmla="*/ 35 w 79"/>
                <a:gd name="T43" fmla="*/ 56 h 79"/>
                <a:gd name="T44" fmla="*/ 28 w 79"/>
                <a:gd name="T45" fmla="*/ 67 h 79"/>
                <a:gd name="T46" fmla="*/ 28 w 79"/>
                <a:gd name="T47" fmla="*/ 67 h 79"/>
                <a:gd name="T48" fmla="*/ 40 w 79"/>
                <a:gd name="T49" fmla="*/ 79 h 79"/>
                <a:gd name="T50" fmla="*/ 51 w 79"/>
                <a:gd name="T51" fmla="*/ 67 h 79"/>
                <a:gd name="T52" fmla="*/ 51 w 79"/>
                <a:gd name="T53" fmla="*/ 67 h 79"/>
                <a:gd name="T54" fmla="*/ 44 w 79"/>
                <a:gd name="T55" fmla="*/ 56 h 79"/>
                <a:gd name="T56" fmla="*/ 44 w 79"/>
                <a:gd name="T57" fmla="*/ 44 h 79"/>
                <a:gd name="T58" fmla="*/ 56 w 79"/>
                <a:gd name="T59" fmla="*/ 44 h 79"/>
                <a:gd name="T60" fmla="*/ 67 w 79"/>
                <a:gd name="T61" fmla="*/ 51 h 79"/>
                <a:gd name="T62" fmla="*/ 67 w 79"/>
                <a:gd name="T63" fmla="*/ 51 h 79"/>
                <a:gd name="T64" fmla="*/ 79 w 79"/>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9">
                  <a:moveTo>
                    <a:pt x="79" y="40"/>
                  </a:moveTo>
                  <a:cubicBezTo>
                    <a:pt x="79"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40"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40"/>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9"/>
                    <a:pt x="40" y="79"/>
                  </a:cubicBezTo>
                  <a:cubicBezTo>
                    <a:pt x="46" y="79"/>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9" y="46"/>
                    <a:pt x="79"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0" name="Freeform 185"/>
            <p:cNvSpPr>
              <a:spLocks/>
            </p:cNvSpPr>
            <p:nvPr/>
          </p:nvSpPr>
          <p:spPr bwMode="auto">
            <a:xfrm>
              <a:off x="6464300" y="1801813"/>
              <a:ext cx="63500" cy="63500"/>
            </a:xfrm>
            <a:custGeom>
              <a:avLst/>
              <a:gdLst>
                <a:gd name="T0" fmla="*/ 78 w 78"/>
                <a:gd name="T1" fmla="*/ 40 h 79"/>
                <a:gd name="T2" fmla="*/ 66 w 78"/>
                <a:gd name="T3" fmla="*/ 28 h 79"/>
                <a:gd name="T4" fmla="*/ 66 w 78"/>
                <a:gd name="T5" fmla="*/ 28 h 79"/>
                <a:gd name="T6" fmla="*/ 56 w 78"/>
                <a:gd name="T7" fmla="*/ 35 h 79"/>
                <a:gd name="T8" fmla="*/ 43 w 78"/>
                <a:gd name="T9" fmla="*/ 35 h 79"/>
                <a:gd name="T10" fmla="*/ 43 w 78"/>
                <a:gd name="T11" fmla="*/ 23 h 79"/>
                <a:gd name="T12" fmla="*/ 51 w 78"/>
                <a:gd name="T13" fmla="*/ 12 h 79"/>
                <a:gd name="T14" fmla="*/ 51 w 78"/>
                <a:gd name="T15" fmla="*/ 12 h 79"/>
                <a:gd name="T16" fmla="*/ 39 w 78"/>
                <a:gd name="T17" fmla="*/ 0 h 79"/>
                <a:gd name="T18" fmla="*/ 27 w 78"/>
                <a:gd name="T19" fmla="*/ 12 h 79"/>
                <a:gd name="T20" fmla="*/ 27 w 78"/>
                <a:gd name="T21" fmla="*/ 12 h 79"/>
                <a:gd name="T22" fmla="*/ 34 w 78"/>
                <a:gd name="T23" fmla="*/ 23 h 79"/>
                <a:gd name="T24" fmla="*/ 34 w 78"/>
                <a:gd name="T25" fmla="*/ 35 h 79"/>
                <a:gd name="T26" fmla="*/ 22 w 78"/>
                <a:gd name="T27" fmla="*/ 35 h 79"/>
                <a:gd name="T28" fmla="*/ 11 w 78"/>
                <a:gd name="T29" fmla="*/ 28 h 79"/>
                <a:gd name="T30" fmla="*/ 11 w 78"/>
                <a:gd name="T31" fmla="*/ 28 h 79"/>
                <a:gd name="T32" fmla="*/ 0 w 78"/>
                <a:gd name="T33" fmla="*/ 40 h 79"/>
                <a:gd name="T34" fmla="*/ 11 w 78"/>
                <a:gd name="T35" fmla="*/ 51 h 79"/>
                <a:gd name="T36" fmla="*/ 11 w 78"/>
                <a:gd name="T37" fmla="*/ 51 h 79"/>
                <a:gd name="T38" fmla="*/ 22 w 78"/>
                <a:gd name="T39" fmla="*/ 44 h 79"/>
                <a:gd name="T40" fmla="*/ 34 w 78"/>
                <a:gd name="T41" fmla="*/ 44 h 79"/>
                <a:gd name="T42" fmla="*/ 34 w 78"/>
                <a:gd name="T43" fmla="*/ 56 h 79"/>
                <a:gd name="T44" fmla="*/ 27 w 78"/>
                <a:gd name="T45" fmla="*/ 67 h 79"/>
                <a:gd name="T46" fmla="*/ 27 w 78"/>
                <a:gd name="T47" fmla="*/ 67 h 79"/>
                <a:gd name="T48" fmla="*/ 39 w 78"/>
                <a:gd name="T49" fmla="*/ 79 h 79"/>
                <a:gd name="T50" fmla="*/ 51 w 78"/>
                <a:gd name="T51" fmla="*/ 67 h 79"/>
                <a:gd name="T52" fmla="*/ 51 w 78"/>
                <a:gd name="T53" fmla="*/ 67 h 79"/>
                <a:gd name="T54" fmla="*/ 43 w 78"/>
                <a:gd name="T55" fmla="*/ 56 h 79"/>
                <a:gd name="T56" fmla="*/ 43 w 78"/>
                <a:gd name="T57" fmla="*/ 44 h 79"/>
                <a:gd name="T58" fmla="*/ 56 w 78"/>
                <a:gd name="T59" fmla="*/ 44 h 79"/>
                <a:gd name="T60" fmla="*/ 66 w 78"/>
                <a:gd name="T61" fmla="*/ 51 h 79"/>
                <a:gd name="T62" fmla="*/ 66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6" y="28"/>
                  </a:cubicBezTo>
                  <a:cubicBezTo>
                    <a:pt x="66" y="28"/>
                    <a:pt x="66" y="28"/>
                    <a:pt x="66" y="28"/>
                  </a:cubicBezTo>
                  <a:cubicBezTo>
                    <a:pt x="61" y="28"/>
                    <a:pt x="57" y="31"/>
                    <a:pt x="56" y="35"/>
                  </a:cubicBezTo>
                  <a:cubicBezTo>
                    <a:pt x="43" y="35"/>
                    <a:pt x="43" y="35"/>
                    <a:pt x="43" y="35"/>
                  </a:cubicBezTo>
                  <a:cubicBezTo>
                    <a:pt x="43" y="23"/>
                    <a:pt x="43" y="23"/>
                    <a:pt x="43" y="23"/>
                  </a:cubicBezTo>
                  <a:cubicBezTo>
                    <a:pt x="48" y="21"/>
                    <a:pt x="51" y="17"/>
                    <a:pt x="51" y="12"/>
                  </a:cubicBezTo>
                  <a:cubicBezTo>
                    <a:pt x="51" y="12"/>
                    <a:pt x="51" y="12"/>
                    <a:pt x="51" y="12"/>
                  </a:cubicBezTo>
                  <a:cubicBezTo>
                    <a:pt x="51" y="6"/>
                    <a:pt x="45" y="0"/>
                    <a:pt x="39" y="0"/>
                  </a:cubicBezTo>
                  <a:cubicBezTo>
                    <a:pt x="32" y="0"/>
                    <a:pt x="27" y="6"/>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40"/>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9"/>
                    <a:pt x="39" y="79"/>
                  </a:cubicBezTo>
                  <a:cubicBezTo>
                    <a:pt x="45" y="79"/>
                    <a:pt x="51" y="73"/>
                    <a:pt x="51" y="67"/>
                  </a:cubicBezTo>
                  <a:cubicBezTo>
                    <a:pt x="51" y="67"/>
                    <a:pt x="51" y="67"/>
                    <a:pt x="51" y="67"/>
                  </a:cubicBezTo>
                  <a:cubicBezTo>
                    <a:pt x="51" y="62"/>
                    <a:pt x="48" y="58"/>
                    <a:pt x="43" y="56"/>
                  </a:cubicBezTo>
                  <a:cubicBezTo>
                    <a:pt x="43" y="44"/>
                    <a:pt x="43" y="44"/>
                    <a:pt x="43" y="44"/>
                  </a:cubicBezTo>
                  <a:cubicBezTo>
                    <a:pt x="56" y="44"/>
                    <a:pt x="56" y="44"/>
                    <a:pt x="56" y="44"/>
                  </a:cubicBezTo>
                  <a:cubicBezTo>
                    <a:pt x="57" y="48"/>
                    <a:pt x="61" y="51"/>
                    <a:pt x="66" y="51"/>
                  </a:cubicBezTo>
                  <a:cubicBezTo>
                    <a:pt x="66" y="51"/>
                    <a:pt x="66" y="51"/>
                    <a:pt x="66"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1" name="Freeform 186"/>
            <p:cNvSpPr>
              <a:spLocks/>
            </p:cNvSpPr>
            <p:nvPr/>
          </p:nvSpPr>
          <p:spPr bwMode="auto">
            <a:xfrm>
              <a:off x="6588125" y="1801813"/>
              <a:ext cx="63500" cy="63500"/>
            </a:xfrm>
            <a:custGeom>
              <a:avLst/>
              <a:gdLst>
                <a:gd name="T0" fmla="*/ 78 w 78"/>
                <a:gd name="T1" fmla="*/ 40 h 79"/>
                <a:gd name="T2" fmla="*/ 67 w 78"/>
                <a:gd name="T3" fmla="*/ 28 h 79"/>
                <a:gd name="T4" fmla="*/ 67 w 78"/>
                <a:gd name="T5" fmla="*/ 28 h 79"/>
                <a:gd name="T6" fmla="*/ 56 w 78"/>
                <a:gd name="T7" fmla="*/ 35 h 79"/>
                <a:gd name="T8" fmla="*/ 44 w 78"/>
                <a:gd name="T9" fmla="*/ 35 h 79"/>
                <a:gd name="T10" fmla="*/ 44 w 78"/>
                <a:gd name="T11" fmla="*/ 23 h 79"/>
                <a:gd name="T12" fmla="*/ 51 w 78"/>
                <a:gd name="T13" fmla="*/ 12 h 79"/>
                <a:gd name="T14" fmla="*/ 51 w 78"/>
                <a:gd name="T15" fmla="*/ 12 h 79"/>
                <a:gd name="T16" fmla="*/ 39 w 78"/>
                <a:gd name="T17" fmla="*/ 0 h 79"/>
                <a:gd name="T18" fmla="*/ 28 w 78"/>
                <a:gd name="T19" fmla="*/ 12 h 79"/>
                <a:gd name="T20" fmla="*/ 28 w 78"/>
                <a:gd name="T21" fmla="*/ 12 h 79"/>
                <a:gd name="T22" fmla="*/ 35 w 78"/>
                <a:gd name="T23" fmla="*/ 23 h 79"/>
                <a:gd name="T24" fmla="*/ 35 w 78"/>
                <a:gd name="T25" fmla="*/ 35 h 79"/>
                <a:gd name="T26" fmla="*/ 22 w 78"/>
                <a:gd name="T27" fmla="*/ 35 h 79"/>
                <a:gd name="T28" fmla="*/ 12 w 78"/>
                <a:gd name="T29" fmla="*/ 28 h 79"/>
                <a:gd name="T30" fmla="*/ 12 w 78"/>
                <a:gd name="T31" fmla="*/ 28 h 79"/>
                <a:gd name="T32" fmla="*/ 0 w 78"/>
                <a:gd name="T33" fmla="*/ 40 h 79"/>
                <a:gd name="T34" fmla="*/ 12 w 78"/>
                <a:gd name="T35" fmla="*/ 51 h 79"/>
                <a:gd name="T36" fmla="*/ 12 w 78"/>
                <a:gd name="T37" fmla="*/ 51 h 79"/>
                <a:gd name="T38" fmla="*/ 22 w 78"/>
                <a:gd name="T39" fmla="*/ 44 h 79"/>
                <a:gd name="T40" fmla="*/ 35 w 78"/>
                <a:gd name="T41" fmla="*/ 44 h 79"/>
                <a:gd name="T42" fmla="*/ 35 w 78"/>
                <a:gd name="T43" fmla="*/ 56 h 79"/>
                <a:gd name="T44" fmla="*/ 28 w 78"/>
                <a:gd name="T45" fmla="*/ 67 h 79"/>
                <a:gd name="T46" fmla="*/ 28 w 78"/>
                <a:gd name="T47" fmla="*/ 67 h 79"/>
                <a:gd name="T48" fmla="*/ 39 w 78"/>
                <a:gd name="T49" fmla="*/ 79 h 79"/>
                <a:gd name="T50" fmla="*/ 51 w 78"/>
                <a:gd name="T51" fmla="*/ 67 h 79"/>
                <a:gd name="T52" fmla="*/ 51 w 78"/>
                <a:gd name="T53" fmla="*/ 67 h 79"/>
                <a:gd name="T54" fmla="*/ 44 w 78"/>
                <a:gd name="T55" fmla="*/ 56 h 79"/>
                <a:gd name="T56" fmla="*/ 44 w 78"/>
                <a:gd name="T57" fmla="*/ 44 h 79"/>
                <a:gd name="T58" fmla="*/ 56 w 78"/>
                <a:gd name="T59" fmla="*/ 44 h 79"/>
                <a:gd name="T60" fmla="*/ 67 w 78"/>
                <a:gd name="T61" fmla="*/ 51 h 79"/>
                <a:gd name="T62" fmla="*/ 67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39" y="0"/>
                  </a:cubicBezTo>
                  <a:cubicBezTo>
                    <a:pt x="33" y="0"/>
                    <a:pt x="28" y="6"/>
                    <a:pt x="28" y="12"/>
                  </a:cubicBezTo>
                  <a:cubicBezTo>
                    <a:pt x="28" y="12"/>
                    <a:pt x="28" y="12"/>
                    <a:pt x="28" y="12"/>
                  </a:cubicBezTo>
                  <a:cubicBezTo>
                    <a:pt x="28" y="17"/>
                    <a:pt x="30" y="21"/>
                    <a:pt x="35" y="23"/>
                  </a:cubicBezTo>
                  <a:cubicBezTo>
                    <a:pt x="35" y="35"/>
                    <a:pt x="35" y="35"/>
                    <a:pt x="35" y="35"/>
                  </a:cubicBezTo>
                  <a:cubicBezTo>
                    <a:pt x="22" y="35"/>
                    <a:pt x="22" y="35"/>
                    <a:pt x="22" y="35"/>
                  </a:cubicBezTo>
                  <a:cubicBezTo>
                    <a:pt x="21" y="31"/>
                    <a:pt x="17" y="28"/>
                    <a:pt x="12" y="28"/>
                  </a:cubicBezTo>
                  <a:cubicBezTo>
                    <a:pt x="12" y="28"/>
                    <a:pt x="12" y="28"/>
                    <a:pt x="12" y="28"/>
                  </a:cubicBezTo>
                  <a:cubicBezTo>
                    <a:pt x="5" y="28"/>
                    <a:pt x="0" y="33"/>
                    <a:pt x="0" y="40"/>
                  </a:cubicBezTo>
                  <a:cubicBezTo>
                    <a:pt x="0" y="46"/>
                    <a:pt x="5" y="51"/>
                    <a:pt x="12" y="51"/>
                  </a:cubicBezTo>
                  <a:cubicBezTo>
                    <a:pt x="12" y="51"/>
                    <a:pt x="12" y="51"/>
                    <a:pt x="12" y="51"/>
                  </a:cubicBezTo>
                  <a:cubicBezTo>
                    <a:pt x="17" y="51"/>
                    <a:pt x="21" y="48"/>
                    <a:pt x="22" y="44"/>
                  </a:cubicBezTo>
                  <a:cubicBezTo>
                    <a:pt x="35" y="44"/>
                    <a:pt x="35" y="44"/>
                    <a:pt x="35" y="44"/>
                  </a:cubicBezTo>
                  <a:cubicBezTo>
                    <a:pt x="35" y="56"/>
                    <a:pt x="35" y="56"/>
                    <a:pt x="35" y="56"/>
                  </a:cubicBezTo>
                  <a:cubicBezTo>
                    <a:pt x="30" y="58"/>
                    <a:pt x="28" y="62"/>
                    <a:pt x="28" y="67"/>
                  </a:cubicBezTo>
                  <a:cubicBezTo>
                    <a:pt x="28" y="67"/>
                    <a:pt x="28" y="67"/>
                    <a:pt x="28" y="67"/>
                  </a:cubicBezTo>
                  <a:cubicBezTo>
                    <a:pt x="28" y="73"/>
                    <a:pt x="33" y="79"/>
                    <a:pt x="39" y="79"/>
                  </a:cubicBezTo>
                  <a:cubicBezTo>
                    <a:pt x="46" y="79"/>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2" name="Freeform 187"/>
            <p:cNvSpPr>
              <a:spLocks/>
            </p:cNvSpPr>
            <p:nvPr/>
          </p:nvSpPr>
          <p:spPr bwMode="auto">
            <a:xfrm>
              <a:off x="6711950" y="1801813"/>
              <a:ext cx="63500" cy="63500"/>
            </a:xfrm>
            <a:custGeom>
              <a:avLst/>
              <a:gdLst>
                <a:gd name="T0" fmla="*/ 79 w 79"/>
                <a:gd name="T1" fmla="*/ 40 h 79"/>
                <a:gd name="T2" fmla="*/ 67 w 79"/>
                <a:gd name="T3" fmla="*/ 28 h 79"/>
                <a:gd name="T4" fmla="*/ 67 w 79"/>
                <a:gd name="T5" fmla="*/ 28 h 79"/>
                <a:gd name="T6" fmla="*/ 56 w 79"/>
                <a:gd name="T7" fmla="*/ 35 h 79"/>
                <a:gd name="T8" fmla="*/ 44 w 79"/>
                <a:gd name="T9" fmla="*/ 35 h 79"/>
                <a:gd name="T10" fmla="*/ 44 w 79"/>
                <a:gd name="T11" fmla="*/ 23 h 79"/>
                <a:gd name="T12" fmla="*/ 51 w 79"/>
                <a:gd name="T13" fmla="*/ 12 h 79"/>
                <a:gd name="T14" fmla="*/ 51 w 79"/>
                <a:gd name="T15" fmla="*/ 12 h 79"/>
                <a:gd name="T16" fmla="*/ 39 w 79"/>
                <a:gd name="T17" fmla="*/ 0 h 79"/>
                <a:gd name="T18" fmla="*/ 28 w 79"/>
                <a:gd name="T19" fmla="*/ 12 h 79"/>
                <a:gd name="T20" fmla="*/ 28 w 79"/>
                <a:gd name="T21" fmla="*/ 12 h 79"/>
                <a:gd name="T22" fmla="*/ 35 w 79"/>
                <a:gd name="T23" fmla="*/ 23 h 79"/>
                <a:gd name="T24" fmla="*/ 35 w 79"/>
                <a:gd name="T25" fmla="*/ 35 h 79"/>
                <a:gd name="T26" fmla="*/ 23 w 79"/>
                <a:gd name="T27" fmla="*/ 35 h 79"/>
                <a:gd name="T28" fmla="*/ 12 w 79"/>
                <a:gd name="T29" fmla="*/ 28 h 79"/>
                <a:gd name="T30" fmla="*/ 12 w 79"/>
                <a:gd name="T31" fmla="*/ 28 h 79"/>
                <a:gd name="T32" fmla="*/ 0 w 79"/>
                <a:gd name="T33" fmla="*/ 40 h 79"/>
                <a:gd name="T34" fmla="*/ 12 w 79"/>
                <a:gd name="T35" fmla="*/ 51 h 79"/>
                <a:gd name="T36" fmla="*/ 12 w 79"/>
                <a:gd name="T37" fmla="*/ 51 h 79"/>
                <a:gd name="T38" fmla="*/ 23 w 79"/>
                <a:gd name="T39" fmla="*/ 44 h 79"/>
                <a:gd name="T40" fmla="*/ 35 w 79"/>
                <a:gd name="T41" fmla="*/ 44 h 79"/>
                <a:gd name="T42" fmla="*/ 35 w 79"/>
                <a:gd name="T43" fmla="*/ 56 h 79"/>
                <a:gd name="T44" fmla="*/ 28 w 79"/>
                <a:gd name="T45" fmla="*/ 67 h 79"/>
                <a:gd name="T46" fmla="*/ 28 w 79"/>
                <a:gd name="T47" fmla="*/ 67 h 79"/>
                <a:gd name="T48" fmla="*/ 39 w 79"/>
                <a:gd name="T49" fmla="*/ 79 h 79"/>
                <a:gd name="T50" fmla="*/ 51 w 79"/>
                <a:gd name="T51" fmla="*/ 67 h 79"/>
                <a:gd name="T52" fmla="*/ 51 w 79"/>
                <a:gd name="T53" fmla="*/ 67 h 79"/>
                <a:gd name="T54" fmla="*/ 44 w 79"/>
                <a:gd name="T55" fmla="*/ 56 h 79"/>
                <a:gd name="T56" fmla="*/ 44 w 79"/>
                <a:gd name="T57" fmla="*/ 44 h 79"/>
                <a:gd name="T58" fmla="*/ 56 w 79"/>
                <a:gd name="T59" fmla="*/ 44 h 79"/>
                <a:gd name="T60" fmla="*/ 67 w 79"/>
                <a:gd name="T61" fmla="*/ 51 h 79"/>
                <a:gd name="T62" fmla="*/ 67 w 79"/>
                <a:gd name="T63" fmla="*/ 51 h 79"/>
                <a:gd name="T64" fmla="*/ 79 w 79"/>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9">
                  <a:moveTo>
                    <a:pt x="79" y="40"/>
                  </a:moveTo>
                  <a:cubicBezTo>
                    <a:pt x="79"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39"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40"/>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9"/>
                    <a:pt x="39" y="79"/>
                  </a:cubicBezTo>
                  <a:cubicBezTo>
                    <a:pt x="46" y="79"/>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9" y="46"/>
                    <a:pt x="79"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3" name="Freeform 188"/>
            <p:cNvSpPr>
              <a:spLocks/>
            </p:cNvSpPr>
            <p:nvPr/>
          </p:nvSpPr>
          <p:spPr bwMode="auto">
            <a:xfrm>
              <a:off x="6835775" y="1801813"/>
              <a:ext cx="63500" cy="63500"/>
            </a:xfrm>
            <a:custGeom>
              <a:avLst/>
              <a:gdLst>
                <a:gd name="T0" fmla="*/ 78 w 78"/>
                <a:gd name="T1" fmla="*/ 40 h 79"/>
                <a:gd name="T2" fmla="*/ 66 w 78"/>
                <a:gd name="T3" fmla="*/ 28 h 79"/>
                <a:gd name="T4" fmla="*/ 66 w 78"/>
                <a:gd name="T5" fmla="*/ 28 h 79"/>
                <a:gd name="T6" fmla="*/ 55 w 78"/>
                <a:gd name="T7" fmla="*/ 35 h 79"/>
                <a:gd name="T8" fmla="*/ 43 w 78"/>
                <a:gd name="T9" fmla="*/ 35 h 79"/>
                <a:gd name="T10" fmla="*/ 43 w 78"/>
                <a:gd name="T11" fmla="*/ 23 h 79"/>
                <a:gd name="T12" fmla="*/ 50 w 78"/>
                <a:gd name="T13" fmla="*/ 12 h 79"/>
                <a:gd name="T14" fmla="*/ 50 w 78"/>
                <a:gd name="T15" fmla="*/ 12 h 79"/>
                <a:gd name="T16" fmla="*/ 39 w 78"/>
                <a:gd name="T17" fmla="*/ 0 h 79"/>
                <a:gd name="T18" fmla="*/ 27 w 78"/>
                <a:gd name="T19" fmla="*/ 12 h 79"/>
                <a:gd name="T20" fmla="*/ 27 w 78"/>
                <a:gd name="T21" fmla="*/ 12 h 79"/>
                <a:gd name="T22" fmla="*/ 34 w 78"/>
                <a:gd name="T23" fmla="*/ 23 h 79"/>
                <a:gd name="T24" fmla="*/ 34 w 78"/>
                <a:gd name="T25" fmla="*/ 35 h 79"/>
                <a:gd name="T26" fmla="*/ 22 w 78"/>
                <a:gd name="T27" fmla="*/ 35 h 79"/>
                <a:gd name="T28" fmla="*/ 11 w 78"/>
                <a:gd name="T29" fmla="*/ 28 h 79"/>
                <a:gd name="T30" fmla="*/ 11 w 78"/>
                <a:gd name="T31" fmla="*/ 28 h 79"/>
                <a:gd name="T32" fmla="*/ 0 w 78"/>
                <a:gd name="T33" fmla="*/ 40 h 79"/>
                <a:gd name="T34" fmla="*/ 11 w 78"/>
                <a:gd name="T35" fmla="*/ 51 h 79"/>
                <a:gd name="T36" fmla="*/ 11 w 78"/>
                <a:gd name="T37" fmla="*/ 51 h 79"/>
                <a:gd name="T38" fmla="*/ 22 w 78"/>
                <a:gd name="T39" fmla="*/ 44 h 79"/>
                <a:gd name="T40" fmla="*/ 34 w 78"/>
                <a:gd name="T41" fmla="*/ 44 h 79"/>
                <a:gd name="T42" fmla="*/ 34 w 78"/>
                <a:gd name="T43" fmla="*/ 56 h 79"/>
                <a:gd name="T44" fmla="*/ 27 w 78"/>
                <a:gd name="T45" fmla="*/ 67 h 79"/>
                <a:gd name="T46" fmla="*/ 27 w 78"/>
                <a:gd name="T47" fmla="*/ 67 h 79"/>
                <a:gd name="T48" fmla="*/ 39 w 78"/>
                <a:gd name="T49" fmla="*/ 79 h 79"/>
                <a:gd name="T50" fmla="*/ 50 w 78"/>
                <a:gd name="T51" fmla="*/ 67 h 79"/>
                <a:gd name="T52" fmla="*/ 50 w 78"/>
                <a:gd name="T53" fmla="*/ 67 h 79"/>
                <a:gd name="T54" fmla="*/ 43 w 78"/>
                <a:gd name="T55" fmla="*/ 56 h 79"/>
                <a:gd name="T56" fmla="*/ 43 w 78"/>
                <a:gd name="T57" fmla="*/ 44 h 79"/>
                <a:gd name="T58" fmla="*/ 55 w 78"/>
                <a:gd name="T59" fmla="*/ 44 h 79"/>
                <a:gd name="T60" fmla="*/ 66 w 78"/>
                <a:gd name="T61" fmla="*/ 51 h 79"/>
                <a:gd name="T62" fmla="*/ 66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6" y="28"/>
                  </a:cubicBezTo>
                  <a:cubicBezTo>
                    <a:pt x="66" y="28"/>
                    <a:pt x="66" y="28"/>
                    <a:pt x="66" y="28"/>
                  </a:cubicBezTo>
                  <a:cubicBezTo>
                    <a:pt x="61" y="28"/>
                    <a:pt x="57" y="31"/>
                    <a:pt x="55" y="35"/>
                  </a:cubicBezTo>
                  <a:cubicBezTo>
                    <a:pt x="43" y="35"/>
                    <a:pt x="43" y="35"/>
                    <a:pt x="43" y="35"/>
                  </a:cubicBezTo>
                  <a:cubicBezTo>
                    <a:pt x="43" y="23"/>
                    <a:pt x="43" y="23"/>
                    <a:pt x="43" y="23"/>
                  </a:cubicBezTo>
                  <a:cubicBezTo>
                    <a:pt x="47" y="21"/>
                    <a:pt x="50" y="17"/>
                    <a:pt x="50" y="12"/>
                  </a:cubicBezTo>
                  <a:cubicBezTo>
                    <a:pt x="50" y="12"/>
                    <a:pt x="50" y="12"/>
                    <a:pt x="50" y="12"/>
                  </a:cubicBezTo>
                  <a:cubicBezTo>
                    <a:pt x="50" y="6"/>
                    <a:pt x="45" y="0"/>
                    <a:pt x="39" y="0"/>
                  </a:cubicBezTo>
                  <a:cubicBezTo>
                    <a:pt x="32" y="0"/>
                    <a:pt x="27" y="6"/>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40"/>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9"/>
                    <a:pt x="39" y="79"/>
                  </a:cubicBezTo>
                  <a:cubicBezTo>
                    <a:pt x="45" y="79"/>
                    <a:pt x="50" y="73"/>
                    <a:pt x="50" y="67"/>
                  </a:cubicBezTo>
                  <a:cubicBezTo>
                    <a:pt x="50" y="67"/>
                    <a:pt x="50" y="67"/>
                    <a:pt x="50" y="67"/>
                  </a:cubicBezTo>
                  <a:cubicBezTo>
                    <a:pt x="50" y="62"/>
                    <a:pt x="47" y="58"/>
                    <a:pt x="43" y="56"/>
                  </a:cubicBezTo>
                  <a:cubicBezTo>
                    <a:pt x="43" y="44"/>
                    <a:pt x="43" y="44"/>
                    <a:pt x="43" y="44"/>
                  </a:cubicBezTo>
                  <a:cubicBezTo>
                    <a:pt x="55" y="44"/>
                    <a:pt x="55" y="44"/>
                    <a:pt x="55" y="44"/>
                  </a:cubicBezTo>
                  <a:cubicBezTo>
                    <a:pt x="57" y="48"/>
                    <a:pt x="61" y="51"/>
                    <a:pt x="66" y="51"/>
                  </a:cubicBezTo>
                  <a:cubicBezTo>
                    <a:pt x="66" y="51"/>
                    <a:pt x="66" y="51"/>
                    <a:pt x="66"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4" name="Freeform 189"/>
            <p:cNvSpPr>
              <a:spLocks/>
            </p:cNvSpPr>
            <p:nvPr/>
          </p:nvSpPr>
          <p:spPr bwMode="auto">
            <a:xfrm>
              <a:off x="6959600" y="1801813"/>
              <a:ext cx="63500" cy="63500"/>
            </a:xfrm>
            <a:custGeom>
              <a:avLst/>
              <a:gdLst>
                <a:gd name="T0" fmla="*/ 78 w 78"/>
                <a:gd name="T1" fmla="*/ 40 h 79"/>
                <a:gd name="T2" fmla="*/ 67 w 78"/>
                <a:gd name="T3" fmla="*/ 28 h 79"/>
                <a:gd name="T4" fmla="*/ 67 w 78"/>
                <a:gd name="T5" fmla="*/ 28 h 79"/>
                <a:gd name="T6" fmla="*/ 56 w 78"/>
                <a:gd name="T7" fmla="*/ 35 h 79"/>
                <a:gd name="T8" fmla="*/ 44 w 78"/>
                <a:gd name="T9" fmla="*/ 35 h 79"/>
                <a:gd name="T10" fmla="*/ 44 w 78"/>
                <a:gd name="T11" fmla="*/ 23 h 79"/>
                <a:gd name="T12" fmla="*/ 51 w 78"/>
                <a:gd name="T13" fmla="*/ 12 h 79"/>
                <a:gd name="T14" fmla="*/ 51 w 78"/>
                <a:gd name="T15" fmla="*/ 12 h 79"/>
                <a:gd name="T16" fmla="*/ 39 w 78"/>
                <a:gd name="T17" fmla="*/ 0 h 79"/>
                <a:gd name="T18" fmla="*/ 27 w 78"/>
                <a:gd name="T19" fmla="*/ 12 h 79"/>
                <a:gd name="T20" fmla="*/ 27 w 78"/>
                <a:gd name="T21" fmla="*/ 12 h 79"/>
                <a:gd name="T22" fmla="*/ 35 w 78"/>
                <a:gd name="T23" fmla="*/ 23 h 79"/>
                <a:gd name="T24" fmla="*/ 35 w 78"/>
                <a:gd name="T25" fmla="*/ 35 h 79"/>
                <a:gd name="T26" fmla="*/ 22 w 78"/>
                <a:gd name="T27" fmla="*/ 35 h 79"/>
                <a:gd name="T28" fmla="*/ 12 w 78"/>
                <a:gd name="T29" fmla="*/ 28 h 79"/>
                <a:gd name="T30" fmla="*/ 12 w 78"/>
                <a:gd name="T31" fmla="*/ 28 h 79"/>
                <a:gd name="T32" fmla="*/ 0 w 78"/>
                <a:gd name="T33" fmla="*/ 40 h 79"/>
                <a:gd name="T34" fmla="*/ 12 w 78"/>
                <a:gd name="T35" fmla="*/ 51 h 79"/>
                <a:gd name="T36" fmla="*/ 12 w 78"/>
                <a:gd name="T37" fmla="*/ 51 h 79"/>
                <a:gd name="T38" fmla="*/ 22 w 78"/>
                <a:gd name="T39" fmla="*/ 44 h 79"/>
                <a:gd name="T40" fmla="*/ 35 w 78"/>
                <a:gd name="T41" fmla="*/ 44 h 79"/>
                <a:gd name="T42" fmla="*/ 35 w 78"/>
                <a:gd name="T43" fmla="*/ 56 h 79"/>
                <a:gd name="T44" fmla="*/ 27 w 78"/>
                <a:gd name="T45" fmla="*/ 67 h 79"/>
                <a:gd name="T46" fmla="*/ 27 w 78"/>
                <a:gd name="T47" fmla="*/ 67 h 79"/>
                <a:gd name="T48" fmla="*/ 39 w 78"/>
                <a:gd name="T49" fmla="*/ 79 h 79"/>
                <a:gd name="T50" fmla="*/ 51 w 78"/>
                <a:gd name="T51" fmla="*/ 67 h 79"/>
                <a:gd name="T52" fmla="*/ 51 w 78"/>
                <a:gd name="T53" fmla="*/ 67 h 79"/>
                <a:gd name="T54" fmla="*/ 44 w 78"/>
                <a:gd name="T55" fmla="*/ 56 h 79"/>
                <a:gd name="T56" fmla="*/ 44 w 78"/>
                <a:gd name="T57" fmla="*/ 44 h 79"/>
                <a:gd name="T58" fmla="*/ 56 w 78"/>
                <a:gd name="T59" fmla="*/ 44 h 79"/>
                <a:gd name="T60" fmla="*/ 67 w 78"/>
                <a:gd name="T61" fmla="*/ 51 h 79"/>
                <a:gd name="T62" fmla="*/ 67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5" y="0"/>
                    <a:pt x="39" y="0"/>
                  </a:cubicBezTo>
                  <a:cubicBezTo>
                    <a:pt x="33" y="0"/>
                    <a:pt x="27" y="6"/>
                    <a:pt x="27" y="12"/>
                  </a:cubicBezTo>
                  <a:cubicBezTo>
                    <a:pt x="27" y="12"/>
                    <a:pt x="27" y="12"/>
                    <a:pt x="27" y="12"/>
                  </a:cubicBezTo>
                  <a:cubicBezTo>
                    <a:pt x="27" y="17"/>
                    <a:pt x="30" y="21"/>
                    <a:pt x="35" y="23"/>
                  </a:cubicBezTo>
                  <a:cubicBezTo>
                    <a:pt x="35" y="35"/>
                    <a:pt x="35" y="35"/>
                    <a:pt x="35" y="35"/>
                  </a:cubicBezTo>
                  <a:cubicBezTo>
                    <a:pt x="22" y="35"/>
                    <a:pt x="22" y="35"/>
                    <a:pt x="22" y="35"/>
                  </a:cubicBezTo>
                  <a:cubicBezTo>
                    <a:pt x="21" y="31"/>
                    <a:pt x="16" y="28"/>
                    <a:pt x="12" y="28"/>
                  </a:cubicBezTo>
                  <a:cubicBezTo>
                    <a:pt x="12" y="28"/>
                    <a:pt x="12" y="28"/>
                    <a:pt x="12" y="28"/>
                  </a:cubicBezTo>
                  <a:cubicBezTo>
                    <a:pt x="5" y="28"/>
                    <a:pt x="0" y="33"/>
                    <a:pt x="0" y="40"/>
                  </a:cubicBezTo>
                  <a:cubicBezTo>
                    <a:pt x="0" y="46"/>
                    <a:pt x="5" y="51"/>
                    <a:pt x="12" y="51"/>
                  </a:cubicBezTo>
                  <a:cubicBezTo>
                    <a:pt x="12" y="51"/>
                    <a:pt x="12" y="51"/>
                    <a:pt x="12" y="51"/>
                  </a:cubicBezTo>
                  <a:cubicBezTo>
                    <a:pt x="16" y="51"/>
                    <a:pt x="21" y="48"/>
                    <a:pt x="22" y="44"/>
                  </a:cubicBezTo>
                  <a:cubicBezTo>
                    <a:pt x="35" y="44"/>
                    <a:pt x="35" y="44"/>
                    <a:pt x="35" y="44"/>
                  </a:cubicBezTo>
                  <a:cubicBezTo>
                    <a:pt x="35" y="56"/>
                    <a:pt x="35" y="56"/>
                    <a:pt x="35" y="56"/>
                  </a:cubicBezTo>
                  <a:cubicBezTo>
                    <a:pt x="30" y="58"/>
                    <a:pt x="27" y="62"/>
                    <a:pt x="27" y="67"/>
                  </a:cubicBezTo>
                  <a:cubicBezTo>
                    <a:pt x="27" y="67"/>
                    <a:pt x="27" y="67"/>
                    <a:pt x="27" y="67"/>
                  </a:cubicBezTo>
                  <a:cubicBezTo>
                    <a:pt x="27" y="73"/>
                    <a:pt x="33" y="79"/>
                    <a:pt x="39" y="79"/>
                  </a:cubicBezTo>
                  <a:cubicBezTo>
                    <a:pt x="45" y="79"/>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5" name="Freeform 190"/>
            <p:cNvSpPr>
              <a:spLocks/>
            </p:cNvSpPr>
            <p:nvPr/>
          </p:nvSpPr>
          <p:spPr bwMode="auto">
            <a:xfrm>
              <a:off x="7083425" y="1801813"/>
              <a:ext cx="61913" cy="63500"/>
            </a:xfrm>
            <a:custGeom>
              <a:avLst/>
              <a:gdLst>
                <a:gd name="T0" fmla="*/ 78 w 78"/>
                <a:gd name="T1" fmla="*/ 40 h 79"/>
                <a:gd name="T2" fmla="*/ 67 w 78"/>
                <a:gd name="T3" fmla="*/ 28 h 79"/>
                <a:gd name="T4" fmla="*/ 67 w 78"/>
                <a:gd name="T5" fmla="*/ 28 h 79"/>
                <a:gd name="T6" fmla="*/ 56 w 78"/>
                <a:gd name="T7" fmla="*/ 35 h 79"/>
                <a:gd name="T8" fmla="*/ 44 w 78"/>
                <a:gd name="T9" fmla="*/ 35 h 79"/>
                <a:gd name="T10" fmla="*/ 44 w 78"/>
                <a:gd name="T11" fmla="*/ 23 h 79"/>
                <a:gd name="T12" fmla="*/ 51 w 78"/>
                <a:gd name="T13" fmla="*/ 12 h 79"/>
                <a:gd name="T14" fmla="*/ 51 w 78"/>
                <a:gd name="T15" fmla="*/ 12 h 79"/>
                <a:gd name="T16" fmla="*/ 39 w 78"/>
                <a:gd name="T17" fmla="*/ 0 h 79"/>
                <a:gd name="T18" fmla="*/ 28 w 78"/>
                <a:gd name="T19" fmla="*/ 12 h 79"/>
                <a:gd name="T20" fmla="*/ 28 w 78"/>
                <a:gd name="T21" fmla="*/ 12 h 79"/>
                <a:gd name="T22" fmla="*/ 35 w 78"/>
                <a:gd name="T23" fmla="*/ 23 h 79"/>
                <a:gd name="T24" fmla="*/ 35 w 78"/>
                <a:gd name="T25" fmla="*/ 35 h 79"/>
                <a:gd name="T26" fmla="*/ 23 w 78"/>
                <a:gd name="T27" fmla="*/ 35 h 79"/>
                <a:gd name="T28" fmla="*/ 12 w 78"/>
                <a:gd name="T29" fmla="*/ 28 h 79"/>
                <a:gd name="T30" fmla="*/ 12 w 78"/>
                <a:gd name="T31" fmla="*/ 28 h 79"/>
                <a:gd name="T32" fmla="*/ 0 w 78"/>
                <a:gd name="T33" fmla="*/ 40 h 79"/>
                <a:gd name="T34" fmla="*/ 12 w 78"/>
                <a:gd name="T35" fmla="*/ 51 h 79"/>
                <a:gd name="T36" fmla="*/ 12 w 78"/>
                <a:gd name="T37" fmla="*/ 51 h 79"/>
                <a:gd name="T38" fmla="*/ 23 w 78"/>
                <a:gd name="T39" fmla="*/ 44 h 79"/>
                <a:gd name="T40" fmla="*/ 35 w 78"/>
                <a:gd name="T41" fmla="*/ 44 h 79"/>
                <a:gd name="T42" fmla="*/ 35 w 78"/>
                <a:gd name="T43" fmla="*/ 56 h 79"/>
                <a:gd name="T44" fmla="*/ 28 w 78"/>
                <a:gd name="T45" fmla="*/ 67 h 79"/>
                <a:gd name="T46" fmla="*/ 28 w 78"/>
                <a:gd name="T47" fmla="*/ 67 h 79"/>
                <a:gd name="T48" fmla="*/ 39 w 78"/>
                <a:gd name="T49" fmla="*/ 79 h 79"/>
                <a:gd name="T50" fmla="*/ 51 w 78"/>
                <a:gd name="T51" fmla="*/ 67 h 79"/>
                <a:gd name="T52" fmla="*/ 51 w 78"/>
                <a:gd name="T53" fmla="*/ 67 h 79"/>
                <a:gd name="T54" fmla="*/ 44 w 78"/>
                <a:gd name="T55" fmla="*/ 56 h 79"/>
                <a:gd name="T56" fmla="*/ 44 w 78"/>
                <a:gd name="T57" fmla="*/ 44 h 79"/>
                <a:gd name="T58" fmla="*/ 56 w 78"/>
                <a:gd name="T59" fmla="*/ 44 h 79"/>
                <a:gd name="T60" fmla="*/ 67 w 78"/>
                <a:gd name="T61" fmla="*/ 51 h 79"/>
                <a:gd name="T62" fmla="*/ 67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39"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40"/>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9"/>
                    <a:pt x="39" y="79"/>
                  </a:cubicBezTo>
                  <a:cubicBezTo>
                    <a:pt x="46" y="79"/>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6" name="Freeform 191"/>
            <p:cNvSpPr>
              <a:spLocks/>
            </p:cNvSpPr>
            <p:nvPr/>
          </p:nvSpPr>
          <p:spPr bwMode="auto">
            <a:xfrm>
              <a:off x="7207250" y="1801813"/>
              <a:ext cx="63500" cy="63500"/>
            </a:xfrm>
            <a:custGeom>
              <a:avLst/>
              <a:gdLst>
                <a:gd name="T0" fmla="*/ 78 w 78"/>
                <a:gd name="T1" fmla="*/ 40 h 79"/>
                <a:gd name="T2" fmla="*/ 66 w 78"/>
                <a:gd name="T3" fmla="*/ 28 h 79"/>
                <a:gd name="T4" fmla="*/ 66 w 78"/>
                <a:gd name="T5" fmla="*/ 28 h 79"/>
                <a:gd name="T6" fmla="*/ 55 w 78"/>
                <a:gd name="T7" fmla="*/ 35 h 79"/>
                <a:gd name="T8" fmla="*/ 43 w 78"/>
                <a:gd name="T9" fmla="*/ 35 h 79"/>
                <a:gd name="T10" fmla="*/ 43 w 78"/>
                <a:gd name="T11" fmla="*/ 23 h 79"/>
                <a:gd name="T12" fmla="*/ 50 w 78"/>
                <a:gd name="T13" fmla="*/ 12 h 79"/>
                <a:gd name="T14" fmla="*/ 50 w 78"/>
                <a:gd name="T15" fmla="*/ 12 h 79"/>
                <a:gd name="T16" fmla="*/ 39 w 78"/>
                <a:gd name="T17" fmla="*/ 0 h 79"/>
                <a:gd name="T18" fmla="*/ 27 w 78"/>
                <a:gd name="T19" fmla="*/ 12 h 79"/>
                <a:gd name="T20" fmla="*/ 27 w 78"/>
                <a:gd name="T21" fmla="*/ 12 h 79"/>
                <a:gd name="T22" fmla="*/ 34 w 78"/>
                <a:gd name="T23" fmla="*/ 23 h 79"/>
                <a:gd name="T24" fmla="*/ 34 w 78"/>
                <a:gd name="T25" fmla="*/ 35 h 79"/>
                <a:gd name="T26" fmla="*/ 22 w 78"/>
                <a:gd name="T27" fmla="*/ 35 h 79"/>
                <a:gd name="T28" fmla="*/ 11 w 78"/>
                <a:gd name="T29" fmla="*/ 28 h 79"/>
                <a:gd name="T30" fmla="*/ 11 w 78"/>
                <a:gd name="T31" fmla="*/ 28 h 79"/>
                <a:gd name="T32" fmla="*/ 0 w 78"/>
                <a:gd name="T33" fmla="*/ 40 h 79"/>
                <a:gd name="T34" fmla="*/ 11 w 78"/>
                <a:gd name="T35" fmla="*/ 51 h 79"/>
                <a:gd name="T36" fmla="*/ 11 w 78"/>
                <a:gd name="T37" fmla="*/ 51 h 79"/>
                <a:gd name="T38" fmla="*/ 22 w 78"/>
                <a:gd name="T39" fmla="*/ 44 h 79"/>
                <a:gd name="T40" fmla="*/ 34 w 78"/>
                <a:gd name="T41" fmla="*/ 44 h 79"/>
                <a:gd name="T42" fmla="*/ 34 w 78"/>
                <a:gd name="T43" fmla="*/ 56 h 79"/>
                <a:gd name="T44" fmla="*/ 27 w 78"/>
                <a:gd name="T45" fmla="*/ 67 h 79"/>
                <a:gd name="T46" fmla="*/ 27 w 78"/>
                <a:gd name="T47" fmla="*/ 67 h 79"/>
                <a:gd name="T48" fmla="*/ 39 w 78"/>
                <a:gd name="T49" fmla="*/ 79 h 79"/>
                <a:gd name="T50" fmla="*/ 50 w 78"/>
                <a:gd name="T51" fmla="*/ 67 h 79"/>
                <a:gd name="T52" fmla="*/ 50 w 78"/>
                <a:gd name="T53" fmla="*/ 67 h 79"/>
                <a:gd name="T54" fmla="*/ 43 w 78"/>
                <a:gd name="T55" fmla="*/ 56 h 79"/>
                <a:gd name="T56" fmla="*/ 43 w 78"/>
                <a:gd name="T57" fmla="*/ 44 h 79"/>
                <a:gd name="T58" fmla="*/ 55 w 78"/>
                <a:gd name="T59" fmla="*/ 44 h 79"/>
                <a:gd name="T60" fmla="*/ 66 w 78"/>
                <a:gd name="T61" fmla="*/ 51 h 79"/>
                <a:gd name="T62" fmla="*/ 66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6" y="28"/>
                  </a:cubicBezTo>
                  <a:cubicBezTo>
                    <a:pt x="66" y="28"/>
                    <a:pt x="66" y="28"/>
                    <a:pt x="66" y="28"/>
                  </a:cubicBezTo>
                  <a:cubicBezTo>
                    <a:pt x="61" y="28"/>
                    <a:pt x="57" y="31"/>
                    <a:pt x="55" y="35"/>
                  </a:cubicBezTo>
                  <a:cubicBezTo>
                    <a:pt x="43" y="35"/>
                    <a:pt x="43" y="35"/>
                    <a:pt x="43" y="35"/>
                  </a:cubicBezTo>
                  <a:cubicBezTo>
                    <a:pt x="43" y="23"/>
                    <a:pt x="43" y="23"/>
                    <a:pt x="43" y="23"/>
                  </a:cubicBezTo>
                  <a:cubicBezTo>
                    <a:pt x="47" y="21"/>
                    <a:pt x="50" y="17"/>
                    <a:pt x="50" y="12"/>
                  </a:cubicBezTo>
                  <a:cubicBezTo>
                    <a:pt x="50" y="12"/>
                    <a:pt x="50" y="12"/>
                    <a:pt x="50" y="12"/>
                  </a:cubicBezTo>
                  <a:cubicBezTo>
                    <a:pt x="50" y="6"/>
                    <a:pt x="45" y="0"/>
                    <a:pt x="39" y="0"/>
                  </a:cubicBezTo>
                  <a:cubicBezTo>
                    <a:pt x="32" y="0"/>
                    <a:pt x="27" y="6"/>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40"/>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9"/>
                    <a:pt x="39" y="79"/>
                  </a:cubicBezTo>
                  <a:cubicBezTo>
                    <a:pt x="45" y="79"/>
                    <a:pt x="50" y="73"/>
                    <a:pt x="50" y="67"/>
                  </a:cubicBezTo>
                  <a:cubicBezTo>
                    <a:pt x="50" y="67"/>
                    <a:pt x="50" y="67"/>
                    <a:pt x="50" y="67"/>
                  </a:cubicBezTo>
                  <a:cubicBezTo>
                    <a:pt x="50" y="62"/>
                    <a:pt x="47" y="58"/>
                    <a:pt x="43" y="56"/>
                  </a:cubicBezTo>
                  <a:cubicBezTo>
                    <a:pt x="43" y="44"/>
                    <a:pt x="43" y="44"/>
                    <a:pt x="43" y="44"/>
                  </a:cubicBezTo>
                  <a:cubicBezTo>
                    <a:pt x="55" y="44"/>
                    <a:pt x="55" y="44"/>
                    <a:pt x="55" y="44"/>
                  </a:cubicBezTo>
                  <a:cubicBezTo>
                    <a:pt x="57" y="48"/>
                    <a:pt x="61" y="51"/>
                    <a:pt x="66" y="51"/>
                  </a:cubicBezTo>
                  <a:cubicBezTo>
                    <a:pt x="66" y="51"/>
                    <a:pt x="66" y="51"/>
                    <a:pt x="66"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7" name="Freeform 192"/>
            <p:cNvSpPr>
              <a:spLocks/>
            </p:cNvSpPr>
            <p:nvPr/>
          </p:nvSpPr>
          <p:spPr bwMode="auto">
            <a:xfrm>
              <a:off x="7331075" y="1801813"/>
              <a:ext cx="61913" cy="63500"/>
            </a:xfrm>
            <a:custGeom>
              <a:avLst/>
              <a:gdLst>
                <a:gd name="T0" fmla="*/ 78 w 78"/>
                <a:gd name="T1" fmla="*/ 40 h 79"/>
                <a:gd name="T2" fmla="*/ 66 w 78"/>
                <a:gd name="T3" fmla="*/ 28 h 79"/>
                <a:gd name="T4" fmla="*/ 66 w 78"/>
                <a:gd name="T5" fmla="*/ 28 h 79"/>
                <a:gd name="T6" fmla="*/ 56 w 78"/>
                <a:gd name="T7" fmla="*/ 35 h 79"/>
                <a:gd name="T8" fmla="*/ 43 w 78"/>
                <a:gd name="T9" fmla="*/ 35 h 79"/>
                <a:gd name="T10" fmla="*/ 43 w 78"/>
                <a:gd name="T11" fmla="*/ 23 h 79"/>
                <a:gd name="T12" fmla="*/ 51 w 78"/>
                <a:gd name="T13" fmla="*/ 12 h 79"/>
                <a:gd name="T14" fmla="*/ 51 w 78"/>
                <a:gd name="T15" fmla="*/ 12 h 79"/>
                <a:gd name="T16" fmla="*/ 39 w 78"/>
                <a:gd name="T17" fmla="*/ 0 h 79"/>
                <a:gd name="T18" fmla="*/ 27 w 78"/>
                <a:gd name="T19" fmla="*/ 12 h 79"/>
                <a:gd name="T20" fmla="*/ 27 w 78"/>
                <a:gd name="T21" fmla="*/ 12 h 79"/>
                <a:gd name="T22" fmla="*/ 35 w 78"/>
                <a:gd name="T23" fmla="*/ 23 h 79"/>
                <a:gd name="T24" fmla="*/ 35 w 78"/>
                <a:gd name="T25" fmla="*/ 35 h 79"/>
                <a:gd name="T26" fmla="*/ 22 w 78"/>
                <a:gd name="T27" fmla="*/ 35 h 79"/>
                <a:gd name="T28" fmla="*/ 12 w 78"/>
                <a:gd name="T29" fmla="*/ 28 h 79"/>
                <a:gd name="T30" fmla="*/ 12 w 78"/>
                <a:gd name="T31" fmla="*/ 28 h 79"/>
                <a:gd name="T32" fmla="*/ 0 w 78"/>
                <a:gd name="T33" fmla="*/ 40 h 79"/>
                <a:gd name="T34" fmla="*/ 12 w 78"/>
                <a:gd name="T35" fmla="*/ 51 h 79"/>
                <a:gd name="T36" fmla="*/ 12 w 78"/>
                <a:gd name="T37" fmla="*/ 51 h 79"/>
                <a:gd name="T38" fmla="*/ 22 w 78"/>
                <a:gd name="T39" fmla="*/ 44 h 79"/>
                <a:gd name="T40" fmla="*/ 35 w 78"/>
                <a:gd name="T41" fmla="*/ 44 h 79"/>
                <a:gd name="T42" fmla="*/ 35 w 78"/>
                <a:gd name="T43" fmla="*/ 56 h 79"/>
                <a:gd name="T44" fmla="*/ 27 w 78"/>
                <a:gd name="T45" fmla="*/ 67 h 79"/>
                <a:gd name="T46" fmla="*/ 27 w 78"/>
                <a:gd name="T47" fmla="*/ 67 h 79"/>
                <a:gd name="T48" fmla="*/ 39 w 78"/>
                <a:gd name="T49" fmla="*/ 79 h 79"/>
                <a:gd name="T50" fmla="*/ 51 w 78"/>
                <a:gd name="T51" fmla="*/ 67 h 79"/>
                <a:gd name="T52" fmla="*/ 51 w 78"/>
                <a:gd name="T53" fmla="*/ 67 h 79"/>
                <a:gd name="T54" fmla="*/ 43 w 78"/>
                <a:gd name="T55" fmla="*/ 56 h 79"/>
                <a:gd name="T56" fmla="*/ 43 w 78"/>
                <a:gd name="T57" fmla="*/ 44 h 79"/>
                <a:gd name="T58" fmla="*/ 56 w 78"/>
                <a:gd name="T59" fmla="*/ 44 h 79"/>
                <a:gd name="T60" fmla="*/ 66 w 78"/>
                <a:gd name="T61" fmla="*/ 51 h 79"/>
                <a:gd name="T62" fmla="*/ 66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6" y="28"/>
                  </a:cubicBezTo>
                  <a:cubicBezTo>
                    <a:pt x="66" y="28"/>
                    <a:pt x="66" y="28"/>
                    <a:pt x="66" y="28"/>
                  </a:cubicBezTo>
                  <a:cubicBezTo>
                    <a:pt x="62" y="28"/>
                    <a:pt x="57" y="31"/>
                    <a:pt x="56" y="35"/>
                  </a:cubicBezTo>
                  <a:cubicBezTo>
                    <a:pt x="43" y="35"/>
                    <a:pt x="43" y="35"/>
                    <a:pt x="43" y="35"/>
                  </a:cubicBezTo>
                  <a:cubicBezTo>
                    <a:pt x="43" y="23"/>
                    <a:pt x="43" y="23"/>
                    <a:pt x="43" y="23"/>
                  </a:cubicBezTo>
                  <a:cubicBezTo>
                    <a:pt x="48" y="21"/>
                    <a:pt x="51" y="17"/>
                    <a:pt x="51" y="12"/>
                  </a:cubicBezTo>
                  <a:cubicBezTo>
                    <a:pt x="51" y="12"/>
                    <a:pt x="51" y="12"/>
                    <a:pt x="51" y="12"/>
                  </a:cubicBezTo>
                  <a:cubicBezTo>
                    <a:pt x="51" y="6"/>
                    <a:pt x="45" y="0"/>
                    <a:pt x="39" y="0"/>
                  </a:cubicBezTo>
                  <a:cubicBezTo>
                    <a:pt x="33" y="0"/>
                    <a:pt x="27" y="6"/>
                    <a:pt x="27" y="12"/>
                  </a:cubicBezTo>
                  <a:cubicBezTo>
                    <a:pt x="27" y="12"/>
                    <a:pt x="27" y="12"/>
                    <a:pt x="27" y="12"/>
                  </a:cubicBezTo>
                  <a:cubicBezTo>
                    <a:pt x="27" y="17"/>
                    <a:pt x="30" y="21"/>
                    <a:pt x="35" y="23"/>
                  </a:cubicBezTo>
                  <a:cubicBezTo>
                    <a:pt x="35" y="35"/>
                    <a:pt x="35" y="35"/>
                    <a:pt x="35" y="35"/>
                  </a:cubicBezTo>
                  <a:cubicBezTo>
                    <a:pt x="22" y="35"/>
                    <a:pt x="22" y="35"/>
                    <a:pt x="22" y="35"/>
                  </a:cubicBezTo>
                  <a:cubicBezTo>
                    <a:pt x="21" y="31"/>
                    <a:pt x="16" y="28"/>
                    <a:pt x="12" y="28"/>
                  </a:cubicBezTo>
                  <a:cubicBezTo>
                    <a:pt x="12" y="28"/>
                    <a:pt x="12" y="28"/>
                    <a:pt x="12" y="28"/>
                  </a:cubicBezTo>
                  <a:cubicBezTo>
                    <a:pt x="5" y="28"/>
                    <a:pt x="0" y="33"/>
                    <a:pt x="0" y="40"/>
                  </a:cubicBezTo>
                  <a:cubicBezTo>
                    <a:pt x="0" y="46"/>
                    <a:pt x="5" y="51"/>
                    <a:pt x="12" y="51"/>
                  </a:cubicBezTo>
                  <a:cubicBezTo>
                    <a:pt x="12" y="51"/>
                    <a:pt x="12" y="51"/>
                    <a:pt x="12" y="51"/>
                  </a:cubicBezTo>
                  <a:cubicBezTo>
                    <a:pt x="16" y="51"/>
                    <a:pt x="21" y="48"/>
                    <a:pt x="22" y="44"/>
                  </a:cubicBezTo>
                  <a:cubicBezTo>
                    <a:pt x="35" y="44"/>
                    <a:pt x="35" y="44"/>
                    <a:pt x="35" y="44"/>
                  </a:cubicBezTo>
                  <a:cubicBezTo>
                    <a:pt x="35" y="56"/>
                    <a:pt x="35" y="56"/>
                    <a:pt x="35" y="56"/>
                  </a:cubicBezTo>
                  <a:cubicBezTo>
                    <a:pt x="30" y="58"/>
                    <a:pt x="27" y="62"/>
                    <a:pt x="27" y="67"/>
                  </a:cubicBezTo>
                  <a:cubicBezTo>
                    <a:pt x="27" y="67"/>
                    <a:pt x="27" y="67"/>
                    <a:pt x="27" y="67"/>
                  </a:cubicBezTo>
                  <a:cubicBezTo>
                    <a:pt x="27" y="73"/>
                    <a:pt x="33" y="79"/>
                    <a:pt x="39" y="79"/>
                  </a:cubicBezTo>
                  <a:cubicBezTo>
                    <a:pt x="45" y="79"/>
                    <a:pt x="51" y="73"/>
                    <a:pt x="51" y="67"/>
                  </a:cubicBezTo>
                  <a:cubicBezTo>
                    <a:pt x="51" y="67"/>
                    <a:pt x="51" y="67"/>
                    <a:pt x="51" y="67"/>
                  </a:cubicBezTo>
                  <a:cubicBezTo>
                    <a:pt x="51" y="62"/>
                    <a:pt x="48" y="58"/>
                    <a:pt x="43" y="56"/>
                  </a:cubicBezTo>
                  <a:cubicBezTo>
                    <a:pt x="43" y="44"/>
                    <a:pt x="43" y="44"/>
                    <a:pt x="43" y="44"/>
                  </a:cubicBezTo>
                  <a:cubicBezTo>
                    <a:pt x="56" y="44"/>
                    <a:pt x="56" y="44"/>
                    <a:pt x="56" y="44"/>
                  </a:cubicBezTo>
                  <a:cubicBezTo>
                    <a:pt x="57" y="48"/>
                    <a:pt x="62" y="51"/>
                    <a:pt x="66" y="51"/>
                  </a:cubicBezTo>
                  <a:cubicBezTo>
                    <a:pt x="66" y="51"/>
                    <a:pt x="66" y="51"/>
                    <a:pt x="66"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8" name="Freeform 193"/>
            <p:cNvSpPr>
              <a:spLocks/>
            </p:cNvSpPr>
            <p:nvPr/>
          </p:nvSpPr>
          <p:spPr bwMode="auto">
            <a:xfrm>
              <a:off x="7454900" y="1801813"/>
              <a:ext cx="61913" cy="63500"/>
            </a:xfrm>
            <a:custGeom>
              <a:avLst/>
              <a:gdLst>
                <a:gd name="T0" fmla="*/ 78 w 78"/>
                <a:gd name="T1" fmla="*/ 40 h 79"/>
                <a:gd name="T2" fmla="*/ 67 w 78"/>
                <a:gd name="T3" fmla="*/ 28 h 79"/>
                <a:gd name="T4" fmla="*/ 67 w 78"/>
                <a:gd name="T5" fmla="*/ 28 h 79"/>
                <a:gd name="T6" fmla="*/ 56 w 78"/>
                <a:gd name="T7" fmla="*/ 35 h 79"/>
                <a:gd name="T8" fmla="*/ 44 w 78"/>
                <a:gd name="T9" fmla="*/ 35 h 79"/>
                <a:gd name="T10" fmla="*/ 44 w 78"/>
                <a:gd name="T11" fmla="*/ 23 h 79"/>
                <a:gd name="T12" fmla="*/ 51 w 78"/>
                <a:gd name="T13" fmla="*/ 12 h 79"/>
                <a:gd name="T14" fmla="*/ 51 w 78"/>
                <a:gd name="T15" fmla="*/ 12 h 79"/>
                <a:gd name="T16" fmla="*/ 39 w 78"/>
                <a:gd name="T17" fmla="*/ 0 h 79"/>
                <a:gd name="T18" fmla="*/ 28 w 78"/>
                <a:gd name="T19" fmla="*/ 12 h 79"/>
                <a:gd name="T20" fmla="*/ 28 w 78"/>
                <a:gd name="T21" fmla="*/ 12 h 79"/>
                <a:gd name="T22" fmla="*/ 35 w 78"/>
                <a:gd name="T23" fmla="*/ 23 h 79"/>
                <a:gd name="T24" fmla="*/ 35 w 78"/>
                <a:gd name="T25" fmla="*/ 35 h 79"/>
                <a:gd name="T26" fmla="*/ 23 w 78"/>
                <a:gd name="T27" fmla="*/ 35 h 79"/>
                <a:gd name="T28" fmla="*/ 12 w 78"/>
                <a:gd name="T29" fmla="*/ 28 h 79"/>
                <a:gd name="T30" fmla="*/ 12 w 78"/>
                <a:gd name="T31" fmla="*/ 28 h 79"/>
                <a:gd name="T32" fmla="*/ 0 w 78"/>
                <a:gd name="T33" fmla="*/ 40 h 79"/>
                <a:gd name="T34" fmla="*/ 12 w 78"/>
                <a:gd name="T35" fmla="*/ 51 h 79"/>
                <a:gd name="T36" fmla="*/ 12 w 78"/>
                <a:gd name="T37" fmla="*/ 51 h 79"/>
                <a:gd name="T38" fmla="*/ 23 w 78"/>
                <a:gd name="T39" fmla="*/ 44 h 79"/>
                <a:gd name="T40" fmla="*/ 35 w 78"/>
                <a:gd name="T41" fmla="*/ 44 h 79"/>
                <a:gd name="T42" fmla="*/ 35 w 78"/>
                <a:gd name="T43" fmla="*/ 56 h 79"/>
                <a:gd name="T44" fmla="*/ 28 w 78"/>
                <a:gd name="T45" fmla="*/ 67 h 79"/>
                <a:gd name="T46" fmla="*/ 28 w 78"/>
                <a:gd name="T47" fmla="*/ 67 h 79"/>
                <a:gd name="T48" fmla="*/ 39 w 78"/>
                <a:gd name="T49" fmla="*/ 79 h 79"/>
                <a:gd name="T50" fmla="*/ 51 w 78"/>
                <a:gd name="T51" fmla="*/ 67 h 79"/>
                <a:gd name="T52" fmla="*/ 51 w 78"/>
                <a:gd name="T53" fmla="*/ 67 h 79"/>
                <a:gd name="T54" fmla="*/ 44 w 78"/>
                <a:gd name="T55" fmla="*/ 56 h 79"/>
                <a:gd name="T56" fmla="*/ 44 w 78"/>
                <a:gd name="T57" fmla="*/ 44 h 79"/>
                <a:gd name="T58" fmla="*/ 56 w 78"/>
                <a:gd name="T59" fmla="*/ 44 h 79"/>
                <a:gd name="T60" fmla="*/ 67 w 78"/>
                <a:gd name="T61" fmla="*/ 51 h 79"/>
                <a:gd name="T62" fmla="*/ 67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39"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5" y="28"/>
                    <a:pt x="0" y="33"/>
                    <a:pt x="0" y="40"/>
                  </a:cubicBezTo>
                  <a:cubicBezTo>
                    <a:pt x="0" y="46"/>
                    <a:pt x="5"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9"/>
                    <a:pt x="39" y="79"/>
                  </a:cubicBezTo>
                  <a:cubicBezTo>
                    <a:pt x="46" y="79"/>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9" name="Freeform 194"/>
            <p:cNvSpPr>
              <a:spLocks/>
            </p:cNvSpPr>
            <p:nvPr/>
          </p:nvSpPr>
          <p:spPr bwMode="auto">
            <a:xfrm>
              <a:off x="7577138" y="1801813"/>
              <a:ext cx="65088" cy="63500"/>
            </a:xfrm>
            <a:custGeom>
              <a:avLst/>
              <a:gdLst>
                <a:gd name="T0" fmla="*/ 79 w 79"/>
                <a:gd name="T1" fmla="*/ 40 h 79"/>
                <a:gd name="T2" fmla="*/ 67 w 79"/>
                <a:gd name="T3" fmla="*/ 28 h 79"/>
                <a:gd name="T4" fmla="*/ 67 w 79"/>
                <a:gd name="T5" fmla="*/ 28 h 79"/>
                <a:gd name="T6" fmla="*/ 56 w 79"/>
                <a:gd name="T7" fmla="*/ 35 h 79"/>
                <a:gd name="T8" fmla="*/ 44 w 79"/>
                <a:gd name="T9" fmla="*/ 35 h 79"/>
                <a:gd name="T10" fmla="*/ 44 w 79"/>
                <a:gd name="T11" fmla="*/ 23 h 79"/>
                <a:gd name="T12" fmla="*/ 51 w 79"/>
                <a:gd name="T13" fmla="*/ 12 h 79"/>
                <a:gd name="T14" fmla="*/ 51 w 79"/>
                <a:gd name="T15" fmla="*/ 12 h 79"/>
                <a:gd name="T16" fmla="*/ 40 w 79"/>
                <a:gd name="T17" fmla="*/ 0 h 79"/>
                <a:gd name="T18" fmla="*/ 28 w 79"/>
                <a:gd name="T19" fmla="*/ 12 h 79"/>
                <a:gd name="T20" fmla="*/ 28 w 79"/>
                <a:gd name="T21" fmla="*/ 12 h 79"/>
                <a:gd name="T22" fmla="*/ 35 w 79"/>
                <a:gd name="T23" fmla="*/ 23 h 79"/>
                <a:gd name="T24" fmla="*/ 35 w 79"/>
                <a:gd name="T25" fmla="*/ 35 h 79"/>
                <a:gd name="T26" fmla="*/ 23 w 79"/>
                <a:gd name="T27" fmla="*/ 35 h 79"/>
                <a:gd name="T28" fmla="*/ 12 w 79"/>
                <a:gd name="T29" fmla="*/ 28 h 79"/>
                <a:gd name="T30" fmla="*/ 12 w 79"/>
                <a:gd name="T31" fmla="*/ 28 h 79"/>
                <a:gd name="T32" fmla="*/ 0 w 79"/>
                <a:gd name="T33" fmla="*/ 40 h 79"/>
                <a:gd name="T34" fmla="*/ 12 w 79"/>
                <a:gd name="T35" fmla="*/ 51 h 79"/>
                <a:gd name="T36" fmla="*/ 12 w 79"/>
                <a:gd name="T37" fmla="*/ 51 h 79"/>
                <a:gd name="T38" fmla="*/ 23 w 79"/>
                <a:gd name="T39" fmla="*/ 44 h 79"/>
                <a:gd name="T40" fmla="*/ 35 w 79"/>
                <a:gd name="T41" fmla="*/ 44 h 79"/>
                <a:gd name="T42" fmla="*/ 35 w 79"/>
                <a:gd name="T43" fmla="*/ 56 h 79"/>
                <a:gd name="T44" fmla="*/ 28 w 79"/>
                <a:gd name="T45" fmla="*/ 67 h 79"/>
                <a:gd name="T46" fmla="*/ 28 w 79"/>
                <a:gd name="T47" fmla="*/ 67 h 79"/>
                <a:gd name="T48" fmla="*/ 40 w 79"/>
                <a:gd name="T49" fmla="*/ 79 h 79"/>
                <a:gd name="T50" fmla="*/ 51 w 79"/>
                <a:gd name="T51" fmla="*/ 67 h 79"/>
                <a:gd name="T52" fmla="*/ 51 w 79"/>
                <a:gd name="T53" fmla="*/ 67 h 79"/>
                <a:gd name="T54" fmla="*/ 44 w 79"/>
                <a:gd name="T55" fmla="*/ 56 h 79"/>
                <a:gd name="T56" fmla="*/ 44 w 79"/>
                <a:gd name="T57" fmla="*/ 44 h 79"/>
                <a:gd name="T58" fmla="*/ 56 w 79"/>
                <a:gd name="T59" fmla="*/ 44 h 79"/>
                <a:gd name="T60" fmla="*/ 67 w 79"/>
                <a:gd name="T61" fmla="*/ 51 h 79"/>
                <a:gd name="T62" fmla="*/ 67 w 79"/>
                <a:gd name="T63" fmla="*/ 51 h 79"/>
                <a:gd name="T64" fmla="*/ 79 w 79"/>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9">
                  <a:moveTo>
                    <a:pt x="79" y="40"/>
                  </a:moveTo>
                  <a:cubicBezTo>
                    <a:pt x="79"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40"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40"/>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9"/>
                    <a:pt x="40" y="79"/>
                  </a:cubicBezTo>
                  <a:cubicBezTo>
                    <a:pt x="46" y="79"/>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9" y="46"/>
                    <a:pt x="79"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4" name="Footer Placeholder 3"/>
          <p:cNvSpPr>
            <a:spLocks noGrp="1"/>
          </p:cNvSpPr>
          <p:nvPr>
            <p:ph type="ftr" sz="quarter" idx="17"/>
          </p:nvPr>
        </p:nvSpPr>
        <p:spPr>
          <a:xfrm>
            <a:off x="3051175" y="1"/>
            <a:ext cx="6096000" cy="457200"/>
          </a:xfrm>
        </p:spPr>
        <p:txBody>
          <a:bodyPr/>
          <a:lstStyle/>
          <a:p>
            <a:r>
              <a:rPr lang="en-GB" dirty="0" smtClean="0"/>
              <a:t>Insert document classification (edit via 'Header &amp; Footer')</a:t>
            </a:r>
            <a:endParaRPr lang="en-GB" dirty="0"/>
          </a:p>
        </p:txBody>
      </p:sp>
    </p:spTree>
    <p:extLst>
      <p:ext uri="{BB962C8B-B14F-4D97-AF65-F5344CB8AC3E}">
        <p14:creationId xmlns:p14="http://schemas.microsoft.com/office/powerpoint/2010/main" val="11617397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ive icons and tex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wrap="square"/>
          <a:lstStyle>
            <a:lvl1pPr>
              <a:defRPr/>
            </a:lvl1pPr>
          </a:lstStyle>
          <a:p>
            <a:r>
              <a:rPr lang="en-US" dirty="0" smtClean="0"/>
              <a:t>Click to edit </a:t>
            </a:r>
            <a:r>
              <a:rPr lang="en-GB" sz="3200" b="1" dirty="0" smtClean="0">
                <a:solidFill>
                  <a:schemeClr val="accent2"/>
                </a:solidFill>
              </a:rPr>
              <a:t>Five icons and text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smtClean="0"/>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 name="Picture Placeholder 6"/>
          <p:cNvSpPr>
            <a:spLocks noGrp="1"/>
          </p:cNvSpPr>
          <p:nvPr>
            <p:ph type="pic" sz="quarter" idx="18"/>
          </p:nvPr>
        </p:nvSpPr>
        <p:spPr>
          <a:xfrm>
            <a:off x="1038350" y="1764000"/>
            <a:ext cx="964800" cy="964800"/>
          </a:xfrm>
          <a:prstGeom prst="rect">
            <a:avLst/>
          </a:prstGeom>
        </p:spPr>
        <p:txBody>
          <a:bodyPr/>
          <a:lstStyle>
            <a:lvl1pPr>
              <a:defRPr sz="1600"/>
            </a:lvl1pPr>
          </a:lstStyle>
          <a:p>
            <a:r>
              <a:rPr lang="en-US" smtClean="0"/>
              <a:t>Click icon to add picture</a:t>
            </a:r>
            <a:endParaRPr lang="en-GB" dirty="0"/>
          </a:p>
        </p:txBody>
      </p:sp>
      <p:sp>
        <p:nvSpPr>
          <p:cNvPr id="18" name="Picture Placeholder 6"/>
          <p:cNvSpPr>
            <a:spLocks noGrp="1"/>
          </p:cNvSpPr>
          <p:nvPr>
            <p:ph type="pic" sz="quarter" idx="19"/>
          </p:nvPr>
        </p:nvSpPr>
        <p:spPr>
          <a:xfrm>
            <a:off x="5611976" y="1764000"/>
            <a:ext cx="964800" cy="964800"/>
          </a:xfrm>
          <a:prstGeom prst="rect">
            <a:avLst/>
          </a:prstGeom>
        </p:spPr>
        <p:txBody>
          <a:bodyPr/>
          <a:lstStyle>
            <a:lvl1pPr>
              <a:defRPr sz="1600"/>
            </a:lvl1pPr>
          </a:lstStyle>
          <a:p>
            <a:r>
              <a:rPr lang="en-US" smtClean="0"/>
              <a:t>Click icon to add picture</a:t>
            </a:r>
            <a:endParaRPr lang="en-GB" dirty="0"/>
          </a:p>
        </p:txBody>
      </p:sp>
      <p:sp>
        <p:nvSpPr>
          <p:cNvPr id="28" name="Picture Placeholder 6"/>
          <p:cNvSpPr>
            <a:spLocks noGrp="1"/>
          </p:cNvSpPr>
          <p:nvPr>
            <p:ph type="pic" sz="quarter" idx="20"/>
          </p:nvPr>
        </p:nvSpPr>
        <p:spPr>
          <a:xfrm>
            <a:off x="10185600" y="1764000"/>
            <a:ext cx="964800" cy="964800"/>
          </a:xfrm>
          <a:prstGeom prst="rect">
            <a:avLst/>
          </a:prstGeom>
        </p:spPr>
        <p:txBody>
          <a:bodyPr/>
          <a:lstStyle>
            <a:lvl1pPr>
              <a:defRPr sz="1600"/>
            </a:lvl1pPr>
          </a:lstStyle>
          <a:p>
            <a:r>
              <a:rPr lang="en-US" smtClean="0"/>
              <a:t>Click icon to add picture</a:t>
            </a:r>
            <a:endParaRPr lang="en-GB" dirty="0"/>
          </a:p>
        </p:txBody>
      </p:sp>
      <p:sp>
        <p:nvSpPr>
          <p:cNvPr id="29" name="Picture Placeholder 6"/>
          <p:cNvSpPr>
            <a:spLocks noGrp="1"/>
          </p:cNvSpPr>
          <p:nvPr>
            <p:ph type="pic" sz="quarter" idx="21"/>
          </p:nvPr>
        </p:nvSpPr>
        <p:spPr>
          <a:xfrm>
            <a:off x="3325163" y="1764000"/>
            <a:ext cx="964800" cy="964800"/>
          </a:xfrm>
          <a:prstGeom prst="rect">
            <a:avLst/>
          </a:prstGeom>
        </p:spPr>
        <p:txBody>
          <a:bodyPr/>
          <a:lstStyle>
            <a:lvl1pPr>
              <a:defRPr sz="1600"/>
            </a:lvl1pPr>
          </a:lstStyle>
          <a:p>
            <a:r>
              <a:rPr lang="en-US" smtClean="0"/>
              <a:t>Click icon to add picture</a:t>
            </a:r>
            <a:endParaRPr lang="en-GB" dirty="0"/>
          </a:p>
        </p:txBody>
      </p:sp>
      <p:sp>
        <p:nvSpPr>
          <p:cNvPr id="30" name="Picture Placeholder 6"/>
          <p:cNvSpPr>
            <a:spLocks noGrp="1"/>
          </p:cNvSpPr>
          <p:nvPr>
            <p:ph type="pic" sz="quarter" idx="22"/>
          </p:nvPr>
        </p:nvSpPr>
        <p:spPr>
          <a:xfrm>
            <a:off x="7898789" y="1764000"/>
            <a:ext cx="964800" cy="964800"/>
          </a:xfrm>
          <a:prstGeom prst="rect">
            <a:avLst/>
          </a:prstGeom>
        </p:spPr>
        <p:txBody>
          <a:bodyPr/>
          <a:lstStyle>
            <a:lvl1pPr>
              <a:defRPr sz="1600"/>
            </a:lvl1pPr>
          </a:lstStyle>
          <a:p>
            <a:r>
              <a:rPr lang="en-US" smtClean="0"/>
              <a:t>Click icon to add picture</a:t>
            </a:r>
            <a:endParaRPr lang="en-GB" dirty="0"/>
          </a:p>
        </p:txBody>
      </p:sp>
      <p:sp>
        <p:nvSpPr>
          <p:cNvPr id="9" name="Text Placeholder 8"/>
          <p:cNvSpPr>
            <a:spLocks noGrp="1"/>
          </p:cNvSpPr>
          <p:nvPr>
            <p:ph type="body" sz="quarter" idx="28" hasCustomPrompt="1"/>
          </p:nvPr>
        </p:nvSpPr>
        <p:spPr>
          <a:xfrm>
            <a:off x="559417" y="2741613"/>
            <a:ext cx="1929165" cy="3640137"/>
          </a:xfrm>
        </p:spPr>
        <p:txBody>
          <a:bodyPr tIns="180000"/>
          <a:lstStyle>
            <a:lvl4pPr algn="ctr">
              <a:defRPr>
                <a:solidFill>
                  <a:schemeClr val="accent2"/>
                </a:solidFill>
              </a:defRPr>
            </a:lvl4pPr>
            <a:lvl5pPr algn="ctr">
              <a:defRPr/>
            </a:lvl5pPr>
            <a:lvl6pPr algn="ctr">
              <a:defRPr/>
            </a:lvl6pPr>
          </a:lstStyle>
          <a:p>
            <a:pPr lvl="3"/>
            <a:r>
              <a:rPr lang="en-GB" dirty="0" smtClean="0"/>
              <a:t>Subtitle (Calibri 28pt)</a:t>
            </a:r>
          </a:p>
          <a:p>
            <a:pPr lvl="4"/>
            <a:r>
              <a:rPr lang="en-GB" dirty="0" smtClean="0"/>
              <a:t>Body text </a:t>
            </a:r>
            <a:br>
              <a:rPr lang="en-GB" dirty="0" smtClean="0"/>
            </a:br>
            <a:r>
              <a:rPr lang="en-GB" dirty="0" smtClean="0"/>
              <a:t>(Calibri 20pt)</a:t>
            </a:r>
          </a:p>
          <a:p>
            <a:pPr lvl="5"/>
            <a:r>
              <a:rPr lang="en-GB" dirty="0" smtClean="0"/>
              <a:t>Source (Calibri 16pt)</a:t>
            </a:r>
          </a:p>
        </p:txBody>
      </p:sp>
      <p:sp>
        <p:nvSpPr>
          <p:cNvPr id="34" name="Text Placeholder 8"/>
          <p:cNvSpPr>
            <a:spLocks noGrp="1"/>
          </p:cNvSpPr>
          <p:nvPr>
            <p:ph type="body" sz="quarter" idx="33" hasCustomPrompt="1"/>
          </p:nvPr>
        </p:nvSpPr>
        <p:spPr>
          <a:xfrm>
            <a:off x="9699185" y="2741613"/>
            <a:ext cx="1929165" cy="3640137"/>
          </a:xfrm>
        </p:spPr>
        <p:txBody>
          <a:bodyPr tIns="180000"/>
          <a:lstStyle>
            <a:lvl4pPr algn="ctr">
              <a:defRPr>
                <a:solidFill>
                  <a:schemeClr val="accent2"/>
                </a:solidFill>
              </a:defRPr>
            </a:lvl4pPr>
            <a:lvl5pPr algn="ctr">
              <a:defRPr/>
            </a:lvl5pPr>
            <a:lvl6pPr algn="ctr">
              <a:defRPr/>
            </a:lvl6pPr>
          </a:lstStyle>
          <a:p>
            <a:pPr lvl="3"/>
            <a:r>
              <a:rPr lang="en-GB" dirty="0" smtClean="0"/>
              <a:t>Subtitle (Calibri 28pt)</a:t>
            </a:r>
          </a:p>
          <a:p>
            <a:pPr lvl="4"/>
            <a:r>
              <a:rPr lang="en-GB" dirty="0" smtClean="0"/>
              <a:t>Body text </a:t>
            </a:r>
            <a:br>
              <a:rPr lang="en-GB" dirty="0" smtClean="0"/>
            </a:br>
            <a:r>
              <a:rPr lang="en-GB" dirty="0" smtClean="0"/>
              <a:t>(Calibri 20pt)</a:t>
            </a:r>
          </a:p>
          <a:p>
            <a:pPr lvl="5"/>
            <a:r>
              <a:rPr lang="en-GB" dirty="0" smtClean="0"/>
              <a:t>Source (Calibri 16pt)</a:t>
            </a:r>
          </a:p>
        </p:txBody>
      </p:sp>
      <p:sp>
        <p:nvSpPr>
          <p:cNvPr id="35" name="Text Placeholder 8"/>
          <p:cNvSpPr>
            <a:spLocks noGrp="1"/>
          </p:cNvSpPr>
          <p:nvPr>
            <p:ph type="body" sz="quarter" idx="34" hasCustomPrompt="1"/>
          </p:nvPr>
        </p:nvSpPr>
        <p:spPr>
          <a:xfrm>
            <a:off x="2844359" y="2741613"/>
            <a:ext cx="1929165" cy="3640137"/>
          </a:xfrm>
        </p:spPr>
        <p:txBody>
          <a:bodyPr tIns="180000"/>
          <a:lstStyle>
            <a:lvl4pPr algn="ctr">
              <a:defRPr>
                <a:solidFill>
                  <a:schemeClr val="accent2"/>
                </a:solidFill>
              </a:defRPr>
            </a:lvl4pPr>
            <a:lvl5pPr algn="ctr">
              <a:defRPr/>
            </a:lvl5pPr>
            <a:lvl6pPr algn="ctr">
              <a:defRPr/>
            </a:lvl6pPr>
          </a:lstStyle>
          <a:p>
            <a:pPr lvl="3"/>
            <a:r>
              <a:rPr lang="en-GB" dirty="0" smtClean="0"/>
              <a:t>Subtitle (Calibri 28pt)</a:t>
            </a:r>
          </a:p>
          <a:p>
            <a:pPr lvl="4"/>
            <a:r>
              <a:rPr lang="en-GB" dirty="0" smtClean="0"/>
              <a:t>Body text </a:t>
            </a:r>
            <a:br>
              <a:rPr lang="en-GB" dirty="0" smtClean="0"/>
            </a:br>
            <a:r>
              <a:rPr lang="en-GB" dirty="0" smtClean="0"/>
              <a:t>(Calibri 20pt)</a:t>
            </a:r>
          </a:p>
          <a:p>
            <a:pPr lvl="5"/>
            <a:r>
              <a:rPr lang="en-GB" dirty="0" smtClean="0"/>
              <a:t>Source (Calibri 16pt)</a:t>
            </a:r>
          </a:p>
        </p:txBody>
      </p:sp>
      <p:sp>
        <p:nvSpPr>
          <p:cNvPr id="36" name="Text Placeholder 8"/>
          <p:cNvSpPr>
            <a:spLocks noGrp="1"/>
          </p:cNvSpPr>
          <p:nvPr>
            <p:ph type="body" sz="quarter" idx="35" hasCustomPrompt="1"/>
          </p:nvPr>
        </p:nvSpPr>
        <p:spPr>
          <a:xfrm>
            <a:off x="5129301" y="2741613"/>
            <a:ext cx="1929165" cy="3640137"/>
          </a:xfrm>
        </p:spPr>
        <p:txBody>
          <a:bodyPr tIns="180000"/>
          <a:lstStyle>
            <a:lvl4pPr algn="ctr">
              <a:defRPr>
                <a:solidFill>
                  <a:schemeClr val="accent2"/>
                </a:solidFill>
              </a:defRPr>
            </a:lvl4pPr>
            <a:lvl5pPr algn="ctr">
              <a:defRPr/>
            </a:lvl5pPr>
            <a:lvl6pPr algn="ctr">
              <a:defRPr/>
            </a:lvl6pPr>
          </a:lstStyle>
          <a:p>
            <a:pPr lvl="3"/>
            <a:r>
              <a:rPr lang="en-GB" dirty="0" smtClean="0"/>
              <a:t>Subtitle (Calibri 28pt)</a:t>
            </a:r>
          </a:p>
          <a:p>
            <a:pPr lvl="4"/>
            <a:r>
              <a:rPr lang="en-GB" dirty="0" smtClean="0"/>
              <a:t>Body text </a:t>
            </a:r>
            <a:br>
              <a:rPr lang="en-GB" dirty="0" smtClean="0"/>
            </a:br>
            <a:r>
              <a:rPr lang="en-GB" dirty="0" smtClean="0"/>
              <a:t>(Calibri 20pt)</a:t>
            </a:r>
          </a:p>
          <a:p>
            <a:pPr lvl="5"/>
            <a:r>
              <a:rPr lang="en-GB" dirty="0" smtClean="0"/>
              <a:t>Source (Calibri 16pt)</a:t>
            </a:r>
          </a:p>
        </p:txBody>
      </p:sp>
      <p:sp>
        <p:nvSpPr>
          <p:cNvPr id="37" name="Text Placeholder 8"/>
          <p:cNvSpPr>
            <a:spLocks noGrp="1"/>
          </p:cNvSpPr>
          <p:nvPr>
            <p:ph type="body" sz="quarter" idx="36" hasCustomPrompt="1"/>
          </p:nvPr>
        </p:nvSpPr>
        <p:spPr>
          <a:xfrm>
            <a:off x="7414243" y="2741613"/>
            <a:ext cx="1929165" cy="3640137"/>
          </a:xfrm>
        </p:spPr>
        <p:txBody>
          <a:bodyPr tIns="180000"/>
          <a:lstStyle>
            <a:lvl4pPr algn="ctr">
              <a:defRPr>
                <a:solidFill>
                  <a:schemeClr val="accent2"/>
                </a:solidFill>
              </a:defRPr>
            </a:lvl4pPr>
            <a:lvl5pPr algn="ctr">
              <a:defRPr/>
            </a:lvl5pPr>
            <a:lvl6pPr algn="ctr">
              <a:defRPr/>
            </a:lvl6pPr>
          </a:lstStyle>
          <a:p>
            <a:pPr lvl="3"/>
            <a:r>
              <a:rPr lang="en-GB" dirty="0" smtClean="0"/>
              <a:t>Subtitle (Calibri 28pt)</a:t>
            </a:r>
          </a:p>
          <a:p>
            <a:pPr lvl="4"/>
            <a:r>
              <a:rPr lang="en-GB" dirty="0" smtClean="0"/>
              <a:t>Body text </a:t>
            </a:r>
            <a:br>
              <a:rPr lang="en-GB" dirty="0" smtClean="0"/>
            </a:br>
            <a:r>
              <a:rPr lang="en-GB" dirty="0" smtClean="0"/>
              <a:t>(Calibri 20pt)</a:t>
            </a:r>
          </a:p>
          <a:p>
            <a:pPr lvl="5"/>
            <a:r>
              <a:rPr lang="en-GB" dirty="0" smtClean="0"/>
              <a:t>Source (Calibri 16pt)</a:t>
            </a:r>
          </a:p>
        </p:txBody>
      </p:sp>
    </p:spTree>
    <p:extLst>
      <p:ext uri="{BB962C8B-B14F-4D97-AF65-F5344CB8AC3E}">
        <p14:creationId xmlns:p14="http://schemas.microsoft.com/office/powerpoint/2010/main" val="33602663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3" name="Group 12"/>
          <p:cNvGrpSpPr/>
          <p:nvPr userDrawn="1"/>
        </p:nvGrpSpPr>
        <p:grpSpPr>
          <a:xfrm>
            <a:off x="455296" y="16"/>
            <a:ext cx="11279504" cy="2741596"/>
            <a:chOff x="455296" y="0"/>
            <a:chExt cx="11279504" cy="289560"/>
          </a:xfrm>
        </p:grpSpPr>
        <p:sp>
          <p:nvSpPr>
            <p:cNvPr id="45" name="Rectangle 44"/>
            <p:cNvSpPr/>
            <p:nvPr/>
          </p:nvSpPr>
          <p:spPr>
            <a:xfrm>
              <a:off x="455296" y="0"/>
              <a:ext cx="6508722" cy="2895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p:cNvSpPr/>
            <p:nvPr/>
          </p:nvSpPr>
          <p:spPr>
            <a:xfrm>
              <a:off x="6964018" y="0"/>
              <a:ext cx="2855754" cy="2895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p:cNvSpPr/>
            <p:nvPr userDrawn="1"/>
          </p:nvSpPr>
          <p:spPr>
            <a:xfrm>
              <a:off x="9819772" y="0"/>
              <a:ext cx="1915028" cy="2895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34" name="Group 133"/>
          <p:cNvGrpSpPr>
            <a:grpSpLocks noChangeAspect="1"/>
          </p:cNvGrpSpPr>
          <p:nvPr userDrawn="1"/>
        </p:nvGrpSpPr>
        <p:grpSpPr>
          <a:xfrm>
            <a:off x="9853495" y="46203"/>
            <a:ext cx="1854000" cy="2661516"/>
            <a:chOff x="17487900" y="958850"/>
            <a:chExt cx="714376" cy="1025525"/>
          </a:xfrm>
          <a:solidFill>
            <a:srgbClr val="FFFFFF">
              <a:alpha val="20000"/>
            </a:srgbClr>
          </a:solidFill>
        </p:grpSpPr>
        <p:sp>
          <p:nvSpPr>
            <p:cNvPr id="135" name="Freeform 865"/>
            <p:cNvSpPr>
              <a:spLocks/>
            </p:cNvSpPr>
            <p:nvPr/>
          </p:nvSpPr>
          <p:spPr bwMode="auto">
            <a:xfrm>
              <a:off x="17487900" y="958850"/>
              <a:ext cx="80963" cy="80963"/>
            </a:xfrm>
            <a:custGeom>
              <a:avLst/>
              <a:gdLst>
                <a:gd name="T0" fmla="*/ 120 w 120"/>
                <a:gd name="T1" fmla="*/ 60 h 120"/>
                <a:gd name="T2" fmla="*/ 102 w 120"/>
                <a:gd name="T3" fmla="*/ 42 h 120"/>
                <a:gd name="T4" fmla="*/ 102 w 120"/>
                <a:gd name="T5" fmla="*/ 42 h 120"/>
                <a:gd name="T6" fmla="*/ 85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5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5" y="53"/>
                  </a:cubicBezTo>
                  <a:cubicBezTo>
                    <a:pt x="67" y="53"/>
                    <a:pt x="67" y="53"/>
                    <a:pt x="67" y="53"/>
                  </a:cubicBezTo>
                  <a:cubicBezTo>
                    <a:pt x="67" y="35"/>
                    <a:pt x="67" y="35"/>
                    <a:pt x="67" y="35"/>
                  </a:cubicBezTo>
                  <a:cubicBezTo>
                    <a:pt x="73"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6" y="32"/>
                    <a:pt x="53" y="35"/>
                  </a:cubicBezTo>
                  <a:cubicBezTo>
                    <a:pt x="53" y="53"/>
                    <a:pt x="53" y="53"/>
                    <a:pt x="53" y="53"/>
                  </a:cubicBezTo>
                  <a:cubicBezTo>
                    <a:pt x="34" y="53"/>
                    <a:pt x="34" y="53"/>
                    <a:pt x="34" y="53"/>
                  </a:cubicBezTo>
                  <a:cubicBezTo>
                    <a:pt x="31"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1" y="73"/>
                    <a:pt x="34" y="67"/>
                  </a:cubicBezTo>
                  <a:cubicBezTo>
                    <a:pt x="53" y="67"/>
                    <a:pt x="53" y="67"/>
                    <a:pt x="53" y="67"/>
                  </a:cubicBezTo>
                  <a:cubicBezTo>
                    <a:pt x="53" y="86"/>
                    <a:pt x="53" y="86"/>
                    <a:pt x="53" y="86"/>
                  </a:cubicBezTo>
                  <a:cubicBezTo>
                    <a:pt x="46"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5" y="67"/>
                    <a:pt x="85" y="67"/>
                    <a:pt x="85" y="67"/>
                  </a:cubicBezTo>
                  <a:cubicBezTo>
                    <a:pt x="88" y="73"/>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6" name="Freeform 866"/>
            <p:cNvSpPr>
              <a:spLocks/>
            </p:cNvSpPr>
            <p:nvPr/>
          </p:nvSpPr>
          <p:spPr bwMode="auto">
            <a:xfrm>
              <a:off x="17645063" y="958850"/>
              <a:ext cx="80963" cy="80963"/>
            </a:xfrm>
            <a:custGeom>
              <a:avLst/>
              <a:gdLst>
                <a:gd name="T0" fmla="*/ 120 w 120"/>
                <a:gd name="T1" fmla="*/ 60 h 120"/>
                <a:gd name="T2" fmla="*/ 103 w 120"/>
                <a:gd name="T3" fmla="*/ 42 h 120"/>
                <a:gd name="T4" fmla="*/ 103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5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5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3 w 120"/>
                <a:gd name="T61" fmla="*/ 78 h 120"/>
                <a:gd name="T62" fmla="*/ 103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3" y="42"/>
                  </a:cubicBezTo>
                  <a:cubicBezTo>
                    <a:pt x="103" y="42"/>
                    <a:pt x="103" y="42"/>
                    <a:pt x="103" y="42"/>
                  </a:cubicBezTo>
                  <a:cubicBezTo>
                    <a:pt x="95" y="42"/>
                    <a:pt x="89" y="47"/>
                    <a:pt x="86" y="53"/>
                  </a:cubicBezTo>
                  <a:cubicBezTo>
                    <a:pt x="67" y="53"/>
                    <a:pt x="67" y="53"/>
                    <a:pt x="67" y="53"/>
                  </a:cubicBezTo>
                  <a:cubicBezTo>
                    <a:pt x="67" y="35"/>
                    <a:pt x="67" y="35"/>
                    <a:pt x="67" y="35"/>
                  </a:cubicBezTo>
                  <a:cubicBezTo>
                    <a:pt x="74"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7" y="32"/>
                    <a:pt x="53" y="35"/>
                  </a:cubicBezTo>
                  <a:cubicBezTo>
                    <a:pt x="53" y="53"/>
                    <a:pt x="53" y="53"/>
                    <a:pt x="53" y="53"/>
                  </a:cubicBezTo>
                  <a:cubicBezTo>
                    <a:pt x="35" y="53"/>
                    <a:pt x="35" y="53"/>
                    <a:pt x="35" y="53"/>
                  </a:cubicBezTo>
                  <a:cubicBezTo>
                    <a:pt x="32" y="47"/>
                    <a:pt x="26"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6" y="78"/>
                    <a:pt x="32" y="73"/>
                    <a:pt x="35"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4" y="89"/>
                    <a:pt x="67" y="86"/>
                  </a:cubicBezTo>
                  <a:cubicBezTo>
                    <a:pt x="67" y="67"/>
                    <a:pt x="67" y="67"/>
                    <a:pt x="67" y="67"/>
                  </a:cubicBezTo>
                  <a:cubicBezTo>
                    <a:pt x="86" y="67"/>
                    <a:pt x="86" y="67"/>
                    <a:pt x="86" y="67"/>
                  </a:cubicBezTo>
                  <a:cubicBezTo>
                    <a:pt x="89" y="73"/>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7" name="Freeform 867"/>
            <p:cNvSpPr>
              <a:spLocks/>
            </p:cNvSpPr>
            <p:nvPr/>
          </p:nvSpPr>
          <p:spPr bwMode="auto">
            <a:xfrm>
              <a:off x="17803813" y="958850"/>
              <a:ext cx="80963" cy="80963"/>
            </a:xfrm>
            <a:custGeom>
              <a:avLst/>
              <a:gdLst>
                <a:gd name="T0" fmla="*/ 120 w 120"/>
                <a:gd name="T1" fmla="*/ 60 h 120"/>
                <a:gd name="T2" fmla="*/ 102 w 120"/>
                <a:gd name="T3" fmla="*/ 42 h 120"/>
                <a:gd name="T4" fmla="*/ 102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6" y="53"/>
                  </a:cubicBezTo>
                  <a:cubicBezTo>
                    <a:pt x="67" y="53"/>
                    <a:pt x="67" y="53"/>
                    <a:pt x="67" y="53"/>
                  </a:cubicBezTo>
                  <a:cubicBezTo>
                    <a:pt x="67" y="35"/>
                    <a:pt x="67" y="35"/>
                    <a:pt x="67" y="35"/>
                  </a:cubicBezTo>
                  <a:cubicBezTo>
                    <a:pt x="73"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7" y="32"/>
                    <a:pt x="53" y="35"/>
                  </a:cubicBezTo>
                  <a:cubicBezTo>
                    <a:pt x="53" y="53"/>
                    <a:pt x="53" y="53"/>
                    <a:pt x="53" y="53"/>
                  </a:cubicBezTo>
                  <a:cubicBezTo>
                    <a:pt x="34" y="53"/>
                    <a:pt x="34" y="53"/>
                    <a:pt x="34" y="53"/>
                  </a:cubicBezTo>
                  <a:cubicBezTo>
                    <a:pt x="32"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2" y="73"/>
                    <a:pt x="34"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6" y="67"/>
                    <a:pt x="86" y="67"/>
                    <a:pt x="86" y="67"/>
                  </a:cubicBezTo>
                  <a:cubicBezTo>
                    <a:pt x="88" y="73"/>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8" name="Freeform 868"/>
            <p:cNvSpPr>
              <a:spLocks/>
            </p:cNvSpPr>
            <p:nvPr/>
          </p:nvSpPr>
          <p:spPr bwMode="auto">
            <a:xfrm>
              <a:off x="17962563" y="958850"/>
              <a:ext cx="80963" cy="80963"/>
            </a:xfrm>
            <a:custGeom>
              <a:avLst/>
              <a:gdLst>
                <a:gd name="T0" fmla="*/ 120 w 120"/>
                <a:gd name="T1" fmla="*/ 60 h 120"/>
                <a:gd name="T2" fmla="*/ 103 w 120"/>
                <a:gd name="T3" fmla="*/ 42 h 120"/>
                <a:gd name="T4" fmla="*/ 103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3 w 120"/>
                <a:gd name="T19" fmla="*/ 18 h 120"/>
                <a:gd name="T20" fmla="*/ 43 w 120"/>
                <a:gd name="T21" fmla="*/ 18 h 120"/>
                <a:gd name="T22" fmla="*/ 54 w 120"/>
                <a:gd name="T23" fmla="*/ 35 h 120"/>
                <a:gd name="T24" fmla="*/ 54 w 120"/>
                <a:gd name="T25" fmla="*/ 53 h 120"/>
                <a:gd name="T26" fmla="*/ 35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5 w 120"/>
                <a:gd name="T39" fmla="*/ 67 h 120"/>
                <a:gd name="T40" fmla="*/ 54 w 120"/>
                <a:gd name="T41" fmla="*/ 67 h 120"/>
                <a:gd name="T42" fmla="*/ 54 w 120"/>
                <a:gd name="T43" fmla="*/ 86 h 120"/>
                <a:gd name="T44" fmla="*/ 43 w 120"/>
                <a:gd name="T45" fmla="*/ 102 h 120"/>
                <a:gd name="T46" fmla="*/ 43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3 w 120"/>
                <a:gd name="T61" fmla="*/ 78 h 120"/>
                <a:gd name="T62" fmla="*/ 103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3" y="42"/>
                  </a:cubicBezTo>
                  <a:cubicBezTo>
                    <a:pt x="103" y="42"/>
                    <a:pt x="103" y="42"/>
                    <a:pt x="103" y="42"/>
                  </a:cubicBezTo>
                  <a:cubicBezTo>
                    <a:pt x="95" y="42"/>
                    <a:pt x="89" y="47"/>
                    <a:pt x="86" y="53"/>
                  </a:cubicBezTo>
                  <a:cubicBezTo>
                    <a:pt x="67" y="53"/>
                    <a:pt x="67" y="53"/>
                    <a:pt x="67" y="53"/>
                  </a:cubicBezTo>
                  <a:cubicBezTo>
                    <a:pt x="67" y="35"/>
                    <a:pt x="67" y="35"/>
                    <a:pt x="67" y="35"/>
                  </a:cubicBezTo>
                  <a:cubicBezTo>
                    <a:pt x="74" y="32"/>
                    <a:pt x="78" y="25"/>
                    <a:pt x="78" y="18"/>
                  </a:cubicBezTo>
                  <a:cubicBezTo>
                    <a:pt x="78" y="18"/>
                    <a:pt x="78" y="18"/>
                    <a:pt x="78" y="18"/>
                  </a:cubicBezTo>
                  <a:cubicBezTo>
                    <a:pt x="78" y="8"/>
                    <a:pt x="70" y="0"/>
                    <a:pt x="60" y="0"/>
                  </a:cubicBezTo>
                  <a:cubicBezTo>
                    <a:pt x="51" y="0"/>
                    <a:pt x="43" y="8"/>
                    <a:pt x="43" y="18"/>
                  </a:cubicBezTo>
                  <a:cubicBezTo>
                    <a:pt x="43" y="18"/>
                    <a:pt x="43" y="18"/>
                    <a:pt x="43" y="18"/>
                  </a:cubicBezTo>
                  <a:cubicBezTo>
                    <a:pt x="43" y="25"/>
                    <a:pt x="47" y="32"/>
                    <a:pt x="54" y="35"/>
                  </a:cubicBezTo>
                  <a:cubicBezTo>
                    <a:pt x="54" y="53"/>
                    <a:pt x="54" y="53"/>
                    <a:pt x="54" y="53"/>
                  </a:cubicBezTo>
                  <a:cubicBezTo>
                    <a:pt x="35" y="53"/>
                    <a:pt x="35" y="53"/>
                    <a:pt x="35" y="53"/>
                  </a:cubicBezTo>
                  <a:cubicBezTo>
                    <a:pt x="32" y="47"/>
                    <a:pt x="26"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6" y="78"/>
                    <a:pt x="32" y="73"/>
                    <a:pt x="35" y="67"/>
                  </a:cubicBezTo>
                  <a:cubicBezTo>
                    <a:pt x="54" y="67"/>
                    <a:pt x="54" y="67"/>
                    <a:pt x="54" y="67"/>
                  </a:cubicBezTo>
                  <a:cubicBezTo>
                    <a:pt x="54" y="86"/>
                    <a:pt x="54" y="86"/>
                    <a:pt x="54" y="86"/>
                  </a:cubicBezTo>
                  <a:cubicBezTo>
                    <a:pt x="47" y="89"/>
                    <a:pt x="43" y="95"/>
                    <a:pt x="43" y="102"/>
                  </a:cubicBezTo>
                  <a:cubicBezTo>
                    <a:pt x="43" y="102"/>
                    <a:pt x="43" y="102"/>
                    <a:pt x="43" y="102"/>
                  </a:cubicBezTo>
                  <a:cubicBezTo>
                    <a:pt x="43" y="112"/>
                    <a:pt x="51" y="120"/>
                    <a:pt x="60" y="120"/>
                  </a:cubicBezTo>
                  <a:cubicBezTo>
                    <a:pt x="70" y="120"/>
                    <a:pt x="78" y="112"/>
                    <a:pt x="78" y="102"/>
                  </a:cubicBezTo>
                  <a:cubicBezTo>
                    <a:pt x="78" y="102"/>
                    <a:pt x="78" y="102"/>
                    <a:pt x="78" y="102"/>
                  </a:cubicBezTo>
                  <a:cubicBezTo>
                    <a:pt x="78" y="95"/>
                    <a:pt x="74" y="89"/>
                    <a:pt x="67" y="86"/>
                  </a:cubicBezTo>
                  <a:cubicBezTo>
                    <a:pt x="67" y="67"/>
                    <a:pt x="67" y="67"/>
                    <a:pt x="67" y="67"/>
                  </a:cubicBezTo>
                  <a:cubicBezTo>
                    <a:pt x="86" y="67"/>
                    <a:pt x="86" y="67"/>
                    <a:pt x="86" y="67"/>
                  </a:cubicBezTo>
                  <a:cubicBezTo>
                    <a:pt x="89" y="73"/>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9" name="Freeform 869"/>
            <p:cNvSpPr>
              <a:spLocks/>
            </p:cNvSpPr>
            <p:nvPr/>
          </p:nvSpPr>
          <p:spPr bwMode="auto">
            <a:xfrm>
              <a:off x="18121313" y="958850"/>
              <a:ext cx="80963" cy="80963"/>
            </a:xfrm>
            <a:custGeom>
              <a:avLst/>
              <a:gdLst>
                <a:gd name="T0" fmla="*/ 120 w 120"/>
                <a:gd name="T1" fmla="*/ 60 h 120"/>
                <a:gd name="T2" fmla="*/ 102 w 120"/>
                <a:gd name="T3" fmla="*/ 42 h 120"/>
                <a:gd name="T4" fmla="*/ 102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6" y="53"/>
                  </a:cubicBezTo>
                  <a:cubicBezTo>
                    <a:pt x="67" y="53"/>
                    <a:pt x="67" y="53"/>
                    <a:pt x="67" y="53"/>
                  </a:cubicBezTo>
                  <a:cubicBezTo>
                    <a:pt x="67" y="35"/>
                    <a:pt x="67" y="35"/>
                    <a:pt x="67" y="35"/>
                  </a:cubicBezTo>
                  <a:cubicBezTo>
                    <a:pt x="73"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7" y="32"/>
                    <a:pt x="53" y="35"/>
                  </a:cubicBezTo>
                  <a:cubicBezTo>
                    <a:pt x="53" y="53"/>
                    <a:pt x="53" y="53"/>
                    <a:pt x="53" y="53"/>
                  </a:cubicBezTo>
                  <a:cubicBezTo>
                    <a:pt x="34" y="53"/>
                    <a:pt x="34" y="53"/>
                    <a:pt x="34" y="53"/>
                  </a:cubicBezTo>
                  <a:cubicBezTo>
                    <a:pt x="32"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2" y="73"/>
                    <a:pt x="34"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6" y="67"/>
                    <a:pt x="86" y="67"/>
                    <a:pt x="86" y="67"/>
                  </a:cubicBezTo>
                  <a:cubicBezTo>
                    <a:pt x="88" y="73"/>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0" name="Freeform 870"/>
            <p:cNvSpPr>
              <a:spLocks/>
            </p:cNvSpPr>
            <p:nvPr/>
          </p:nvSpPr>
          <p:spPr bwMode="auto">
            <a:xfrm>
              <a:off x="17487900" y="1116013"/>
              <a:ext cx="80963" cy="80963"/>
            </a:xfrm>
            <a:custGeom>
              <a:avLst/>
              <a:gdLst>
                <a:gd name="T0" fmla="*/ 120 w 120"/>
                <a:gd name="T1" fmla="*/ 60 h 120"/>
                <a:gd name="T2" fmla="*/ 102 w 120"/>
                <a:gd name="T3" fmla="*/ 42 h 120"/>
                <a:gd name="T4" fmla="*/ 102 w 120"/>
                <a:gd name="T5" fmla="*/ 42 h 120"/>
                <a:gd name="T6" fmla="*/ 85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5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5" y="53"/>
                  </a:cubicBezTo>
                  <a:cubicBezTo>
                    <a:pt x="67" y="53"/>
                    <a:pt x="67" y="53"/>
                    <a:pt x="67" y="53"/>
                  </a:cubicBezTo>
                  <a:cubicBezTo>
                    <a:pt x="67" y="35"/>
                    <a:pt x="67" y="35"/>
                    <a:pt x="67" y="35"/>
                  </a:cubicBezTo>
                  <a:cubicBezTo>
                    <a:pt x="73"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6" y="32"/>
                    <a:pt x="53" y="35"/>
                  </a:cubicBezTo>
                  <a:cubicBezTo>
                    <a:pt x="53" y="53"/>
                    <a:pt x="53" y="53"/>
                    <a:pt x="53" y="53"/>
                  </a:cubicBezTo>
                  <a:cubicBezTo>
                    <a:pt x="34" y="53"/>
                    <a:pt x="34" y="53"/>
                    <a:pt x="34" y="53"/>
                  </a:cubicBezTo>
                  <a:cubicBezTo>
                    <a:pt x="31"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1" y="74"/>
                    <a:pt x="34" y="67"/>
                  </a:cubicBezTo>
                  <a:cubicBezTo>
                    <a:pt x="53" y="67"/>
                    <a:pt x="53" y="67"/>
                    <a:pt x="53" y="67"/>
                  </a:cubicBezTo>
                  <a:cubicBezTo>
                    <a:pt x="53" y="86"/>
                    <a:pt x="53" y="86"/>
                    <a:pt x="53" y="86"/>
                  </a:cubicBezTo>
                  <a:cubicBezTo>
                    <a:pt x="46"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5" y="67"/>
                    <a:pt x="85" y="67"/>
                    <a:pt x="85"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1" name="Freeform 871"/>
            <p:cNvSpPr>
              <a:spLocks/>
            </p:cNvSpPr>
            <p:nvPr/>
          </p:nvSpPr>
          <p:spPr bwMode="auto">
            <a:xfrm>
              <a:off x="17645063" y="1116013"/>
              <a:ext cx="80963" cy="80963"/>
            </a:xfrm>
            <a:custGeom>
              <a:avLst/>
              <a:gdLst>
                <a:gd name="T0" fmla="*/ 120 w 120"/>
                <a:gd name="T1" fmla="*/ 60 h 120"/>
                <a:gd name="T2" fmla="*/ 103 w 120"/>
                <a:gd name="T3" fmla="*/ 42 h 120"/>
                <a:gd name="T4" fmla="*/ 103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5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5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3 w 120"/>
                <a:gd name="T61" fmla="*/ 78 h 120"/>
                <a:gd name="T62" fmla="*/ 103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3" y="42"/>
                  </a:cubicBezTo>
                  <a:cubicBezTo>
                    <a:pt x="103" y="42"/>
                    <a:pt x="103" y="42"/>
                    <a:pt x="103" y="42"/>
                  </a:cubicBezTo>
                  <a:cubicBezTo>
                    <a:pt x="95" y="42"/>
                    <a:pt x="89" y="47"/>
                    <a:pt x="86" y="53"/>
                  </a:cubicBezTo>
                  <a:cubicBezTo>
                    <a:pt x="67" y="53"/>
                    <a:pt x="67" y="53"/>
                    <a:pt x="67" y="53"/>
                  </a:cubicBezTo>
                  <a:cubicBezTo>
                    <a:pt x="67" y="35"/>
                    <a:pt x="67" y="35"/>
                    <a:pt x="67" y="35"/>
                  </a:cubicBezTo>
                  <a:cubicBezTo>
                    <a:pt x="74"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7" y="32"/>
                    <a:pt x="53" y="35"/>
                  </a:cubicBezTo>
                  <a:cubicBezTo>
                    <a:pt x="53" y="53"/>
                    <a:pt x="53" y="53"/>
                    <a:pt x="53" y="53"/>
                  </a:cubicBezTo>
                  <a:cubicBezTo>
                    <a:pt x="35" y="53"/>
                    <a:pt x="35" y="53"/>
                    <a:pt x="35" y="53"/>
                  </a:cubicBezTo>
                  <a:cubicBezTo>
                    <a:pt x="32" y="47"/>
                    <a:pt x="26"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6" y="78"/>
                    <a:pt x="32" y="74"/>
                    <a:pt x="35"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4" y="89"/>
                    <a:pt x="67" y="86"/>
                  </a:cubicBezTo>
                  <a:cubicBezTo>
                    <a:pt x="67" y="67"/>
                    <a:pt x="67" y="67"/>
                    <a:pt x="67" y="67"/>
                  </a:cubicBezTo>
                  <a:cubicBezTo>
                    <a:pt x="86" y="67"/>
                    <a:pt x="86" y="67"/>
                    <a:pt x="86" y="67"/>
                  </a:cubicBezTo>
                  <a:cubicBezTo>
                    <a:pt x="89" y="74"/>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2" name="Freeform 872"/>
            <p:cNvSpPr>
              <a:spLocks/>
            </p:cNvSpPr>
            <p:nvPr/>
          </p:nvSpPr>
          <p:spPr bwMode="auto">
            <a:xfrm>
              <a:off x="17803813" y="1116013"/>
              <a:ext cx="80963" cy="80963"/>
            </a:xfrm>
            <a:custGeom>
              <a:avLst/>
              <a:gdLst>
                <a:gd name="T0" fmla="*/ 120 w 120"/>
                <a:gd name="T1" fmla="*/ 60 h 120"/>
                <a:gd name="T2" fmla="*/ 102 w 120"/>
                <a:gd name="T3" fmla="*/ 42 h 120"/>
                <a:gd name="T4" fmla="*/ 102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6" y="53"/>
                  </a:cubicBezTo>
                  <a:cubicBezTo>
                    <a:pt x="67" y="53"/>
                    <a:pt x="67" y="53"/>
                    <a:pt x="67" y="53"/>
                  </a:cubicBezTo>
                  <a:cubicBezTo>
                    <a:pt x="67" y="35"/>
                    <a:pt x="67" y="35"/>
                    <a:pt x="67" y="35"/>
                  </a:cubicBezTo>
                  <a:cubicBezTo>
                    <a:pt x="73"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7" y="32"/>
                    <a:pt x="53" y="35"/>
                  </a:cubicBezTo>
                  <a:cubicBezTo>
                    <a:pt x="53" y="53"/>
                    <a:pt x="53" y="53"/>
                    <a:pt x="53" y="53"/>
                  </a:cubicBezTo>
                  <a:cubicBezTo>
                    <a:pt x="34" y="53"/>
                    <a:pt x="34" y="53"/>
                    <a:pt x="34" y="53"/>
                  </a:cubicBezTo>
                  <a:cubicBezTo>
                    <a:pt x="32"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2" y="74"/>
                    <a:pt x="34"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6" y="67"/>
                    <a:pt x="86" y="67"/>
                    <a:pt x="86"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3" name="Freeform 873"/>
            <p:cNvSpPr>
              <a:spLocks/>
            </p:cNvSpPr>
            <p:nvPr/>
          </p:nvSpPr>
          <p:spPr bwMode="auto">
            <a:xfrm>
              <a:off x="17962563" y="1116013"/>
              <a:ext cx="80963" cy="80963"/>
            </a:xfrm>
            <a:custGeom>
              <a:avLst/>
              <a:gdLst>
                <a:gd name="T0" fmla="*/ 120 w 120"/>
                <a:gd name="T1" fmla="*/ 60 h 120"/>
                <a:gd name="T2" fmla="*/ 103 w 120"/>
                <a:gd name="T3" fmla="*/ 42 h 120"/>
                <a:gd name="T4" fmla="*/ 103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3 w 120"/>
                <a:gd name="T19" fmla="*/ 18 h 120"/>
                <a:gd name="T20" fmla="*/ 43 w 120"/>
                <a:gd name="T21" fmla="*/ 18 h 120"/>
                <a:gd name="T22" fmla="*/ 54 w 120"/>
                <a:gd name="T23" fmla="*/ 35 h 120"/>
                <a:gd name="T24" fmla="*/ 54 w 120"/>
                <a:gd name="T25" fmla="*/ 53 h 120"/>
                <a:gd name="T26" fmla="*/ 35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5 w 120"/>
                <a:gd name="T39" fmla="*/ 67 h 120"/>
                <a:gd name="T40" fmla="*/ 54 w 120"/>
                <a:gd name="T41" fmla="*/ 67 h 120"/>
                <a:gd name="T42" fmla="*/ 54 w 120"/>
                <a:gd name="T43" fmla="*/ 86 h 120"/>
                <a:gd name="T44" fmla="*/ 43 w 120"/>
                <a:gd name="T45" fmla="*/ 102 h 120"/>
                <a:gd name="T46" fmla="*/ 43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3 w 120"/>
                <a:gd name="T61" fmla="*/ 78 h 120"/>
                <a:gd name="T62" fmla="*/ 103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3" y="42"/>
                  </a:cubicBezTo>
                  <a:cubicBezTo>
                    <a:pt x="103" y="42"/>
                    <a:pt x="103" y="42"/>
                    <a:pt x="103" y="42"/>
                  </a:cubicBezTo>
                  <a:cubicBezTo>
                    <a:pt x="95" y="42"/>
                    <a:pt x="89" y="47"/>
                    <a:pt x="86" y="53"/>
                  </a:cubicBezTo>
                  <a:cubicBezTo>
                    <a:pt x="67" y="53"/>
                    <a:pt x="67" y="53"/>
                    <a:pt x="67" y="53"/>
                  </a:cubicBezTo>
                  <a:cubicBezTo>
                    <a:pt x="67" y="35"/>
                    <a:pt x="67" y="35"/>
                    <a:pt x="67" y="35"/>
                  </a:cubicBezTo>
                  <a:cubicBezTo>
                    <a:pt x="74" y="32"/>
                    <a:pt x="78" y="25"/>
                    <a:pt x="78" y="18"/>
                  </a:cubicBezTo>
                  <a:cubicBezTo>
                    <a:pt x="78" y="18"/>
                    <a:pt x="78" y="18"/>
                    <a:pt x="78" y="18"/>
                  </a:cubicBezTo>
                  <a:cubicBezTo>
                    <a:pt x="78" y="8"/>
                    <a:pt x="70" y="0"/>
                    <a:pt x="60" y="0"/>
                  </a:cubicBezTo>
                  <a:cubicBezTo>
                    <a:pt x="51" y="0"/>
                    <a:pt x="43" y="8"/>
                    <a:pt x="43" y="18"/>
                  </a:cubicBezTo>
                  <a:cubicBezTo>
                    <a:pt x="43" y="18"/>
                    <a:pt x="43" y="18"/>
                    <a:pt x="43" y="18"/>
                  </a:cubicBezTo>
                  <a:cubicBezTo>
                    <a:pt x="43" y="25"/>
                    <a:pt x="47" y="32"/>
                    <a:pt x="54" y="35"/>
                  </a:cubicBezTo>
                  <a:cubicBezTo>
                    <a:pt x="54" y="53"/>
                    <a:pt x="54" y="53"/>
                    <a:pt x="54" y="53"/>
                  </a:cubicBezTo>
                  <a:cubicBezTo>
                    <a:pt x="35" y="53"/>
                    <a:pt x="35" y="53"/>
                    <a:pt x="35" y="53"/>
                  </a:cubicBezTo>
                  <a:cubicBezTo>
                    <a:pt x="32" y="47"/>
                    <a:pt x="26"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6" y="78"/>
                    <a:pt x="32" y="74"/>
                    <a:pt x="35" y="67"/>
                  </a:cubicBezTo>
                  <a:cubicBezTo>
                    <a:pt x="54" y="67"/>
                    <a:pt x="54" y="67"/>
                    <a:pt x="54" y="67"/>
                  </a:cubicBezTo>
                  <a:cubicBezTo>
                    <a:pt x="54" y="86"/>
                    <a:pt x="54" y="86"/>
                    <a:pt x="54" y="86"/>
                  </a:cubicBezTo>
                  <a:cubicBezTo>
                    <a:pt x="47" y="89"/>
                    <a:pt x="43" y="95"/>
                    <a:pt x="43" y="102"/>
                  </a:cubicBezTo>
                  <a:cubicBezTo>
                    <a:pt x="43" y="102"/>
                    <a:pt x="43" y="102"/>
                    <a:pt x="43" y="102"/>
                  </a:cubicBezTo>
                  <a:cubicBezTo>
                    <a:pt x="43" y="112"/>
                    <a:pt x="51" y="120"/>
                    <a:pt x="60" y="120"/>
                  </a:cubicBezTo>
                  <a:cubicBezTo>
                    <a:pt x="70" y="120"/>
                    <a:pt x="78" y="112"/>
                    <a:pt x="78" y="102"/>
                  </a:cubicBezTo>
                  <a:cubicBezTo>
                    <a:pt x="78" y="102"/>
                    <a:pt x="78" y="102"/>
                    <a:pt x="78" y="102"/>
                  </a:cubicBezTo>
                  <a:cubicBezTo>
                    <a:pt x="78" y="95"/>
                    <a:pt x="74" y="89"/>
                    <a:pt x="67" y="86"/>
                  </a:cubicBezTo>
                  <a:cubicBezTo>
                    <a:pt x="67" y="67"/>
                    <a:pt x="67" y="67"/>
                    <a:pt x="67" y="67"/>
                  </a:cubicBezTo>
                  <a:cubicBezTo>
                    <a:pt x="86" y="67"/>
                    <a:pt x="86" y="67"/>
                    <a:pt x="86" y="67"/>
                  </a:cubicBezTo>
                  <a:cubicBezTo>
                    <a:pt x="89" y="74"/>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4" name="Freeform 874"/>
            <p:cNvSpPr>
              <a:spLocks/>
            </p:cNvSpPr>
            <p:nvPr/>
          </p:nvSpPr>
          <p:spPr bwMode="auto">
            <a:xfrm>
              <a:off x="18121313" y="1116013"/>
              <a:ext cx="80963" cy="80963"/>
            </a:xfrm>
            <a:custGeom>
              <a:avLst/>
              <a:gdLst>
                <a:gd name="T0" fmla="*/ 120 w 120"/>
                <a:gd name="T1" fmla="*/ 60 h 120"/>
                <a:gd name="T2" fmla="*/ 102 w 120"/>
                <a:gd name="T3" fmla="*/ 42 h 120"/>
                <a:gd name="T4" fmla="*/ 102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6" y="53"/>
                  </a:cubicBezTo>
                  <a:cubicBezTo>
                    <a:pt x="67" y="53"/>
                    <a:pt x="67" y="53"/>
                    <a:pt x="67" y="53"/>
                  </a:cubicBezTo>
                  <a:cubicBezTo>
                    <a:pt x="67" y="35"/>
                    <a:pt x="67" y="35"/>
                    <a:pt x="67" y="35"/>
                  </a:cubicBezTo>
                  <a:cubicBezTo>
                    <a:pt x="73"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7" y="32"/>
                    <a:pt x="53" y="35"/>
                  </a:cubicBezTo>
                  <a:cubicBezTo>
                    <a:pt x="53" y="53"/>
                    <a:pt x="53" y="53"/>
                    <a:pt x="53" y="53"/>
                  </a:cubicBezTo>
                  <a:cubicBezTo>
                    <a:pt x="34" y="53"/>
                    <a:pt x="34" y="53"/>
                    <a:pt x="34" y="53"/>
                  </a:cubicBezTo>
                  <a:cubicBezTo>
                    <a:pt x="32"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2" y="74"/>
                    <a:pt x="34"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6" y="67"/>
                    <a:pt x="86" y="67"/>
                    <a:pt x="86"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5" name="Freeform 875"/>
            <p:cNvSpPr>
              <a:spLocks/>
            </p:cNvSpPr>
            <p:nvPr/>
          </p:nvSpPr>
          <p:spPr bwMode="auto">
            <a:xfrm>
              <a:off x="17487900" y="1274763"/>
              <a:ext cx="80963" cy="79375"/>
            </a:xfrm>
            <a:custGeom>
              <a:avLst/>
              <a:gdLst>
                <a:gd name="T0" fmla="*/ 120 w 120"/>
                <a:gd name="T1" fmla="*/ 60 h 120"/>
                <a:gd name="T2" fmla="*/ 102 w 120"/>
                <a:gd name="T3" fmla="*/ 42 h 120"/>
                <a:gd name="T4" fmla="*/ 102 w 120"/>
                <a:gd name="T5" fmla="*/ 42 h 120"/>
                <a:gd name="T6" fmla="*/ 85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5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5" y="53"/>
                  </a:cubicBezTo>
                  <a:cubicBezTo>
                    <a:pt x="67" y="53"/>
                    <a:pt x="67" y="53"/>
                    <a:pt x="67" y="53"/>
                  </a:cubicBezTo>
                  <a:cubicBezTo>
                    <a:pt x="67" y="35"/>
                    <a:pt x="67" y="35"/>
                    <a:pt x="67" y="35"/>
                  </a:cubicBezTo>
                  <a:cubicBezTo>
                    <a:pt x="73"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6" y="32"/>
                    <a:pt x="53" y="35"/>
                  </a:cubicBezTo>
                  <a:cubicBezTo>
                    <a:pt x="53" y="53"/>
                    <a:pt x="53" y="53"/>
                    <a:pt x="53" y="53"/>
                  </a:cubicBezTo>
                  <a:cubicBezTo>
                    <a:pt x="34" y="53"/>
                    <a:pt x="34" y="53"/>
                    <a:pt x="34" y="53"/>
                  </a:cubicBezTo>
                  <a:cubicBezTo>
                    <a:pt x="31"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1" y="74"/>
                    <a:pt x="34" y="67"/>
                  </a:cubicBezTo>
                  <a:cubicBezTo>
                    <a:pt x="53" y="67"/>
                    <a:pt x="53" y="67"/>
                    <a:pt x="53" y="67"/>
                  </a:cubicBezTo>
                  <a:cubicBezTo>
                    <a:pt x="53" y="86"/>
                    <a:pt x="53" y="86"/>
                    <a:pt x="53" y="86"/>
                  </a:cubicBezTo>
                  <a:cubicBezTo>
                    <a:pt x="46"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5" y="67"/>
                    <a:pt x="85" y="67"/>
                    <a:pt x="85"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6" name="Freeform 876"/>
            <p:cNvSpPr>
              <a:spLocks/>
            </p:cNvSpPr>
            <p:nvPr/>
          </p:nvSpPr>
          <p:spPr bwMode="auto">
            <a:xfrm>
              <a:off x="17645063" y="1274763"/>
              <a:ext cx="80963" cy="79375"/>
            </a:xfrm>
            <a:custGeom>
              <a:avLst/>
              <a:gdLst>
                <a:gd name="T0" fmla="*/ 120 w 120"/>
                <a:gd name="T1" fmla="*/ 60 h 120"/>
                <a:gd name="T2" fmla="*/ 103 w 120"/>
                <a:gd name="T3" fmla="*/ 42 h 120"/>
                <a:gd name="T4" fmla="*/ 103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5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5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3 w 120"/>
                <a:gd name="T61" fmla="*/ 78 h 120"/>
                <a:gd name="T62" fmla="*/ 103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3" y="42"/>
                  </a:cubicBezTo>
                  <a:cubicBezTo>
                    <a:pt x="103" y="42"/>
                    <a:pt x="103" y="42"/>
                    <a:pt x="103" y="42"/>
                  </a:cubicBezTo>
                  <a:cubicBezTo>
                    <a:pt x="95" y="42"/>
                    <a:pt x="89" y="47"/>
                    <a:pt x="86" y="53"/>
                  </a:cubicBezTo>
                  <a:cubicBezTo>
                    <a:pt x="67" y="53"/>
                    <a:pt x="67" y="53"/>
                    <a:pt x="67" y="53"/>
                  </a:cubicBezTo>
                  <a:cubicBezTo>
                    <a:pt x="67" y="35"/>
                    <a:pt x="67" y="35"/>
                    <a:pt x="67" y="35"/>
                  </a:cubicBezTo>
                  <a:cubicBezTo>
                    <a:pt x="74"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7" y="32"/>
                    <a:pt x="53" y="35"/>
                  </a:cubicBezTo>
                  <a:cubicBezTo>
                    <a:pt x="53" y="53"/>
                    <a:pt x="53" y="53"/>
                    <a:pt x="53" y="53"/>
                  </a:cubicBezTo>
                  <a:cubicBezTo>
                    <a:pt x="35" y="53"/>
                    <a:pt x="35" y="53"/>
                    <a:pt x="35" y="53"/>
                  </a:cubicBezTo>
                  <a:cubicBezTo>
                    <a:pt x="32" y="47"/>
                    <a:pt x="26"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6" y="78"/>
                    <a:pt x="32" y="74"/>
                    <a:pt x="35"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4" y="89"/>
                    <a:pt x="67" y="86"/>
                  </a:cubicBezTo>
                  <a:cubicBezTo>
                    <a:pt x="67" y="67"/>
                    <a:pt x="67" y="67"/>
                    <a:pt x="67" y="67"/>
                  </a:cubicBezTo>
                  <a:cubicBezTo>
                    <a:pt x="86" y="67"/>
                    <a:pt x="86" y="67"/>
                    <a:pt x="86" y="67"/>
                  </a:cubicBezTo>
                  <a:cubicBezTo>
                    <a:pt x="89" y="74"/>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7" name="Freeform 877"/>
            <p:cNvSpPr>
              <a:spLocks/>
            </p:cNvSpPr>
            <p:nvPr/>
          </p:nvSpPr>
          <p:spPr bwMode="auto">
            <a:xfrm>
              <a:off x="17803813" y="1274763"/>
              <a:ext cx="80963" cy="79375"/>
            </a:xfrm>
            <a:custGeom>
              <a:avLst/>
              <a:gdLst>
                <a:gd name="T0" fmla="*/ 120 w 120"/>
                <a:gd name="T1" fmla="*/ 60 h 120"/>
                <a:gd name="T2" fmla="*/ 102 w 120"/>
                <a:gd name="T3" fmla="*/ 42 h 120"/>
                <a:gd name="T4" fmla="*/ 102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6" y="53"/>
                  </a:cubicBezTo>
                  <a:cubicBezTo>
                    <a:pt x="67" y="53"/>
                    <a:pt x="67" y="53"/>
                    <a:pt x="67" y="53"/>
                  </a:cubicBezTo>
                  <a:cubicBezTo>
                    <a:pt x="67" y="35"/>
                    <a:pt x="67" y="35"/>
                    <a:pt x="67" y="35"/>
                  </a:cubicBezTo>
                  <a:cubicBezTo>
                    <a:pt x="73"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7" y="32"/>
                    <a:pt x="53" y="35"/>
                  </a:cubicBezTo>
                  <a:cubicBezTo>
                    <a:pt x="53" y="53"/>
                    <a:pt x="53" y="53"/>
                    <a:pt x="53" y="53"/>
                  </a:cubicBezTo>
                  <a:cubicBezTo>
                    <a:pt x="34" y="53"/>
                    <a:pt x="34" y="53"/>
                    <a:pt x="34" y="53"/>
                  </a:cubicBezTo>
                  <a:cubicBezTo>
                    <a:pt x="32"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2" y="74"/>
                    <a:pt x="34"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6" y="67"/>
                    <a:pt x="86" y="67"/>
                    <a:pt x="86"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8" name="Freeform 878"/>
            <p:cNvSpPr>
              <a:spLocks/>
            </p:cNvSpPr>
            <p:nvPr/>
          </p:nvSpPr>
          <p:spPr bwMode="auto">
            <a:xfrm>
              <a:off x="17962563" y="1274763"/>
              <a:ext cx="80963" cy="79375"/>
            </a:xfrm>
            <a:custGeom>
              <a:avLst/>
              <a:gdLst>
                <a:gd name="T0" fmla="*/ 120 w 120"/>
                <a:gd name="T1" fmla="*/ 60 h 120"/>
                <a:gd name="T2" fmla="*/ 103 w 120"/>
                <a:gd name="T3" fmla="*/ 42 h 120"/>
                <a:gd name="T4" fmla="*/ 103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3 w 120"/>
                <a:gd name="T19" fmla="*/ 18 h 120"/>
                <a:gd name="T20" fmla="*/ 43 w 120"/>
                <a:gd name="T21" fmla="*/ 18 h 120"/>
                <a:gd name="T22" fmla="*/ 54 w 120"/>
                <a:gd name="T23" fmla="*/ 35 h 120"/>
                <a:gd name="T24" fmla="*/ 54 w 120"/>
                <a:gd name="T25" fmla="*/ 53 h 120"/>
                <a:gd name="T26" fmla="*/ 35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5 w 120"/>
                <a:gd name="T39" fmla="*/ 67 h 120"/>
                <a:gd name="T40" fmla="*/ 54 w 120"/>
                <a:gd name="T41" fmla="*/ 67 h 120"/>
                <a:gd name="T42" fmla="*/ 54 w 120"/>
                <a:gd name="T43" fmla="*/ 86 h 120"/>
                <a:gd name="T44" fmla="*/ 43 w 120"/>
                <a:gd name="T45" fmla="*/ 102 h 120"/>
                <a:gd name="T46" fmla="*/ 43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3 w 120"/>
                <a:gd name="T61" fmla="*/ 78 h 120"/>
                <a:gd name="T62" fmla="*/ 103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3" y="42"/>
                  </a:cubicBezTo>
                  <a:cubicBezTo>
                    <a:pt x="103" y="42"/>
                    <a:pt x="103" y="42"/>
                    <a:pt x="103" y="42"/>
                  </a:cubicBezTo>
                  <a:cubicBezTo>
                    <a:pt x="95" y="42"/>
                    <a:pt x="89" y="47"/>
                    <a:pt x="86" y="53"/>
                  </a:cubicBezTo>
                  <a:cubicBezTo>
                    <a:pt x="67" y="53"/>
                    <a:pt x="67" y="53"/>
                    <a:pt x="67" y="53"/>
                  </a:cubicBezTo>
                  <a:cubicBezTo>
                    <a:pt x="67" y="35"/>
                    <a:pt x="67" y="35"/>
                    <a:pt x="67" y="35"/>
                  </a:cubicBezTo>
                  <a:cubicBezTo>
                    <a:pt x="74" y="32"/>
                    <a:pt x="78" y="26"/>
                    <a:pt x="78" y="18"/>
                  </a:cubicBezTo>
                  <a:cubicBezTo>
                    <a:pt x="78" y="18"/>
                    <a:pt x="78" y="18"/>
                    <a:pt x="78" y="18"/>
                  </a:cubicBezTo>
                  <a:cubicBezTo>
                    <a:pt x="78" y="8"/>
                    <a:pt x="70" y="0"/>
                    <a:pt x="60" y="0"/>
                  </a:cubicBezTo>
                  <a:cubicBezTo>
                    <a:pt x="51" y="0"/>
                    <a:pt x="43" y="8"/>
                    <a:pt x="43" y="18"/>
                  </a:cubicBezTo>
                  <a:cubicBezTo>
                    <a:pt x="43" y="18"/>
                    <a:pt x="43" y="18"/>
                    <a:pt x="43" y="18"/>
                  </a:cubicBezTo>
                  <a:cubicBezTo>
                    <a:pt x="43" y="26"/>
                    <a:pt x="47" y="32"/>
                    <a:pt x="54" y="35"/>
                  </a:cubicBezTo>
                  <a:cubicBezTo>
                    <a:pt x="54" y="53"/>
                    <a:pt x="54" y="53"/>
                    <a:pt x="54" y="53"/>
                  </a:cubicBezTo>
                  <a:cubicBezTo>
                    <a:pt x="35" y="53"/>
                    <a:pt x="35" y="53"/>
                    <a:pt x="35" y="53"/>
                  </a:cubicBezTo>
                  <a:cubicBezTo>
                    <a:pt x="32" y="47"/>
                    <a:pt x="26"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6" y="78"/>
                    <a:pt x="32" y="74"/>
                    <a:pt x="35" y="67"/>
                  </a:cubicBezTo>
                  <a:cubicBezTo>
                    <a:pt x="54" y="67"/>
                    <a:pt x="54" y="67"/>
                    <a:pt x="54" y="67"/>
                  </a:cubicBezTo>
                  <a:cubicBezTo>
                    <a:pt x="54" y="86"/>
                    <a:pt x="54" y="86"/>
                    <a:pt x="54" y="86"/>
                  </a:cubicBezTo>
                  <a:cubicBezTo>
                    <a:pt x="47" y="89"/>
                    <a:pt x="43" y="95"/>
                    <a:pt x="43" y="102"/>
                  </a:cubicBezTo>
                  <a:cubicBezTo>
                    <a:pt x="43" y="102"/>
                    <a:pt x="43" y="102"/>
                    <a:pt x="43" y="102"/>
                  </a:cubicBezTo>
                  <a:cubicBezTo>
                    <a:pt x="43" y="112"/>
                    <a:pt x="51" y="120"/>
                    <a:pt x="60" y="120"/>
                  </a:cubicBezTo>
                  <a:cubicBezTo>
                    <a:pt x="70" y="120"/>
                    <a:pt x="78" y="112"/>
                    <a:pt x="78" y="102"/>
                  </a:cubicBezTo>
                  <a:cubicBezTo>
                    <a:pt x="78" y="102"/>
                    <a:pt x="78" y="102"/>
                    <a:pt x="78" y="102"/>
                  </a:cubicBezTo>
                  <a:cubicBezTo>
                    <a:pt x="78" y="95"/>
                    <a:pt x="74" y="89"/>
                    <a:pt x="67" y="86"/>
                  </a:cubicBezTo>
                  <a:cubicBezTo>
                    <a:pt x="67" y="67"/>
                    <a:pt x="67" y="67"/>
                    <a:pt x="67" y="67"/>
                  </a:cubicBezTo>
                  <a:cubicBezTo>
                    <a:pt x="86" y="67"/>
                    <a:pt x="86" y="67"/>
                    <a:pt x="86" y="67"/>
                  </a:cubicBezTo>
                  <a:cubicBezTo>
                    <a:pt x="89" y="74"/>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9" name="Freeform 879"/>
            <p:cNvSpPr>
              <a:spLocks/>
            </p:cNvSpPr>
            <p:nvPr/>
          </p:nvSpPr>
          <p:spPr bwMode="auto">
            <a:xfrm>
              <a:off x="18121313" y="1274763"/>
              <a:ext cx="80963" cy="79375"/>
            </a:xfrm>
            <a:custGeom>
              <a:avLst/>
              <a:gdLst>
                <a:gd name="T0" fmla="*/ 120 w 120"/>
                <a:gd name="T1" fmla="*/ 60 h 120"/>
                <a:gd name="T2" fmla="*/ 102 w 120"/>
                <a:gd name="T3" fmla="*/ 42 h 120"/>
                <a:gd name="T4" fmla="*/ 102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6" y="53"/>
                  </a:cubicBezTo>
                  <a:cubicBezTo>
                    <a:pt x="67" y="53"/>
                    <a:pt x="67" y="53"/>
                    <a:pt x="67" y="53"/>
                  </a:cubicBezTo>
                  <a:cubicBezTo>
                    <a:pt x="67" y="35"/>
                    <a:pt x="67" y="35"/>
                    <a:pt x="67" y="35"/>
                  </a:cubicBezTo>
                  <a:cubicBezTo>
                    <a:pt x="73"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7" y="32"/>
                    <a:pt x="53" y="35"/>
                  </a:cubicBezTo>
                  <a:cubicBezTo>
                    <a:pt x="53" y="53"/>
                    <a:pt x="53" y="53"/>
                    <a:pt x="53" y="53"/>
                  </a:cubicBezTo>
                  <a:cubicBezTo>
                    <a:pt x="34" y="53"/>
                    <a:pt x="34" y="53"/>
                    <a:pt x="34" y="53"/>
                  </a:cubicBezTo>
                  <a:cubicBezTo>
                    <a:pt x="32"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2" y="74"/>
                    <a:pt x="34"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6" y="67"/>
                    <a:pt x="86" y="67"/>
                    <a:pt x="86"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0" name="Freeform 880"/>
            <p:cNvSpPr>
              <a:spLocks/>
            </p:cNvSpPr>
            <p:nvPr/>
          </p:nvSpPr>
          <p:spPr bwMode="auto">
            <a:xfrm>
              <a:off x="17487900" y="1431925"/>
              <a:ext cx="80963" cy="80963"/>
            </a:xfrm>
            <a:custGeom>
              <a:avLst/>
              <a:gdLst>
                <a:gd name="T0" fmla="*/ 120 w 120"/>
                <a:gd name="T1" fmla="*/ 60 h 120"/>
                <a:gd name="T2" fmla="*/ 102 w 120"/>
                <a:gd name="T3" fmla="*/ 42 h 120"/>
                <a:gd name="T4" fmla="*/ 102 w 120"/>
                <a:gd name="T5" fmla="*/ 42 h 120"/>
                <a:gd name="T6" fmla="*/ 85 w 120"/>
                <a:gd name="T7" fmla="*/ 54 h 120"/>
                <a:gd name="T8" fmla="*/ 67 w 120"/>
                <a:gd name="T9" fmla="*/ 54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4 h 120"/>
                <a:gd name="T26" fmla="*/ 34 w 120"/>
                <a:gd name="T27" fmla="*/ 54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3 h 120"/>
                <a:gd name="T46" fmla="*/ 42 w 120"/>
                <a:gd name="T47" fmla="*/ 103 h 120"/>
                <a:gd name="T48" fmla="*/ 60 w 120"/>
                <a:gd name="T49" fmla="*/ 120 h 120"/>
                <a:gd name="T50" fmla="*/ 78 w 120"/>
                <a:gd name="T51" fmla="*/ 103 h 120"/>
                <a:gd name="T52" fmla="*/ 78 w 120"/>
                <a:gd name="T53" fmla="*/ 103 h 120"/>
                <a:gd name="T54" fmla="*/ 67 w 120"/>
                <a:gd name="T55" fmla="*/ 86 h 120"/>
                <a:gd name="T56" fmla="*/ 67 w 120"/>
                <a:gd name="T57" fmla="*/ 67 h 120"/>
                <a:gd name="T58" fmla="*/ 85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1"/>
                    <a:pt x="112" y="42"/>
                    <a:pt x="102" y="42"/>
                  </a:cubicBezTo>
                  <a:cubicBezTo>
                    <a:pt x="102" y="42"/>
                    <a:pt x="102" y="42"/>
                    <a:pt x="102" y="42"/>
                  </a:cubicBezTo>
                  <a:cubicBezTo>
                    <a:pt x="95" y="42"/>
                    <a:pt x="88" y="47"/>
                    <a:pt x="85" y="54"/>
                  </a:cubicBezTo>
                  <a:cubicBezTo>
                    <a:pt x="67" y="54"/>
                    <a:pt x="67" y="54"/>
                    <a:pt x="67" y="54"/>
                  </a:cubicBezTo>
                  <a:cubicBezTo>
                    <a:pt x="67" y="35"/>
                    <a:pt x="67" y="35"/>
                    <a:pt x="67" y="35"/>
                  </a:cubicBezTo>
                  <a:cubicBezTo>
                    <a:pt x="73"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6" y="32"/>
                    <a:pt x="53" y="35"/>
                  </a:cubicBezTo>
                  <a:cubicBezTo>
                    <a:pt x="53" y="54"/>
                    <a:pt x="53" y="54"/>
                    <a:pt x="53" y="54"/>
                  </a:cubicBezTo>
                  <a:cubicBezTo>
                    <a:pt x="34" y="54"/>
                    <a:pt x="34" y="54"/>
                    <a:pt x="34" y="54"/>
                  </a:cubicBezTo>
                  <a:cubicBezTo>
                    <a:pt x="31" y="47"/>
                    <a:pt x="25" y="42"/>
                    <a:pt x="18" y="42"/>
                  </a:cubicBezTo>
                  <a:cubicBezTo>
                    <a:pt x="18" y="42"/>
                    <a:pt x="18" y="42"/>
                    <a:pt x="18" y="42"/>
                  </a:cubicBezTo>
                  <a:cubicBezTo>
                    <a:pt x="8" y="42"/>
                    <a:pt x="0" y="51"/>
                    <a:pt x="0" y="60"/>
                  </a:cubicBezTo>
                  <a:cubicBezTo>
                    <a:pt x="0" y="70"/>
                    <a:pt x="8" y="78"/>
                    <a:pt x="18" y="78"/>
                  </a:cubicBezTo>
                  <a:cubicBezTo>
                    <a:pt x="18" y="78"/>
                    <a:pt x="18" y="78"/>
                    <a:pt x="18" y="78"/>
                  </a:cubicBezTo>
                  <a:cubicBezTo>
                    <a:pt x="25" y="78"/>
                    <a:pt x="31" y="74"/>
                    <a:pt x="34" y="67"/>
                  </a:cubicBezTo>
                  <a:cubicBezTo>
                    <a:pt x="53" y="67"/>
                    <a:pt x="53" y="67"/>
                    <a:pt x="53" y="67"/>
                  </a:cubicBezTo>
                  <a:cubicBezTo>
                    <a:pt x="53" y="86"/>
                    <a:pt x="53" y="86"/>
                    <a:pt x="53" y="86"/>
                  </a:cubicBezTo>
                  <a:cubicBezTo>
                    <a:pt x="46" y="89"/>
                    <a:pt x="42" y="95"/>
                    <a:pt x="42" y="103"/>
                  </a:cubicBezTo>
                  <a:cubicBezTo>
                    <a:pt x="42" y="103"/>
                    <a:pt x="42" y="103"/>
                    <a:pt x="42" y="103"/>
                  </a:cubicBezTo>
                  <a:cubicBezTo>
                    <a:pt x="42" y="112"/>
                    <a:pt x="50" y="120"/>
                    <a:pt x="60" y="120"/>
                  </a:cubicBezTo>
                  <a:cubicBezTo>
                    <a:pt x="70" y="120"/>
                    <a:pt x="78" y="112"/>
                    <a:pt x="78" y="103"/>
                  </a:cubicBezTo>
                  <a:cubicBezTo>
                    <a:pt x="78" y="103"/>
                    <a:pt x="78" y="103"/>
                    <a:pt x="78" y="103"/>
                  </a:cubicBezTo>
                  <a:cubicBezTo>
                    <a:pt x="78" y="95"/>
                    <a:pt x="73" y="89"/>
                    <a:pt x="67" y="86"/>
                  </a:cubicBezTo>
                  <a:cubicBezTo>
                    <a:pt x="67" y="67"/>
                    <a:pt x="67" y="67"/>
                    <a:pt x="67" y="67"/>
                  </a:cubicBezTo>
                  <a:cubicBezTo>
                    <a:pt x="85" y="67"/>
                    <a:pt x="85" y="67"/>
                    <a:pt x="85"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1" name="Freeform 881"/>
            <p:cNvSpPr>
              <a:spLocks/>
            </p:cNvSpPr>
            <p:nvPr/>
          </p:nvSpPr>
          <p:spPr bwMode="auto">
            <a:xfrm>
              <a:off x="17645063" y="1431925"/>
              <a:ext cx="80963" cy="80963"/>
            </a:xfrm>
            <a:custGeom>
              <a:avLst/>
              <a:gdLst>
                <a:gd name="T0" fmla="*/ 120 w 120"/>
                <a:gd name="T1" fmla="*/ 60 h 120"/>
                <a:gd name="T2" fmla="*/ 103 w 120"/>
                <a:gd name="T3" fmla="*/ 42 h 120"/>
                <a:gd name="T4" fmla="*/ 103 w 120"/>
                <a:gd name="T5" fmla="*/ 42 h 120"/>
                <a:gd name="T6" fmla="*/ 86 w 120"/>
                <a:gd name="T7" fmla="*/ 54 h 120"/>
                <a:gd name="T8" fmla="*/ 67 w 120"/>
                <a:gd name="T9" fmla="*/ 54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4 h 120"/>
                <a:gd name="T26" fmla="*/ 35 w 120"/>
                <a:gd name="T27" fmla="*/ 54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5 w 120"/>
                <a:gd name="T39" fmla="*/ 67 h 120"/>
                <a:gd name="T40" fmla="*/ 53 w 120"/>
                <a:gd name="T41" fmla="*/ 67 h 120"/>
                <a:gd name="T42" fmla="*/ 53 w 120"/>
                <a:gd name="T43" fmla="*/ 86 h 120"/>
                <a:gd name="T44" fmla="*/ 42 w 120"/>
                <a:gd name="T45" fmla="*/ 103 h 120"/>
                <a:gd name="T46" fmla="*/ 42 w 120"/>
                <a:gd name="T47" fmla="*/ 103 h 120"/>
                <a:gd name="T48" fmla="*/ 60 w 120"/>
                <a:gd name="T49" fmla="*/ 120 h 120"/>
                <a:gd name="T50" fmla="*/ 78 w 120"/>
                <a:gd name="T51" fmla="*/ 103 h 120"/>
                <a:gd name="T52" fmla="*/ 78 w 120"/>
                <a:gd name="T53" fmla="*/ 103 h 120"/>
                <a:gd name="T54" fmla="*/ 67 w 120"/>
                <a:gd name="T55" fmla="*/ 86 h 120"/>
                <a:gd name="T56" fmla="*/ 67 w 120"/>
                <a:gd name="T57" fmla="*/ 67 h 120"/>
                <a:gd name="T58" fmla="*/ 86 w 120"/>
                <a:gd name="T59" fmla="*/ 67 h 120"/>
                <a:gd name="T60" fmla="*/ 103 w 120"/>
                <a:gd name="T61" fmla="*/ 78 h 120"/>
                <a:gd name="T62" fmla="*/ 103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1"/>
                    <a:pt x="112" y="42"/>
                    <a:pt x="103" y="42"/>
                  </a:cubicBezTo>
                  <a:cubicBezTo>
                    <a:pt x="103" y="42"/>
                    <a:pt x="103" y="42"/>
                    <a:pt x="103" y="42"/>
                  </a:cubicBezTo>
                  <a:cubicBezTo>
                    <a:pt x="95" y="42"/>
                    <a:pt x="89" y="47"/>
                    <a:pt x="86" y="54"/>
                  </a:cubicBezTo>
                  <a:cubicBezTo>
                    <a:pt x="67" y="54"/>
                    <a:pt x="67" y="54"/>
                    <a:pt x="67" y="54"/>
                  </a:cubicBezTo>
                  <a:cubicBezTo>
                    <a:pt x="67" y="35"/>
                    <a:pt x="67" y="35"/>
                    <a:pt x="67" y="35"/>
                  </a:cubicBezTo>
                  <a:cubicBezTo>
                    <a:pt x="74"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7" y="32"/>
                    <a:pt x="53" y="35"/>
                  </a:cubicBezTo>
                  <a:cubicBezTo>
                    <a:pt x="53" y="54"/>
                    <a:pt x="53" y="54"/>
                    <a:pt x="53" y="54"/>
                  </a:cubicBezTo>
                  <a:cubicBezTo>
                    <a:pt x="35" y="54"/>
                    <a:pt x="35" y="54"/>
                    <a:pt x="35" y="54"/>
                  </a:cubicBezTo>
                  <a:cubicBezTo>
                    <a:pt x="32" y="47"/>
                    <a:pt x="26" y="42"/>
                    <a:pt x="18" y="42"/>
                  </a:cubicBezTo>
                  <a:cubicBezTo>
                    <a:pt x="18" y="42"/>
                    <a:pt x="18" y="42"/>
                    <a:pt x="18" y="42"/>
                  </a:cubicBezTo>
                  <a:cubicBezTo>
                    <a:pt x="8" y="42"/>
                    <a:pt x="0" y="51"/>
                    <a:pt x="0" y="60"/>
                  </a:cubicBezTo>
                  <a:cubicBezTo>
                    <a:pt x="0" y="70"/>
                    <a:pt x="8" y="78"/>
                    <a:pt x="18" y="78"/>
                  </a:cubicBezTo>
                  <a:cubicBezTo>
                    <a:pt x="18" y="78"/>
                    <a:pt x="18" y="78"/>
                    <a:pt x="18" y="78"/>
                  </a:cubicBezTo>
                  <a:cubicBezTo>
                    <a:pt x="26" y="78"/>
                    <a:pt x="32" y="74"/>
                    <a:pt x="35" y="67"/>
                  </a:cubicBezTo>
                  <a:cubicBezTo>
                    <a:pt x="53" y="67"/>
                    <a:pt x="53" y="67"/>
                    <a:pt x="53" y="67"/>
                  </a:cubicBezTo>
                  <a:cubicBezTo>
                    <a:pt x="53" y="86"/>
                    <a:pt x="53" y="86"/>
                    <a:pt x="53" y="86"/>
                  </a:cubicBezTo>
                  <a:cubicBezTo>
                    <a:pt x="47" y="89"/>
                    <a:pt x="42" y="95"/>
                    <a:pt x="42" y="103"/>
                  </a:cubicBezTo>
                  <a:cubicBezTo>
                    <a:pt x="42" y="103"/>
                    <a:pt x="42" y="103"/>
                    <a:pt x="42" y="103"/>
                  </a:cubicBezTo>
                  <a:cubicBezTo>
                    <a:pt x="42" y="112"/>
                    <a:pt x="50" y="120"/>
                    <a:pt x="60" y="120"/>
                  </a:cubicBezTo>
                  <a:cubicBezTo>
                    <a:pt x="70" y="120"/>
                    <a:pt x="78" y="112"/>
                    <a:pt x="78" y="103"/>
                  </a:cubicBezTo>
                  <a:cubicBezTo>
                    <a:pt x="78" y="103"/>
                    <a:pt x="78" y="103"/>
                    <a:pt x="78" y="103"/>
                  </a:cubicBezTo>
                  <a:cubicBezTo>
                    <a:pt x="78" y="95"/>
                    <a:pt x="74" y="89"/>
                    <a:pt x="67" y="86"/>
                  </a:cubicBezTo>
                  <a:cubicBezTo>
                    <a:pt x="67" y="67"/>
                    <a:pt x="67" y="67"/>
                    <a:pt x="67" y="67"/>
                  </a:cubicBezTo>
                  <a:cubicBezTo>
                    <a:pt x="86" y="67"/>
                    <a:pt x="86" y="67"/>
                    <a:pt x="86" y="67"/>
                  </a:cubicBezTo>
                  <a:cubicBezTo>
                    <a:pt x="89" y="74"/>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2" name="Freeform 882"/>
            <p:cNvSpPr>
              <a:spLocks/>
            </p:cNvSpPr>
            <p:nvPr/>
          </p:nvSpPr>
          <p:spPr bwMode="auto">
            <a:xfrm>
              <a:off x="17803813" y="1431925"/>
              <a:ext cx="80963" cy="80963"/>
            </a:xfrm>
            <a:custGeom>
              <a:avLst/>
              <a:gdLst>
                <a:gd name="T0" fmla="*/ 120 w 120"/>
                <a:gd name="T1" fmla="*/ 60 h 120"/>
                <a:gd name="T2" fmla="*/ 102 w 120"/>
                <a:gd name="T3" fmla="*/ 42 h 120"/>
                <a:gd name="T4" fmla="*/ 102 w 120"/>
                <a:gd name="T5" fmla="*/ 42 h 120"/>
                <a:gd name="T6" fmla="*/ 86 w 120"/>
                <a:gd name="T7" fmla="*/ 54 h 120"/>
                <a:gd name="T8" fmla="*/ 67 w 120"/>
                <a:gd name="T9" fmla="*/ 54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4 h 120"/>
                <a:gd name="T26" fmla="*/ 34 w 120"/>
                <a:gd name="T27" fmla="*/ 54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3 h 120"/>
                <a:gd name="T46" fmla="*/ 42 w 120"/>
                <a:gd name="T47" fmla="*/ 103 h 120"/>
                <a:gd name="T48" fmla="*/ 60 w 120"/>
                <a:gd name="T49" fmla="*/ 120 h 120"/>
                <a:gd name="T50" fmla="*/ 78 w 120"/>
                <a:gd name="T51" fmla="*/ 103 h 120"/>
                <a:gd name="T52" fmla="*/ 78 w 120"/>
                <a:gd name="T53" fmla="*/ 103 h 120"/>
                <a:gd name="T54" fmla="*/ 67 w 120"/>
                <a:gd name="T55" fmla="*/ 86 h 120"/>
                <a:gd name="T56" fmla="*/ 67 w 120"/>
                <a:gd name="T57" fmla="*/ 67 h 120"/>
                <a:gd name="T58" fmla="*/ 86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1"/>
                    <a:pt x="112" y="42"/>
                    <a:pt x="102" y="42"/>
                  </a:cubicBezTo>
                  <a:cubicBezTo>
                    <a:pt x="102" y="42"/>
                    <a:pt x="102" y="42"/>
                    <a:pt x="102" y="42"/>
                  </a:cubicBezTo>
                  <a:cubicBezTo>
                    <a:pt x="95" y="42"/>
                    <a:pt x="88" y="47"/>
                    <a:pt x="86" y="54"/>
                  </a:cubicBezTo>
                  <a:cubicBezTo>
                    <a:pt x="67" y="54"/>
                    <a:pt x="67" y="54"/>
                    <a:pt x="67" y="54"/>
                  </a:cubicBezTo>
                  <a:cubicBezTo>
                    <a:pt x="67" y="35"/>
                    <a:pt x="67" y="35"/>
                    <a:pt x="67" y="35"/>
                  </a:cubicBezTo>
                  <a:cubicBezTo>
                    <a:pt x="73"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7" y="32"/>
                    <a:pt x="53" y="35"/>
                  </a:cubicBezTo>
                  <a:cubicBezTo>
                    <a:pt x="53" y="54"/>
                    <a:pt x="53" y="54"/>
                    <a:pt x="53" y="54"/>
                  </a:cubicBezTo>
                  <a:cubicBezTo>
                    <a:pt x="34" y="54"/>
                    <a:pt x="34" y="54"/>
                    <a:pt x="34" y="54"/>
                  </a:cubicBezTo>
                  <a:cubicBezTo>
                    <a:pt x="32" y="47"/>
                    <a:pt x="25" y="42"/>
                    <a:pt x="18" y="42"/>
                  </a:cubicBezTo>
                  <a:cubicBezTo>
                    <a:pt x="18" y="42"/>
                    <a:pt x="18" y="42"/>
                    <a:pt x="18" y="42"/>
                  </a:cubicBezTo>
                  <a:cubicBezTo>
                    <a:pt x="8" y="42"/>
                    <a:pt x="0" y="51"/>
                    <a:pt x="0" y="60"/>
                  </a:cubicBezTo>
                  <a:cubicBezTo>
                    <a:pt x="0" y="70"/>
                    <a:pt x="8" y="78"/>
                    <a:pt x="18" y="78"/>
                  </a:cubicBezTo>
                  <a:cubicBezTo>
                    <a:pt x="18" y="78"/>
                    <a:pt x="18" y="78"/>
                    <a:pt x="18" y="78"/>
                  </a:cubicBezTo>
                  <a:cubicBezTo>
                    <a:pt x="25" y="78"/>
                    <a:pt x="32" y="74"/>
                    <a:pt x="34" y="67"/>
                  </a:cubicBezTo>
                  <a:cubicBezTo>
                    <a:pt x="53" y="67"/>
                    <a:pt x="53" y="67"/>
                    <a:pt x="53" y="67"/>
                  </a:cubicBezTo>
                  <a:cubicBezTo>
                    <a:pt x="53" y="86"/>
                    <a:pt x="53" y="86"/>
                    <a:pt x="53" y="86"/>
                  </a:cubicBezTo>
                  <a:cubicBezTo>
                    <a:pt x="47" y="89"/>
                    <a:pt x="42" y="95"/>
                    <a:pt x="42" y="103"/>
                  </a:cubicBezTo>
                  <a:cubicBezTo>
                    <a:pt x="42" y="103"/>
                    <a:pt x="42" y="103"/>
                    <a:pt x="42" y="103"/>
                  </a:cubicBezTo>
                  <a:cubicBezTo>
                    <a:pt x="42" y="112"/>
                    <a:pt x="50" y="120"/>
                    <a:pt x="60" y="120"/>
                  </a:cubicBezTo>
                  <a:cubicBezTo>
                    <a:pt x="70" y="120"/>
                    <a:pt x="78" y="112"/>
                    <a:pt x="78" y="103"/>
                  </a:cubicBezTo>
                  <a:cubicBezTo>
                    <a:pt x="78" y="103"/>
                    <a:pt x="78" y="103"/>
                    <a:pt x="78" y="103"/>
                  </a:cubicBezTo>
                  <a:cubicBezTo>
                    <a:pt x="78" y="95"/>
                    <a:pt x="73" y="89"/>
                    <a:pt x="67" y="86"/>
                  </a:cubicBezTo>
                  <a:cubicBezTo>
                    <a:pt x="67" y="67"/>
                    <a:pt x="67" y="67"/>
                    <a:pt x="67" y="67"/>
                  </a:cubicBezTo>
                  <a:cubicBezTo>
                    <a:pt x="86" y="67"/>
                    <a:pt x="86" y="67"/>
                    <a:pt x="86"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3" name="Freeform 883"/>
            <p:cNvSpPr>
              <a:spLocks/>
            </p:cNvSpPr>
            <p:nvPr/>
          </p:nvSpPr>
          <p:spPr bwMode="auto">
            <a:xfrm>
              <a:off x="17962563" y="1431925"/>
              <a:ext cx="80963" cy="80963"/>
            </a:xfrm>
            <a:custGeom>
              <a:avLst/>
              <a:gdLst>
                <a:gd name="T0" fmla="*/ 120 w 120"/>
                <a:gd name="T1" fmla="*/ 60 h 120"/>
                <a:gd name="T2" fmla="*/ 103 w 120"/>
                <a:gd name="T3" fmla="*/ 42 h 120"/>
                <a:gd name="T4" fmla="*/ 103 w 120"/>
                <a:gd name="T5" fmla="*/ 42 h 120"/>
                <a:gd name="T6" fmla="*/ 86 w 120"/>
                <a:gd name="T7" fmla="*/ 54 h 120"/>
                <a:gd name="T8" fmla="*/ 67 w 120"/>
                <a:gd name="T9" fmla="*/ 54 h 120"/>
                <a:gd name="T10" fmla="*/ 67 w 120"/>
                <a:gd name="T11" fmla="*/ 35 h 120"/>
                <a:gd name="T12" fmla="*/ 78 w 120"/>
                <a:gd name="T13" fmla="*/ 18 h 120"/>
                <a:gd name="T14" fmla="*/ 78 w 120"/>
                <a:gd name="T15" fmla="*/ 18 h 120"/>
                <a:gd name="T16" fmla="*/ 60 w 120"/>
                <a:gd name="T17" fmla="*/ 0 h 120"/>
                <a:gd name="T18" fmla="*/ 43 w 120"/>
                <a:gd name="T19" fmla="*/ 18 h 120"/>
                <a:gd name="T20" fmla="*/ 43 w 120"/>
                <a:gd name="T21" fmla="*/ 18 h 120"/>
                <a:gd name="T22" fmla="*/ 54 w 120"/>
                <a:gd name="T23" fmla="*/ 35 h 120"/>
                <a:gd name="T24" fmla="*/ 54 w 120"/>
                <a:gd name="T25" fmla="*/ 54 h 120"/>
                <a:gd name="T26" fmla="*/ 35 w 120"/>
                <a:gd name="T27" fmla="*/ 54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5 w 120"/>
                <a:gd name="T39" fmla="*/ 67 h 120"/>
                <a:gd name="T40" fmla="*/ 54 w 120"/>
                <a:gd name="T41" fmla="*/ 67 h 120"/>
                <a:gd name="T42" fmla="*/ 54 w 120"/>
                <a:gd name="T43" fmla="*/ 86 h 120"/>
                <a:gd name="T44" fmla="*/ 43 w 120"/>
                <a:gd name="T45" fmla="*/ 103 h 120"/>
                <a:gd name="T46" fmla="*/ 43 w 120"/>
                <a:gd name="T47" fmla="*/ 103 h 120"/>
                <a:gd name="T48" fmla="*/ 60 w 120"/>
                <a:gd name="T49" fmla="*/ 120 h 120"/>
                <a:gd name="T50" fmla="*/ 78 w 120"/>
                <a:gd name="T51" fmla="*/ 103 h 120"/>
                <a:gd name="T52" fmla="*/ 78 w 120"/>
                <a:gd name="T53" fmla="*/ 103 h 120"/>
                <a:gd name="T54" fmla="*/ 67 w 120"/>
                <a:gd name="T55" fmla="*/ 86 h 120"/>
                <a:gd name="T56" fmla="*/ 67 w 120"/>
                <a:gd name="T57" fmla="*/ 67 h 120"/>
                <a:gd name="T58" fmla="*/ 86 w 120"/>
                <a:gd name="T59" fmla="*/ 67 h 120"/>
                <a:gd name="T60" fmla="*/ 103 w 120"/>
                <a:gd name="T61" fmla="*/ 78 h 120"/>
                <a:gd name="T62" fmla="*/ 103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1"/>
                    <a:pt x="112" y="42"/>
                    <a:pt x="103" y="42"/>
                  </a:cubicBezTo>
                  <a:cubicBezTo>
                    <a:pt x="103" y="42"/>
                    <a:pt x="103" y="42"/>
                    <a:pt x="103" y="42"/>
                  </a:cubicBezTo>
                  <a:cubicBezTo>
                    <a:pt x="95" y="42"/>
                    <a:pt x="89" y="47"/>
                    <a:pt x="86" y="54"/>
                  </a:cubicBezTo>
                  <a:cubicBezTo>
                    <a:pt x="67" y="54"/>
                    <a:pt x="67" y="54"/>
                    <a:pt x="67" y="54"/>
                  </a:cubicBezTo>
                  <a:cubicBezTo>
                    <a:pt x="67" y="35"/>
                    <a:pt x="67" y="35"/>
                    <a:pt x="67" y="35"/>
                  </a:cubicBezTo>
                  <a:cubicBezTo>
                    <a:pt x="74" y="32"/>
                    <a:pt x="78" y="26"/>
                    <a:pt x="78" y="18"/>
                  </a:cubicBezTo>
                  <a:cubicBezTo>
                    <a:pt x="78" y="18"/>
                    <a:pt x="78" y="18"/>
                    <a:pt x="78" y="18"/>
                  </a:cubicBezTo>
                  <a:cubicBezTo>
                    <a:pt x="78" y="8"/>
                    <a:pt x="70" y="0"/>
                    <a:pt x="60" y="0"/>
                  </a:cubicBezTo>
                  <a:cubicBezTo>
                    <a:pt x="51" y="0"/>
                    <a:pt x="43" y="8"/>
                    <a:pt x="43" y="18"/>
                  </a:cubicBezTo>
                  <a:cubicBezTo>
                    <a:pt x="43" y="18"/>
                    <a:pt x="43" y="18"/>
                    <a:pt x="43" y="18"/>
                  </a:cubicBezTo>
                  <a:cubicBezTo>
                    <a:pt x="43" y="26"/>
                    <a:pt x="47" y="32"/>
                    <a:pt x="54" y="35"/>
                  </a:cubicBezTo>
                  <a:cubicBezTo>
                    <a:pt x="54" y="54"/>
                    <a:pt x="54" y="54"/>
                    <a:pt x="54" y="54"/>
                  </a:cubicBezTo>
                  <a:cubicBezTo>
                    <a:pt x="35" y="54"/>
                    <a:pt x="35" y="54"/>
                    <a:pt x="35" y="54"/>
                  </a:cubicBezTo>
                  <a:cubicBezTo>
                    <a:pt x="32" y="47"/>
                    <a:pt x="26" y="42"/>
                    <a:pt x="18" y="42"/>
                  </a:cubicBezTo>
                  <a:cubicBezTo>
                    <a:pt x="18" y="42"/>
                    <a:pt x="18" y="42"/>
                    <a:pt x="18" y="42"/>
                  </a:cubicBezTo>
                  <a:cubicBezTo>
                    <a:pt x="8" y="42"/>
                    <a:pt x="0" y="51"/>
                    <a:pt x="0" y="60"/>
                  </a:cubicBezTo>
                  <a:cubicBezTo>
                    <a:pt x="0" y="70"/>
                    <a:pt x="8" y="78"/>
                    <a:pt x="18" y="78"/>
                  </a:cubicBezTo>
                  <a:cubicBezTo>
                    <a:pt x="18" y="78"/>
                    <a:pt x="18" y="78"/>
                    <a:pt x="18" y="78"/>
                  </a:cubicBezTo>
                  <a:cubicBezTo>
                    <a:pt x="26" y="78"/>
                    <a:pt x="32" y="74"/>
                    <a:pt x="35" y="67"/>
                  </a:cubicBezTo>
                  <a:cubicBezTo>
                    <a:pt x="54" y="67"/>
                    <a:pt x="54" y="67"/>
                    <a:pt x="54" y="67"/>
                  </a:cubicBezTo>
                  <a:cubicBezTo>
                    <a:pt x="54" y="86"/>
                    <a:pt x="54" y="86"/>
                    <a:pt x="54" y="86"/>
                  </a:cubicBezTo>
                  <a:cubicBezTo>
                    <a:pt x="47" y="89"/>
                    <a:pt x="43" y="95"/>
                    <a:pt x="43" y="103"/>
                  </a:cubicBezTo>
                  <a:cubicBezTo>
                    <a:pt x="43" y="103"/>
                    <a:pt x="43" y="103"/>
                    <a:pt x="43" y="103"/>
                  </a:cubicBezTo>
                  <a:cubicBezTo>
                    <a:pt x="43" y="112"/>
                    <a:pt x="51" y="120"/>
                    <a:pt x="60" y="120"/>
                  </a:cubicBezTo>
                  <a:cubicBezTo>
                    <a:pt x="70" y="120"/>
                    <a:pt x="78" y="112"/>
                    <a:pt x="78" y="103"/>
                  </a:cubicBezTo>
                  <a:cubicBezTo>
                    <a:pt x="78" y="103"/>
                    <a:pt x="78" y="103"/>
                    <a:pt x="78" y="103"/>
                  </a:cubicBezTo>
                  <a:cubicBezTo>
                    <a:pt x="78" y="95"/>
                    <a:pt x="74" y="89"/>
                    <a:pt x="67" y="86"/>
                  </a:cubicBezTo>
                  <a:cubicBezTo>
                    <a:pt x="67" y="67"/>
                    <a:pt x="67" y="67"/>
                    <a:pt x="67" y="67"/>
                  </a:cubicBezTo>
                  <a:cubicBezTo>
                    <a:pt x="86" y="67"/>
                    <a:pt x="86" y="67"/>
                    <a:pt x="86" y="67"/>
                  </a:cubicBezTo>
                  <a:cubicBezTo>
                    <a:pt x="89" y="74"/>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4" name="Freeform 884"/>
            <p:cNvSpPr>
              <a:spLocks/>
            </p:cNvSpPr>
            <p:nvPr/>
          </p:nvSpPr>
          <p:spPr bwMode="auto">
            <a:xfrm>
              <a:off x="18121313" y="1431925"/>
              <a:ext cx="80963" cy="80963"/>
            </a:xfrm>
            <a:custGeom>
              <a:avLst/>
              <a:gdLst>
                <a:gd name="T0" fmla="*/ 120 w 120"/>
                <a:gd name="T1" fmla="*/ 60 h 120"/>
                <a:gd name="T2" fmla="*/ 102 w 120"/>
                <a:gd name="T3" fmla="*/ 42 h 120"/>
                <a:gd name="T4" fmla="*/ 102 w 120"/>
                <a:gd name="T5" fmla="*/ 42 h 120"/>
                <a:gd name="T6" fmla="*/ 86 w 120"/>
                <a:gd name="T7" fmla="*/ 54 h 120"/>
                <a:gd name="T8" fmla="*/ 67 w 120"/>
                <a:gd name="T9" fmla="*/ 54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4 h 120"/>
                <a:gd name="T26" fmla="*/ 34 w 120"/>
                <a:gd name="T27" fmla="*/ 54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3 h 120"/>
                <a:gd name="T46" fmla="*/ 42 w 120"/>
                <a:gd name="T47" fmla="*/ 103 h 120"/>
                <a:gd name="T48" fmla="*/ 60 w 120"/>
                <a:gd name="T49" fmla="*/ 120 h 120"/>
                <a:gd name="T50" fmla="*/ 78 w 120"/>
                <a:gd name="T51" fmla="*/ 103 h 120"/>
                <a:gd name="T52" fmla="*/ 78 w 120"/>
                <a:gd name="T53" fmla="*/ 103 h 120"/>
                <a:gd name="T54" fmla="*/ 67 w 120"/>
                <a:gd name="T55" fmla="*/ 86 h 120"/>
                <a:gd name="T56" fmla="*/ 67 w 120"/>
                <a:gd name="T57" fmla="*/ 67 h 120"/>
                <a:gd name="T58" fmla="*/ 86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1"/>
                    <a:pt x="112" y="42"/>
                    <a:pt x="102" y="42"/>
                  </a:cubicBezTo>
                  <a:cubicBezTo>
                    <a:pt x="102" y="42"/>
                    <a:pt x="102" y="42"/>
                    <a:pt x="102" y="42"/>
                  </a:cubicBezTo>
                  <a:cubicBezTo>
                    <a:pt x="95" y="42"/>
                    <a:pt x="88" y="47"/>
                    <a:pt x="86" y="54"/>
                  </a:cubicBezTo>
                  <a:cubicBezTo>
                    <a:pt x="67" y="54"/>
                    <a:pt x="67" y="54"/>
                    <a:pt x="67" y="54"/>
                  </a:cubicBezTo>
                  <a:cubicBezTo>
                    <a:pt x="67" y="35"/>
                    <a:pt x="67" y="35"/>
                    <a:pt x="67" y="35"/>
                  </a:cubicBezTo>
                  <a:cubicBezTo>
                    <a:pt x="73"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7" y="32"/>
                    <a:pt x="53" y="35"/>
                  </a:cubicBezTo>
                  <a:cubicBezTo>
                    <a:pt x="53" y="54"/>
                    <a:pt x="53" y="54"/>
                    <a:pt x="53" y="54"/>
                  </a:cubicBezTo>
                  <a:cubicBezTo>
                    <a:pt x="34" y="54"/>
                    <a:pt x="34" y="54"/>
                    <a:pt x="34" y="54"/>
                  </a:cubicBezTo>
                  <a:cubicBezTo>
                    <a:pt x="32" y="47"/>
                    <a:pt x="25" y="42"/>
                    <a:pt x="18" y="42"/>
                  </a:cubicBezTo>
                  <a:cubicBezTo>
                    <a:pt x="18" y="42"/>
                    <a:pt x="18" y="42"/>
                    <a:pt x="18" y="42"/>
                  </a:cubicBezTo>
                  <a:cubicBezTo>
                    <a:pt x="8" y="42"/>
                    <a:pt x="0" y="51"/>
                    <a:pt x="0" y="60"/>
                  </a:cubicBezTo>
                  <a:cubicBezTo>
                    <a:pt x="0" y="70"/>
                    <a:pt x="8" y="78"/>
                    <a:pt x="18" y="78"/>
                  </a:cubicBezTo>
                  <a:cubicBezTo>
                    <a:pt x="18" y="78"/>
                    <a:pt x="18" y="78"/>
                    <a:pt x="18" y="78"/>
                  </a:cubicBezTo>
                  <a:cubicBezTo>
                    <a:pt x="25" y="78"/>
                    <a:pt x="32" y="74"/>
                    <a:pt x="34" y="67"/>
                  </a:cubicBezTo>
                  <a:cubicBezTo>
                    <a:pt x="53" y="67"/>
                    <a:pt x="53" y="67"/>
                    <a:pt x="53" y="67"/>
                  </a:cubicBezTo>
                  <a:cubicBezTo>
                    <a:pt x="53" y="86"/>
                    <a:pt x="53" y="86"/>
                    <a:pt x="53" y="86"/>
                  </a:cubicBezTo>
                  <a:cubicBezTo>
                    <a:pt x="47" y="89"/>
                    <a:pt x="42" y="95"/>
                    <a:pt x="42" y="103"/>
                  </a:cubicBezTo>
                  <a:cubicBezTo>
                    <a:pt x="42" y="103"/>
                    <a:pt x="42" y="103"/>
                    <a:pt x="42" y="103"/>
                  </a:cubicBezTo>
                  <a:cubicBezTo>
                    <a:pt x="42" y="112"/>
                    <a:pt x="50" y="120"/>
                    <a:pt x="60" y="120"/>
                  </a:cubicBezTo>
                  <a:cubicBezTo>
                    <a:pt x="70" y="120"/>
                    <a:pt x="78" y="112"/>
                    <a:pt x="78" y="103"/>
                  </a:cubicBezTo>
                  <a:cubicBezTo>
                    <a:pt x="78" y="103"/>
                    <a:pt x="78" y="103"/>
                    <a:pt x="78" y="103"/>
                  </a:cubicBezTo>
                  <a:cubicBezTo>
                    <a:pt x="78" y="95"/>
                    <a:pt x="73" y="89"/>
                    <a:pt x="67" y="86"/>
                  </a:cubicBezTo>
                  <a:cubicBezTo>
                    <a:pt x="67" y="67"/>
                    <a:pt x="67" y="67"/>
                    <a:pt x="67" y="67"/>
                  </a:cubicBezTo>
                  <a:cubicBezTo>
                    <a:pt x="86" y="67"/>
                    <a:pt x="86" y="67"/>
                    <a:pt x="86"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5" name="Freeform 885"/>
            <p:cNvSpPr>
              <a:spLocks/>
            </p:cNvSpPr>
            <p:nvPr/>
          </p:nvSpPr>
          <p:spPr bwMode="auto">
            <a:xfrm>
              <a:off x="17487900" y="1589088"/>
              <a:ext cx="80963" cy="80963"/>
            </a:xfrm>
            <a:custGeom>
              <a:avLst/>
              <a:gdLst>
                <a:gd name="T0" fmla="*/ 120 w 120"/>
                <a:gd name="T1" fmla="*/ 60 h 121"/>
                <a:gd name="T2" fmla="*/ 102 w 120"/>
                <a:gd name="T3" fmla="*/ 43 h 121"/>
                <a:gd name="T4" fmla="*/ 102 w 120"/>
                <a:gd name="T5" fmla="*/ 43 h 121"/>
                <a:gd name="T6" fmla="*/ 85 w 120"/>
                <a:gd name="T7" fmla="*/ 54 h 121"/>
                <a:gd name="T8" fmla="*/ 67 w 120"/>
                <a:gd name="T9" fmla="*/ 54 h 121"/>
                <a:gd name="T10" fmla="*/ 67 w 120"/>
                <a:gd name="T11" fmla="*/ 35 h 121"/>
                <a:gd name="T12" fmla="*/ 78 w 120"/>
                <a:gd name="T13" fmla="*/ 18 h 121"/>
                <a:gd name="T14" fmla="*/ 78 w 120"/>
                <a:gd name="T15" fmla="*/ 18 h 121"/>
                <a:gd name="T16" fmla="*/ 60 w 120"/>
                <a:gd name="T17" fmla="*/ 0 h 121"/>
                <a:gd name="T18" fmla="*/ 42 w 120"/>
                <a:gd name="T19" fmla="*/ 18 h 121"/>
                <a:gd name="T20" fmla="*/ 42 w 120"/>
                <a:gd name="T21" fmla="*/ 18 h 121"/>
                <a:gd name="T22" fmla="*/ 53 w 120"/>
                <a:gd name="T23" fmla="*/ 35 h 121"/>
                <a:gd name="T24" fmla="*/ 53 w 120"/>
                <a:gd name="T25" fmla="*/ 54 h 121"/>
                <a:gd name="T26" fmla="*/ 34 w 120"/>
                <a:gd name="T27" fmla="*/ 54 h 121"/>
                <a:gd name="T28" fmla="*/ 18 w 120"/>
                <a:gd name="T29" fmla="*/ 43 h 121"/>
                <a:gd name="T30" fmla="*/ 18 w 120"/>
                <a:gd name="T31" fmla="*/ 43 h 121"/>
                <a:gd name="T32" fmla="*/ 0 w 120"/>
                <a:gd name="T33" fmla="*/ 60 h 121"/>
                <a:gd name="T34" fmla="*/ 18 w 120"/>
                <a:gd name="T35" fmla="*/ 78 h 121"/>
                <a:gd name="T36" fmla="*/ 18 w 120"/>
                <a:gd name="T37" fmla="*/ 78 h 121"/>
                <a:gd name="T38" fmla="*/ 34 w 120"/>
                <a:gd name="T39" fmla="*/ 67 h 121"/>
                <a:gd name="T40" fmla="*/ 53 w 120"/>
                <a:gd name="T41" fmla="*/ 67 h 121"/>
                <a:gd name="T42" fmla="*/ 53 w 120"/>
                <a:gd name="T43" fmla="*/ 86 h 121"/>
                <a:gd name="T44" fmla="*/ 42 w 120"/>
                <a:gd name="T45" fmla="*/ 103 h 121"/>
                <a:gd name="T46" fmla="*/ 42 w 120"/>
                <a:gd name="T47" fmla="*/ 103 h 121"/>
                <a:gd name="T48" fmla="*/ 60 w 120"/>
                <a:gd name="T49" fmla="*/ 121 h 121"/>
                <a:gd name="T50" fmla="*/ 78 w 120"/>
                <a:gd name="T51" fmla="*/ 103 h 121"/>
                <a:gd name="T52" fmla="*/ 78 w 120"/>
                <a:gd name="T53" fmla="*/ 103 h 121"/>
                <a:gd name="T54" fmla="*/ 67 w 120"/>
                <a:gd name="T55" fmla="*/ 86 h 121"/>
                <a:gd name="T56" fmla="*/ 67 w 120"/>
                <a:gd name="T57" fmla="*/ 67 h 121"/>
                <a:gd name="T58" fmla="*/ 85 w 120"/>
                <a:gd name="T59" fmla="*/ 67 h 121"/>
                <a:gd name="T60" fmla="*/ 102 w 120"/>
                <a:gd name="T61" fmla="*/ 78 h 121"/>
                <a:gd name="T62" fmla="*/ 102 w 120"/>
                <a:gd name="T63" fmla="*/ 78 h 121"/>
                <a:gd name="T64" fmla="*/ 120 w 120"/>
                <a:gd name="T65" fmla="*/ 6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1">
                  <a:moveTo>
                    <a:pt x="120" y="60"/>
                  </a:moveTo>
                  <a:cubicBezTo>
                    <a:pt x="120" y="51"/>
                    <a:pt x="112" y="43"/>
                    <a:pt x="102" y="43"/>
                  </a:cubicBezTo>
                  <a:cubicBezTo>
                    <a:pt x="102" y="43"/>
                    <a:pt x="102" y="43"/>
                    <a:pt x="102" y="43"/>
                  </a:cubicBezTo>
                  <a:cubicBezTo>
                    <a:pt x="95" y="43"/>
                    <a:pt x="88" y="47"/>
                    <a:pt x="85" y="54"/>
                  </a:cubicBezTo>
                  <a:cubicBezTo>
                    <a:pt x="67" y="54"/>
                    <a:pt x="67" y="54"/>
                    <a:pt x="67" y="54"/>
                  </a:cubicBezTo>
                  <a:cubicBezTo>
                    <a:pt x="67" y="35"/>
                    <a:pt x="67" y="35"/>
                    <a:pt x="67" y="35"/>
                  </a:cubicBezTo>
                  <a:cubicBezTo>
                    <a:pt x="73"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6" y="32"/>
                    <a:pt x="53" y="35"/>
                  </a:cubicBezTo>
                  <a:cubicBezTo>
                    <a:pt x="53" y="54"/>
                    <a:pt x="53" y="54"/>
                    <a:pt x="53" y="54"/>
                  </a:cubicBezTo>
                  <a:cubicBezTo>
                    <a:pt x="34" y="54"/>
                    <a:pt x="34" y="54"/>
                    <a:pt x="34" y="54"/>
                  </a:cubicBezTo>
                  <a:cubicBezTo>
                    <a:pt x="31" y="47"/>
                    <a:pt x="25" y="43"/>
                    <a:pt x="18" y="43"/>
                  </a:cubicBezTo>
                  <a:cubicBezTo>
                    <a:pt x="18" y="43"/>
                    <a:pt x="18" y="43"/>
                    <a:pt x="18" y="43"/>
                  </a:cubicBezTo>
                  <a:cubicBezTo>
                    <a:pt x="8" y="43"/>
                    <a:pt x="0" y="51"/>
                    <a:pt x="0" y="60"/>
                  </a:cubicBezTo>
                  <a:cubicBezTo>
                    <a:pt x="0" y="70"/>
                    <a:pt x="8" y="78"/>
                    <a:pt x="18" y="78"/>
                  </a:cubicBezTo>
                  <a:cubicBezTo>
                    <a:pt x="18" y="78"/>
                    <a:pt x="18" y="78"/>
                    <a:pt x="18" y="78"/>
                  </a:cubicBezTo>
                  <a:cubicBezTo>
                    <a:pt x="25" y="78"/>
                    <a:pt x="31" y="74"/>
                    <a:pt x="34" y="67"/>
                  </a:cubicBezTo>
                  <a:cubicBezTo>
                    <a:pt x="53" y="67"/>
                    <a:pt x="53" y="67"/>
                    <a:pt x="53" y="67"/>
                  </a:cubicBezTo>
                  <a:cubicBezTo>
                    <a:pt x="53" y="86"/>
                    <a:pt x="53" y="86"/>
                    <a:pt x="53" y="86"/>
                  </a:cubicBezTo>
                  <a:cubicBezTo>
                    <a:pt x="46" y="89"/>
                    <a:pt x="42" y="95"/>
                    <a:pt x="42" y="103"/>
                  </a:cubicBezTo>
                  <a:cubicBezTo>
                    <a:pt x="42" y="103"/>
                    <a:pt x="42" y="103"/>
                    <a:pt x="42" y="103"/>
                  </a:cubicBezTo>
                  <a:cubicBezTo>
                    <a:pt x="42" y="112"/>
                    <a:pt x="50" y="121"/>
                    <a:pt x="60" y="121"/>
                  </a:cubicBezTo>
                  <a:cubicBezTo>
                    <a:pt x="70" y="121"/>
                    <a:pt x="78" y="112"/>
                    <a:pt x="78" y="103"/>
                  </a:cubicBezTo>
                  <a:cubicBezTo>
                    <a:pt x="78" y="103"/>
                    <a:pt x="78" y="103"/>
                    <a:pt x="78" y="103"/>
                  </a:cubicBezTo>
                  <a:cubicBezTo>
                    <a:pt x="78" y="95"/>
                    <a:pt x="73" y="89"/>
                    <a:pt x="67" y="86"/>
                  </a:cubicBezTo>
                  <a:cubicBezTo>
                    <a:pt x="67" y="67"/>
                    <a:pt x="67" y="67"/>
                    <a:pt x="67" y="67"/>
                  </a:cubicBezTo>
                  <a:cubicBezTo>
                    <a:pt x="85" y="67"/>
                    <a:pt x="85" y="67"/>
                    <a:pt x="85"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6" name="Freeform 886"/>
            <p:cNvSpPr>
              <a:spLocks/>
            </p:cNvSpPr>
            <p:nvPr/>
          </p:nvSpPr>
          <p:spPr bwMode="auto">
            <a:xfrm>
              <a:off x="17645063" y="1589088"/>
              <a:ext cx="80963" cy="80963"/>
            </a:xfrm>
            <a:custGeom>
              <a:avLst/>
              <a:gdLst>
                <a:gd name="T0" fmla="*/ 120 w 120"/>
                <a:gd name="T1" fmla="*/ 60 h 121"/>
                <a:gd name="T2" fmla="*/ 103 w 120"/>
                <a:gd name="T3" fmla="*/ 43 h 121"/>
                <a:gd name="T4" fmla="*/ 103 w 120"/>
                <a:gd name="T5" fmla="*/ 43 h 121"/>
                <a:gd name="T6" fmla="*/ 86 w 120"/>
                <a:gd name="T7" fmla="*/ 54 h 121"/>
                <a:gd name="T8" fmla="*/ 67 w 120"/>
                <a:gd name="T9" fmla="*/ 54 h 121"/>
                <a:gd name="T10" fmla="*/ 67 w 120"/>
                <a:gd name="T11" fmla="*/ 35 h 121"/>
                <a:gd name="T12" fmla="*/ 78 w 120"/>
                <a:gd name="T13" fmla="*/ 18 h 121"/>
                <a:gd name="T14" fmla="*/ 78 w 120"/>
                <a:gd name="T15" fmla="*/ 18 h 121"/>
                <a:gd name="T16" fmla="*/ 60 w 120"/>
                <a:gd name="T17" fmla="*/ 0 h 121"/>
                <a:gd name="T18" fmla="*/ 42 w 120"/>
                <a:gd name="T19" fmla="*/ 18 h 121"/>
                <a:gd name="T20" fmla="*/ 42 w 120"/>
                <a:gd name="T21" fmla="*/ 18 h 121"/>
                <a:gd name="T22" fmla="*/ 53 w 120"/>
                <a:gd name="T23" fmla="*/ 35 h 121"/>
                <a:gd name="T24" fmla="*/ 53 w 120"/>
                <a:gd name="T25" fmla="*/ 54 h 121"/>
                <a:gd name="T26" fmla="*/ 35 w 120"/>
                <a:gd name="T27" fmla="*/ 54 h 121"/>
                <a:gd name="T28" fmla="*/ 18 w 120"/>
                <a:gd name="T29" fmla="*/ 43 h 121"/>
                <a:gd name="T30" fmla="*/ 18 w 120"/>
                <a:gd name="T31" fmla="*/ 43 h 121"/>
                <a:gd name="T32" fmla="*/ 0 w 120"/>
                <a:gd name="T33" fmla="*/ 60 h 121"/>
                <a:gd name="T34" fmla="*/ 18 w 120"/>
                <a:gd name="T35" fmla="*/ 78 h 121"/>
                <a:gd name="T36" fmla="*/ 18 w 120"/>
                <a:gd name="T37" fmla="*/ 78 h 121"/>
                <a:gd name="T38" fmla="*/ 35 w 120"/>
                <a:gd name="T39" fmla="*/ 67 h 121"/>
                <a:gd name="T40" fmla="*/ 53 w 120"/>
                <a:gd name="T41" fmla="*/ 67 h 121"/>
                <a:gd name="T42" fmla="*/ 53 w 120"/>
                <a:gd name="T43" fmla="*/ 86 h 121"/>
                <a:gd name="T44" fmla="*/ 42 w 120"/>
                <a:gd name="T45" fmla="*/ 103 h 121"/>
                <a:gd name="T46" fmla="*/ 42 w 120"/>
                <a:gd name="T47" fmla="*/ 103 h 121"/>
                <a:gd name="T48" fmla="*/ 60 w 120"/>
                <a:gd name="T49" fmla="*/ 121 h 121"/>
                <a:gd name="T50" fmla="*/ 78 w 120"/>
                <a:gd name="T51" fmla="*/ 103 h 121"/>
                <a:gd name="T52" fmla="*/ 78 w 120"/>
                <a:gd name="T53" fmla="*/ 103 h 121"/>
                <a:gd name="T54" fmla="*/ 67 w 120"/>
                <a:gd name="T55" fmla="*/ 86 h 121"/>
                <a:gd name="T56" fmla="*/ 67 w 120"/>
                <a:gd name="T57" fmla="*/ 67 h 121"/>
                <a:gd name="T58" fmla="*/ 86 w 120"/>
                <a:gd name="T59" fmla="*/ 67 h 121"/>
                <a:gd name="T60" fmla="*/ 103 w 120"/>
                <a:gd name="T61" fmla="*/ 78 h 121"/>
                <a:gd name="T62" fmla="*/ 103 w 120"/>
                <a:gd name="T63" fmla="*/ 78 h 121"/>
                <a:gd name="T64" fmla="*/ 120 w 120"/>
                <a:gd name="T65" fmla="*/ 6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1">
                  <a:moveTo>
                    <a:pt x="120" y="60"/>
                  </a:moveTo>
                  <a:cubicBezTo>
                    <a:pt x="120" y="51"/>
                    <a:pt x="112" y="43"/>
                    <a:pt x="103" y="43"/>
                  </a:cubicBezTo>
                  <a:cubicBezTo>
                    <a:pt x="103" y="43"/>
                    <a:pt x="103" y="43"/>
                    <a:pt x="103" y="43"/>
                  </a:cubicBezTo>
                  <a:cubicBezTo>
                    <a:pt x="95" y="43"/>
                    <a:pt x="89" y="47"/>
                    <a:pt x="86" y="54"/>
                  </a:cubicBezTo>
                  <a:cubicBezTo>
                    <a:pt x="67" y="54"/>
                    <a:pt x="67" y="54"/>
                    <a:pt x="67" y="54"/>
                  </a:cubicBezTo>
                  <a:cubicBezTo>
                    <a:pt x="67" y="35"/>
                    <a:pt x="67" y="35"/>
                    <a:pt x="67" y="35"/>
                  </a:cubicBezTo>
                  <a:cubicBezTo>
                    <a:pt x="74"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7" y="32"/>
                    <a:pt x="53" y="35"/>
                  </a:cubicBezTo>
                  <a:cubicBezTo>
                    <a:pt x="53" y="54"/>
                    <a:pt x="53" y="54"/>
                    <a:pt x="53" y="54"/>
                  </a:cubicBezTo>
                  <a:cubicBezTo>
                    <a:pt x="35" y="54"/>
                    <a:pt x="35" y="54"/>
                    <a:pt x="35" y="54"/>
                  </a:cubicBezTo>
                  <a:cubicBezTo>
                    <a:pt x="32" y="47"/>
                    <a:pt x="26" y="43"/>
                    <a:pt x="18" y="43"/>
                  </a:cubicBezTo>
                  <a:cubicBezTo>
                    <a:pt x="18" y="43"/>
                    <a:pt x="18" y="43"/>
                    <a:pt x="18" y="43"/>
                  </a:cubicBezTo>
                  <a:cubicBezTo>
                    <a:pt x="8" y="43"/>
                    <a:pt x="0" y="51"/>
                    <a:pt x="0" y="60"/>
                  </a:cubicBezTo>
                  <a:cubicBezTo>
                    <a:pt x="0" y="70"/>
                    <a:pt x="8" y="78"/>
                    <a:pt x="18" y="78"/>
                  </a:cubicBezTo>
                  <a:cubicBezTo>
                    <a:pt x="18" y="78"/>
                    <a:pt x="18" y="78"/>
                    <a:pt x="18" y="78"/>
                  </a:cubicBezTo>
                  <a:cubicBezTo>
                    <a:pt x="26" y="78"/>
                    <a:pt x="32" y="74"/>
                    <a:pt x="35" y="67"/>
                  </a:cubicBezTo>
                  <a:cubicBezTo>
                    <a:pt x="53" y="67"/>
                    <a:pt x="53" y="67"/>
                    <a:pt x="53" y="67"/>
                  </a:cubicBezTo>
                  <a:cubicBezTo>
                    <a:pt x="53" y="86"/>
                    <a:pt x="53" y="86"/>
                    <a:pt x="53" y="86"/>
                  </a:cubicBezTo>
                  <a:cubicBezTo>
                    <a:pt x="47" y="89"/>
                    <a:pt x="42" y="95"/>
                    <a:pt x="42" y="103"/>
                  </a:cubicBezTo>
                  <a:cubicBezTo>
                    <a:pt x="42" y="103"/>
                    <a:pt x="42" y="103"/>
                    <a:pt x="42" y="103"/>
                  </a:cubicBezTo>
                  <a:cubicBezTo>
                    <a:pt x="42" y="112"/>
                    <a:pt x="50" y="121"/>
                    <a:pt x="60" y="121"/>
                  </a:cubicBezTo>
                  <a:cubicBezTo>
                    <a:pt x="70" y="121"/>
                    <a:pt x="78" y="112"/>
                    <a:pt x="78" y="103"/>
                  </a:cubicBezTo>
                  <a:cubicBezTo>
                    <a:pt x="78" y="103"/>
                    <a:pt x="78" y="103"/>
                    <a:pt x="78" y="103"/>
                  </a:cubicBezTo>
                  <a:cubicBezTo>
                    <a:pt x="78" y="95"/>
                    <a:pt x="74" y="89"/>
                    <a:pt x="67" y="86"/>
                  </a:cubicBezTo>
                  <a:cubicBezTo>
                    <a:pt x="67" y="67"/>
                    <a:pt x="67" y="67"/>
                    <a:pt x="67" y="67"/>
                  </a:cubicBezTo>
                  <a:cubicBezTo>
                    <a:pt x="86" y="67"/>
                    <a:pt x="86" y="67"/>
                    <a:pt x="86" y="67"/>
                  </a:cubicBezTo>
                  <a:cubicBezTo>
                    <a:pt x="89" y="74"/>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7" name="Freeform 887"/>
            <p:cNvSpPr>
              <a:spLocks/>
            </p:cNvSpPr>
            <p:nvPr/>
          </p:nvSpPr>
          <p:spPr bwMode="auto">
            <a:xfrm>
              <a:off x="17803813" y="1589088"/>
              <a:ext cx="80963" cy="80963"/>
            </a:xfrm>
            <a:custGeom>
              <a:avLst/>
              <a:gdLst>
                <a:gd name="T0" fmla="*/ 120 w 120"/>
                <a:gd name="T1" fmla="*/ 60 h 121"/>
                <a:gd name="T2" fmla="*/ 102 w 120"/>
                <a:gd name="T3" fmla="*/ 43 h 121"/>
                <a:gd name="T4" fmla="*/ 102 w 120"/>
                <a:gd name="T5" fmla="*/ 43 h 121"/>
                <a:gd name="T6" fmla="*/ 86 w 120"/>
                <a:gd name="T7" fmla="*/ 54 h 121"/>
                <a:gd name="T8" fmla="*/ 67 w 120"/>
                <a:gd name="T9" fmla="*/ 54 h 121"/>
                <a:gd name="T10" fmla="*/ 67 w 120"/>
                <a:gd name="T11" fmla="*/ 35 h 121"/>
                <a:gd name="T12" fmla="*/ 78 w 120"/>
                <a:gd name="T13" fmla="*/ 18 h 121"/>
                <a:gd name="T14" fmla="*/ 78 w 120"/>
                <a:gd name="T15" fmla="*/ 18 h 121"/>
                <a:gd name="T16" fmla="*/ 60 w 120"/>
                <a:gd name="T17" fmla="*/ 0 h 121"/>
                <a:gd name="T18" fmla="*/ 42 w 120"/>
                <a:gd name="T19" fmla="*/ 18 h 121"/>
                <a:gd name="T20" fmla="*/ 42 w 120"/>
                <a:gd name="T21" fmla="*/ 18 h 121"/>
                <a:gd name="T22" fmla="*/ 53 w 120"/>
                <a:gd name="T23" fmla="*/ 35 h 121"/>
                <a:gd name="T24" fmla="*/ 53 w 120"/>
                <a:gd name="T25" fmla="*/ 54 h 121"/>
                <a:gd name="T26" fmla="*/ 34 w 120"/>
                <a:gd name="T27" fmla="*/ 54 h 121"/>
                <a:gd name="T28" fmla="*/ 18 w 120"/>
                <a:gd name="T29" fmla="*/ 43 h 121"/>
                <a:gd name="T30" fmla="*/ 18 w 120"/>
                <a:gd name="T31" fmla="*/ 43 h 121"/>
                <a:gd name="T32" fmla="*/ 0 w 120"/>
                <a:gd name="T33" fmla="*/ 60 h 121"/>
                <a:gd name="T34" fmla="*/ 18 w 120"/>
                <a:gd name="T35" fmla="*/ 78 h 121"/>
                <a:gd name="T36" fmla="*/ 18 w 120"/>
                <a:gd name="T37" fmla="*/ 78 h 121"/>
                <a:gd name="T38" fmla="*/ 34 w 120"/>
                <a:gd name="T39" fmla="*/ 67 h 121"/>
                <a:gd name="T40" fmla="*/ 53 w 120"/>
                <a:gd name="T41" fmla="*/ 67 h 121"/>
                <a:gd name="T42" fmla="*/ 53 w 120"/>
                <a:gd name="T43" fmla="*/ 86 h 121"/>
                <a:gd name="T44" fmla="*/ 42 w 120"/>
                <a:gd name="T45" fmla="*/ 103 h 121"/>
                <a:gd name="T46" fmla="*/ 42 w 120"/>
                <a:gd name="T47" fmla="*/ 103 h 121"/>
                <a:gd name="T48" fmla="*/ 60 w 120"/>
                <a:gd name="T49" fmla="*/ 121 h 121"/>
                <a:gd name="T50" fmla="*/ 78 w 120"/>
                <a:gd name="T51" fmla="*/ 103 h 121"/>
                <a:gd name="T52" fmla="*/ 78 w 120"/>
                <a:gd name="T53" fmla="*/ 103 h 121"/>
                <a:gd name="T54" fmla="*/ 67 w 120"/>
                <a:gd name="T55" fmla="*/ 86 h 121"/>
                <a:gd name="T56" fmla="*/ 67 w 120"/>
                <a:gd name="T57" fmla="*/ 67 h 121"/>
                <a:gd name="T58" fmla="*/ 86 w 120"/>
                <a:gd name="T59" fmla="*/ 67 h 121"/>
                <a:gd name="T60" fmla="*/ 102 w 120"/>
                <a:gd name="T61" fmla="*/ 78 h 121"/>
                <a:gd name="T62" fmla="*/ 102 w 120"/>
                <a:gd name="T63" fmla="*/ 78 h 121"/>
                <a:gd name="T64" fmla="*/ 120 w 120"/>
                <a:gd name="T65" fmla="*/ 6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1">
                  <a:moveTo>
                    <a:pt x="120" y="60"/>
                  </a:moveTo>
                  <a:cubicBezTo>
                    <a:pt x="120" y="51"/>
                    <a:pt x="112" y="43"/>
                    <a:pt x="102" y="43"/>
                  </a:cubicBezTo>
                  <a:cubicBezTo>
                    <a:pt x="102" y="43"/>
                    <a:pt x="102" y="43"/>
                    <a:pt x="102" y="43"/>
                  </a:cubicBezTo>
                  <a:cubicBezTo>
                    <a:pt x="95" y="43"/>
                    <a:pt x="88" y="47"/>
                    <a:pt x="86" y="54"/>
                  </a:cubicBezTo>
                  <a:cubicBezTo>
                    <a:pt x="67" y="54"/>
                    <a:pt x="67" y="54"/>
                    <a:pt x="67" y="54"/>
                  </a:cubicBezTo>
                  <a:cubicBezTo>
                    <a:pt x="67" y="35"/>
                    <a:pt x="67" y="35"/>
                    <a:pt x="67" y="35"/>
                  </a:cubicBezTo>
                  <a:cubicBezTo>
                    <a:pt x="73"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7" y="32"/>
                    <a:pt x="53" y="35"/>
                  </a:cubicBezTo>
                  <a:cubicBezTo>
                    <a:pt x="53" y="54"/>
                    <a:pt x="53" y="54"/>
                    <a:pt x="53" y="54"/>
                  </a:cubicBezTo>
                  <a:cubicBezTo>
                    <a:pt x="34" y="54"/>
                    <a:pt x="34" y="54"/>
                    <a:pt x="34" y="54"/>
                  </a:cubicBezTo>
                  <a:cubicBezTo>
                    <a:pt x="32" y="47"/>
                    <a:pt x="25" y="43"/>
                    <a:pt x="18" y="43"/>
                  </a:cubicBezTo>
                  <a:cubicBezTo>
                    <a:pt x="18" y="43"/>
                    <a:pt x="18" y="43"/>
                    <a:pt x="18" y="43"/>
                  </a:cubicBezTo>
                  <a:cubicBezTo>
                    <a:pt x="8" y="43"/>
                    <a:pt x="0" y="51"/>
                    <a:pt x="0" y="60"/>
                  </a:cubicBezTo>
                  <a:cubicBezTo>
                    <a:pt x="0" y="70"/>
                    <a:pt x="8" y="78"/>
                    <a:pt x="18" y="78"/>
                  </a:cubicBezTo>
                  <a:cubicBezTo>
                    <a:pt x="18" y="78"/>
                    <a:pt x="18" y="78"/>
                    <a:pt x="18" y="78"/>
                  </a:cubicBezTo>
                  <a:cubicBezTo>
                    <a:pt x="25" y="78"/>
                    <a:pt x="32" y="74"/>
                    <a:pt x="34" y="67"/>
                  </a:cubicBezTo>
                  <a:cubicBezTo>
                    <a:pt x="53" y="67"/>
                    <a:pt x="53" y="67"/>
                    <a:pt x="53" y="67"/>
                  </a:cubicBezTo>
                  <a:cubicBezTo>
                    <a:pt x="53" y="86"/>
                    <a:pt x="53" y="86"/>
                    <a:pt x="53" y="86"/>
                  </a:cubicBezTo>
                  <a:cubicBezTo>
                    <a:pt x="47" y="89"/>
                    <a:pt x="42" y="95"/>
                    <a:pt x="42" y="103"/>
                  </a:cubicBezTo>
                  <a:cubicBezTo>
                    <a:pt x="42" y="103"/>
                    <a:pt x="42" y="103"/>
                    <a:pt x="42" y="103"/>
                  </a:cubicBezTo>
                  <a:cubicBezTo>
                    <a:pt x="42" y="112"/>
                    <a:pt x="50" y="121"/>
                    <a:pt x="60" y="121"/>
                  </a:cubicBezTo>
                  <a:cubicBezTo>
                    <a:pt x="70" y="121"/>
                    <a:pt x="78" y="112"/>
                    <a:pt x="78" y="103"/>
                  </a:cubicBezTo>
                  <a:cubicBezTo>
                    <a:pt x="78" y="103"/>
                    <a:pt x="78" y="103"/>
                    <a:pt x="78" y="103"/>
                  </a:cubicBezTo>
                  <a:cubicBezTo>
                    <a:pt x="78" y="95"/>
                    <a:pt x="73" y="89"/>
                    <a:pt x="67" y="86"/>
                  </a:cubicBezTo>
                  <a:cubicBezTo>
                    <a:pt x="67" y="67"/>
                    <a:pt x="67" y="67"/>
                    <a:pt x="67" y="67"/>
                  </a:cubicBezTo>
                  <a:cubicBezTo>
                    <a:pt x="86" y="67"/>
                    <a:pt x="86" y="67"/>
                    <a:pt x="86"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8" name="Freeform 888"/>
            <p:cNvSpPr>
              <a:spLocks/>
            </p:cNvSpPr>
            <p:nvPr/>
          </p:nvSpPr>
          <p:spPr bwMode="auto">
            <a:xfrm>
              <a:off x="17962563" y="1589088"/>
              <a:ext cx="80963" cy="80963"/>
            </a:xfrm>
            <a:custGeom>
              <a:avLst/>
              <a:gdLst>
                <a:gd name="T0" fmla="*/ 120 w 120"/>
                <a:gd name="T1" fmla="*/ 60 h 121"/>
                <a:gd name="T2" fmla="*/ 103 w 120"/>
                <a:gd name="T3" fmla="*/ 43 h 121"/>
                <a:gd name="T4" fmla="*/ 103 w 120"/>
                <a:gd name="T5" fmla="*/ 43 h 121"/>
                <a:gd name="T6" fmla="*/ 86 w 120"/>
                <a:gd name="T7" fmla="*/ 54 h 121"/>
                <a:gd name="T8" fmla="*/ 67 w 120"/>
                <a:gd name="T9" fmla="*/ 54 h 121"/>
                <a:gd name="T10" fmla="*/ 67 w 120"/>
                <a:gd name="T11" fmla="*/ 35 h 121"/>
                <a:gd name="T12" fmla="*/ 78 w 120"/>
                <a:gd name="T13" fmla="*/ 18 h 121"/>
                <a:gd name="T14" fmla="*/ 78 w 120"/>
                <a:gd name="T15" fmla="*/ 18 h 121"/>
                <a:gd name="T16" fmla="*/ 60 w 120"/>
                <a:gd name="T17" fmla="*/ 0 h 121"/>
                <a:gd name="T18" fmla="*/ 43 w 120"/>
                <a:gd name="T19" fmla="*/ 18 h 121"/>
                <a:gd name="T20" fmla="*/ 43 w 120"/>
                <a:gd name="T21" fmla="*/ 18 h 121"/>
                <a:gd name="T22" fmla="*/ 54 w 120"/>
                <a:gd name="T23" fmla="*/ 35 h 121"/>
                <a:gd name="T24" fmla="*/ 54 w 120"/>
                <a:gd name="T25" fmla="*/ 54 h 121"/>
                <a:gd name="T26" fmla="*/ 35 w 120"/>
                <a:gd name="T27" fmla="*/ 54 h 121"/>
                <a:gd name="T28" fmla="*/ 18 w 120"/>
                <a:gd name="T29" fmla="*/ 43 h 121"/>
                <a:gd name="T30" fmla="*/ 18 w 120"/>
                <a:gd name="T31" fmla="*/ 43 h 121"/>
                <a:gd name="T32" fmla="*/ 0 w 120"/>
                <a:gd name="T33" fmla="*/ 60 h 121"/>
                <a:gd name="T34" fmla="*/ 18 w 120"/>
                <a:gd name="T35" fmla="*/ 78 h 121"/>
                <a:gd name="T36" fmla="*/ 18 w 120"/>
                <a:gd name="T37" fmla="*/ 78 h 121"/>
                <a:gd name="T38" fmla="*/ 35 w 120"/>
                <a:gd name="T39" fmla="*/ 67 h 121"/>
                <a:gd name="T40" fmla="*/ 54 w 120"/>
                <a:gd name="T41" fmla="*/ 67 h 121"/>
                <a:gd name="T42" fmla="*/ 54 w 120"/>
                <a:gd name="T43" fmla="*/ 86 h 121"/>
                <a:gd name="T44" fmla="*/ 43 w 120"/>
                <a:gd name="T45" fmla="*/ 103 h 121"/>
                <a:gd name="T46" fmla="*/ 43 w 120"/>
                <a:gd name="T47" fmla="*/ 103 h 121"/>
                <a:gd name="T48" fmla="*/ 60 w 120"/>
                <a:gd name="T49" fmla="*/ 121 h 121"/>
                <a:gd name="T50" fmla="*/ 78 w 120"/>
                <a:gd name="T51" fmla="*/ 103 h 121"/>
                <a:gd name="T52" fmla="*/ 78 w 120"/>
                <a:gd name="T53" fmla="*/ 103 h 121"/>
                <a:gd name="T54" fmla="*/ 67 w 120"/>
                <a:gd name="T55" fmla="*/ 86 h 121"/>
                <a:gd name="T56" fmla="*/ 67 w 120"/>
                <a:gd name="T57" fmla="*/ 67 h 121"/>
                <a:gd name="T58" fmla="*/ 86 w 120"/>
                <a:gd name="T59" fmla="*/ 67 h 121"/>
                <a:gd name="T60" fmla="*/ 103 w 120"/>
                <a:gd name="T61" fmla="*/ 78 h 121"/>
                <a:gd name="T62" fmla="*/ 103 w 120"/>
                <a:gd name="T63" fmla="*/ 78 h 121"/>
                <a:gd name="T64" fmla="*/ 120 w 120"/>
                <a:gd name="T65" fmla="*/ 6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1">
                  <a:moveTo>
                    <a:pt x="120" y="60"/>
                  </a:moveTo>
                  <a:cubicBezTo>
                    <a:pt x="120" y="51"/>
                    <a:pt x="112" y="43"/>
                    <a:pt x="103" y="43"/>
                  </a:cubicBezTo>
                  <a:cubicBezTo>
                    <a:pt x="103" y="43"/>
                    <a:pt x="103" y="43"/>
                    <a:pt x="103" y="43"/>
                  </a:cubicBezTo>
                  <a:cubicBezTo>
                    <a:pt x="95" y="43"/>
                    <a:pt x="89" y="47"/>
                    <a:pt x="86" y="54"/>
                  </a:cubicBezTo>
                  <a:cubicBezTo>
                    <a:pt x="67" y="54"/>
                    <a:pt x="67" y="54"/>
                    <a:pt x="67" y="54"/>
                  </a:cubicBezTo>
                  <a:cubicBezTo>
                    <a:pt x="67" y="35"/>
                    <a:pt x="67" y="35"/>
                    <a:pt x="67" y="35"/>
                  </a:cubicBezTo>
                  <a:cubicBezTo>
                    <a:pt x="74" y="32"/>
                    <a:pt x="78" y="26"/>
                    <a:pt x="78" y="18"/>
                  </a:cubicBezTo>
                  <a:cubicBezTo>
                    <a:pt x="78" y="18"/>
                    <a:pt x="78" y="18"/>
                    <a:pt x="78" y="18"/>
                  </a:cubicBezTo>
                  <a:cubicBezTo>
                    <a:pt x="78" y="8"/>
                    <a:pt x="70" y="0"/>
                    <a:pt x="60" y="0"/>
                  </a:cubicBezTo>
                  <a:cubicBezTo>
                    <a:pt x="51" y="0"/>
                    <a:pt x="43" y="8"/>
                    <a:pt x="43" y="18"/>
                  </a:cubicBezTo>
                  <a:cubicBezTo>
                    <a:pt x="43" y="18"/>
                    <a:pt x="43" y="18"/>
                    <a:pt x="43" y="18"/>
                  </a:cubicBezTo>
                  <a:cubicBezTo>
                    <a:pt x="43" y="26"/>
                    <a:pt x="47" y="32"/>
                    <a:pt x="54" y="35"/>
                  </a:cubicBezTo>
                  <a:cubicBezTo>
                    <a:pt x="54" y="54"/>
                    <a:pt x="54" y="54"/>
                    <a:pt x="54" y="54"/>
                  </a:cubicBezTo>
                  <a:cubicBezTo>
                    <a:pt x="35" y="54"/>
                    <a:pt x="35" y="54"/>
                    <a:pt x="35" y="54"/>
                  </a:cubicBezTo>
                  <a:cubicBezTo>
                    <a:pt x="32" y="47"/>
                    <a:pt x="26" y="43"/>
                    <a:pt x="18" y="43"/>
                  </a:cubicBezTo>
                  <a:cubicBezTo>
                    <a:pt x="18" y="43"/>
                    <a:pt x="18" y="43"/>
                    <a:pt x="18" y="43"/>
                  </a:cubicBezTo>
                  <a:cubicBezTo>
                    <a:pt x="8" y="43"/>
                    <a:pt x="0" y="51"/>
                    <a:pt x="0" y="60"/>
                  </a:cubicBezTo>
                  <a:cubicBezTo>
                    <a:pt x="0" y="70"/>
                    <a:pt x="8" y="78"/>
                    <a:pt x="18" y="78"/>
                  </a:cubicBezTo>
                  <a:cubicBezTo>
                    <a:pt x="18" y="78"/>
                    <a:pt x="18" y="78"/>
                    <a:pt x="18" y="78"/>
                  </a:cubicBezTo>
                  <a:cubicBezTo>
                    <a:pt x="26" y="78"/>
                    <a:pt x="32" y="74"/>
                    <a:pt x="35" y="67"/>
                  </a:cubicBezTo>
                  <a:cubicBezTo>
                    <a:pt x="54" y="67"/>
                    <a:pt x="54" y="67"/>
                    <a:pt x="54" y="67"/>
                  </a:cubicBezTo>
                  <a:cubicBezTo>
                    <a:pt x="54" y="86"/>
                    <a:pt x="54" y="86"/>
                    <a:pt x="54" y="86"/>
                  </a:cubicBezTo>
                  <a:cubicBezTo>
                    <a:pt x="47" y="89"/>
                    <a:pt x="43" y="95"/>
                    <a:pt x="43" y="103"/>
                  </a:cubicBezTo>
                  <a:cubicBezTo>
                    <a:pt x="43" y="103"/>
                    <a:pt x="43" y="103"/>
                    <a:pt x="43" y="103"/>
                  </a:cubicBezTo>
                  <a:cubicBezTo>
                    <a:pt x="43" y="112"/>
                    <a:pt x="51" y="121"/>
                    <a:pt x="60" y="121"/>
                  </a:cubicBezTo>
                  <a:cubicBezTo>
                    <a:pt x="70" y="121"/>
                    <a:pt x="78" y="112"/>
                    <a:pt x="78" y="103"/>
                  </a:cubicBezTo>
                  <a:cubicBezTo>
                    <a:pt x="78" y="103"/>
                    <a:pt x="78" y="103"/>
                    <a:pt x="78" y="103"/>
                  </a:cubicBezTo>
                  <a:cubicBezTo>
                    <a:pt x="78" y="95"/>
                    <a:pt x="74" y="89"/>
                    <a:pt x="67" y="86"/>
                  </a:cubicBezTo>
                  <a:cubicBezTo>
                    <a:pt x="67" y="67"/>
                    <a:pt x="67" y="67"/>
                    <a:pt x="67" y="67"/>
                  </a:cubicBezTo>
                  <a:cubicBezTo>
                    <a:pt x="86" y="67"/>
                    <a:pt x="86" y="67"/>
                    <a:pt x="86" y="67"/>
                  </a:cubicBezTo>
                  <a:cubicBezTo>
                    <a:pt x="89" y="74"/>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9" name="Freeform 889"/>
            <p:cNvSpPr>
              <a:spLocks/>
            </p:cNvSpPr>
            <p:nvPr/>
          </p:nvSpPr>
          <p:spPr bwMode="auto">
            <a:xfrm>
              <a:off x="18121313" y="1589088"/>
              <a:ext cx="80963" cy="80963"/>
            </a:xfrm>
            <a:custGeom>
              <a:avLst/>
              <a:gdLst>
                <a:gd name="T0" fmla="*/ 120 w 120"/>
                <a:gd name="T1" fmla="*/ 60 h 121"/>
                <a:gd name="T2" fmla="*/ 102 w 120"/>
                <a:gd name="T3" fmla="*/ 43 h 121"/>
                <a:gd name="T4" fmla="*/ 102 w 120"/>
                <a:gd name="T5" fmla="*/ 43 h 121"/>
                <a:gd name="T6" fmla="*/ 86 w 120"/>
                <a:gd name="T7" fmla="*/ 54 h 121"/>
                <a:gd name="T8" fmla="*/ 67 w 120"/>
                <a:gd name="T9" fmla="*/ 54 h 121"/>
                <a:gd name="T10" fmla="*/ 67 w 120"/>
                <a:gd name="T11" fmla="*/ 35 h 121"/>
                <a:gd name="T12" fmla="*/ 78 w 120"/>
                <a:gd name="T13" fmla="*/ 18 h 121"/>
                <a:gd name="T14" fmla="*/ 78 w 120"/>
                <a:gd name="T15" fmla="*/ 18 h 121"/>
                <a:gd name="T16" fmla="*/ 60 w 120"/>
                <a:gd name="T17" fmla="*/ 0 h 121"/>
                <a:gd name="T18" fmla="*/ 42 w 120"/>
                <a:gd name="T19" fmla="*/ 18 h 121"/>
                <a:gd name="T20" fmla="*/ 42 w 120"/>
                <a:gd name="T21" fmla="*/ 18 h 121"/>
                <a:gd name="T22" fmla="*/ 53 w 120"/>
                <a:gd name="T23" fmla="*/ 35 h 121"/>
                <a:gd name="T24" fmla="*/ 53 w 120"/>
                <a:gd name="T25" fmla="*/ 54 h 121"/>
                <a:gd name="T26" fmla="*/ 34 w 120"/>
                <a:gd name="T27" fmla="*/ 54 h 121"/>
                <a:gd name="T28" fmla="*/ 18 w 120"/>
                <a:gd name="T29" fmla="*/ 43 h 121"/>
                <a:gd name="T30" fmla="*/ 18 w 120"/>
                <a:gd name="T31" fmla="*/ 43 h 121"/>
                <a:gd name="T32" fmla="*/ 0 w 120"/>
                <a:gd name="T33" fmla="*/ 60 h 121"/>
                <a:gd name="T34" fmla="*/ 18 w 120"/>
                <a:gd name="T35" fmla="*/ 78 h 121"/>
                <a:gd name="T36" fmla="*/ 18 w 120"/>
                <a:gd name="T37" fmla="*/ 78 h 121"/>
                <a:gd name="T38" fmla="*/ 34 w 120"/>
                <a:gd name="T39" fmla="*/ 67 h 121"/>
                <a:gd name="T40" fmla="*/ 53 w 120"/>
                <a:gd name="T41" fmla="*/ 67 h 121"/>
                <a:gd name="T42" fmla="*/ 53 w 120"/>
                <a:gd name="T43" fmla="*/ 86 h 121"/>
                <a:gd name="T44" fmla="*/ 42 w 120"/>
                <a:gd name="T45" fmla="*/ 103 h 121"/>
                <a:gd name="T46" fmla="*/ 42 w 120"/>
                <a:gd name="T47" fmla="*/ 103 h 121"/>
                <a:gd name="T48" fmla="*/ 60 w 120"/>
                <a:gd name="T49" fmla="*/ 121 h 121"/>
                <a:gd name="T50" fmla="*/ 78 w 120"/>
                <a:gd name="T51" fmla="*/ 103 h 121"/>
                <a:gd name="T52" fmla="*/ 78 w 120"/>
                <a:gd name="T53" fmla="*/ 103 h 121"/>
                <a:gd name="T54" fmla="*/ 67 w 120"/>
                <a:gd name="T55" fmla="*/ 86 h 121"/>
                <a:gd name="T56" fmla="*/ 67 w 120"/>
                <a:gd name="T57" fmla="*/ 67 h 121"/>
                <a:gd name="T58" fmla="*/ 86 w 120"/>
                <a:gd name="T59" fmla="*/ 67 h 121"/>
                <a:gd name="T60" fmla="*/ 102 w 120"/>
                <a:gd name="T61" fmla="*/ 78 h 121"/>
                <a:gd name="T62" fmla="*/ 102 w 120"/>
                <a:gd name="T63" fmla="*/ 78 h 121"/>
                <a:gd name="T64" fmla="*/ 120 w 120"/>
                <a:gd name="T65" fmla="*/ 6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1">
                  <a:moveTo>
                    <a:pt x="120" y="60"/>
                  </a:moveTo>
                  <a:cubicBezTo>
                    <a:pt x="120" y="51"/>
                    <a:pt x="112" y="43"/>
                    <a:pt x="102" y="43"/>
                  </a:cubicBezTo>
                  <a:cubicBezTo>
                    <a:pt x="102" y="43"/>
                    <a:pt x="102" y="43"/>
                    <a:pt x="102" y="43"/>
                  </a:cubicBezTo>
                  <a:cubicBezTo>
                    <a:pt x="95" y="43"/>
                    <a:pt x="88" y="47"/>
                    <a:pt x="86" y="54"/>
                  </a:cubicBezTo>
                  <a:cubicBezTo>
                    <a:pt x="67" y="54"/>
                    <a:pt x="67" y="54"/>
                    <a:pt x="67" y="54"/>
                  </a:cubicBezTo>
                  <a:cubicBezTo>
                    <a:pt x="67" y="35"/>
                    <a:pt x="67" y="35"/>
                    <a:pt x="67" y="35"/>
                  </a:cubicBezTo>
                  <a:cubicBezTo>
                    <a:pt x="73"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7" y="32"/>
                    <a:pt x="53" y="35"/>
                  </a:cubicBezTo>
                  <a:cubicBezTo>
                    <a:pt x="53" y="54"/>
                    <a:pt x="53" y="54"/>
                    <a:pt x="53" y="54"/>
                  </a:cubicBezTo>
                  <a:cubicBezTo>
                    <a:pt x="34" y="54"/>
                    <a:pt x="34" y="54"/>
                    <a:pt x="34" y="54"/>
                  </a:cubicBezTo>
                  <a:cubicBezTo>
                    <a:pt x="32" y="47"/>
                    <a:pt x="25" y="43"/>
                    <a:pt x="18" y="43"/>
                  </a:cubicBezTo>
                  <a:cubicBezTo>
                    <a:pt x="18" y="43"/>
                    <a:pt x="18" y="43"/>
                    <a:pt x="18" y="43"/>
                  </a:cubicBezTo>
                  <a:cubicBezTo>
                    <a:pt x="8" y="43"/>
                    <a:pt x="0" y="51"/>
                    <a:pt x="0" y="60"/>
                  </a:cubicBezTo>
                  <a:cubicBezTo>
                    <a:pt x="0" y="70"/>
                    <a:pt x="8" y="78"/>
                    <a:pt x="18" y="78"/>
                  </a:cubicBezTo>
                  <a:cubicBezTo>
                    <a:pt x="18" y="78"/>
                    <a:pt x="18" y="78"/>
                    <a:pt x="18" y="78"/>
                  </a:cubicBezTo>
                  <a:cubicBezTo>
                    <a:pt x="25" y="78"/>
                    <a:pt x="32" y="74"/>
                    <a:pt x="34" y="67"/>
                  </a:cubicBezTo>
                  <a:cubicBezTo>
                    <a:pt x="53" y="67"/>
                    <a:pt x="53" y="67"/>
                    <a:pt x="53" y="67"/>
                  </a:cubicBezTo>
                  <a:cubicBezTo>
                    <a:pt x="53" y="86"/>
                    <a:pt x="53" y="86"/>
                    <a:pt x="53" y="86"/>
                  </a:cubicBezTo>
                  <a:cubicBezTo>
                    <a:pt x="47" y="89"/>
                    <a:pt x="42" y="95"/>
                    <a:pt x="42" y="103"/>
                  </a:cubicBezTo>
                  <a:cubicBezTo>
                    <a:pt x="42" y="103"/>
                    <a:pt x="42" y="103"/>
                    <a:pt x="42" y="103"/>
                  </a:cubicBezTo>
                  <a:cubicBezTo>
                    <a:pt x="42" y="112"/>
                    <a:pt x="50" y="121"/>
                    <a:pt x="60" y="121"/>
                  </a:cubicBezTo>
                  <a:cubicBezTo>
                    <a:pt x="70" y="121"/>
                    <a:pt x="78" y="112"/>
                    <a:pt x="78" y="103"/>
                  </a:cubicBezTo>
                  <a:cubicBezTo>
                    <a:pt x="78" y="103"/>
                    <a:pt x="78" y="103"/>
                    <a:pt x="78" y="103"/>
                  </a:cubicBezTo>
                  <a:cubicBezTo>
                    <a:pt x="78" y="95"/>
                    <a:pt x="73" y="89"/>
                    <a:pt x="67" y="86"/>
                  </a:cubicBezTo>
                  <a:cubicBezTo>
                    <a:pt x="67" y="67"/>
                    <a:pt x="67" y="67"/>
                    <a:pt x="67" y="67"/>
                  </a:cubicBezTo>
                  <a:cubicBezTo>
                    <a:pt x="86" y="67"/>
                    <a:pt x="86" y="67"/>
                    <a:pt x="86"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0" name="Freeform 890"/>
            <p:cNvSpPr>
              <a:spLocks/>
            </p:cNvSpPr>
            <p:nvPr/>
          </p:nvSpPr>
          <p:spPr bwMode="auto">
            <a:xfrm>
              <a:off x="17487900" y="1746250"/>
              <a:ext cx="80963" cy="80963"/>
            </a:xfrm>
            <a:custGeom>
              <a:avLst/>
              <a:gdLst>
                <a:gd name="T0" fmla="*/ 120 w 120"/>
                <a:gd name="T1" fmla="*/ 61 h 121"/>
                <a:gd name="T2" fmla="*/ 102 w 120"/>
                <a:gd name="T3" fmla="*/ 43 h 121"/>
                <a:gd name="T4" fmla="*/ 102 w 120"/>
                <a:gd name="T5" fmla="*/ 43 h 121"/>
                <a:gd name="T6" fmla="*/ 85 w 120"/>
                <a:gd name="T7" fmla="*/ 54 h 121"/>
                <a:gd name="T8" fmla="*/ 67 w 120"/>
                <a:gd name="T9" fmla="*/ 54 h 121"/>
                <a:gd name="T10" fmla="*/ 67 w 120"/>
                <a:gd name="T11" fmla="*/ 35 h 121"/>
                <a:gd name="T12" fmla="*/ 78 w 120"/>
                <a:gd name="T13" fmla="*/ 18 h 121"/>
                <a:gd name="T14" fmla="*/ 78 w 120"/>
                <a:gd name="T15" fmla="*/ 18 h 121"/>
                <a:gd name="T16" fmla="*/ 60 w 120"/>
                <a:gd name="T17" fmla="*/ 0 h 121"/>
                <a:gd name="T18" fmla="*/ 42 w 120"/>
                <a:gd name="T19" fmla="*/ 18 h 121"/>
                <a:gd name="T20" fmla="*/ 42 w 120"/>
                <a:gd name="T21" fmla="*/ 18 h 121"/>
                <a:gd name="T22" fmla="*/ 53 w 120"/>
                <a:gd name="T23" fmla="*/ 35 h 121"/>
                <a:gd name="T24" fmla="*/ 53 w 120"/>
                <a:gd name="T25" fmla="*/ 54 h 121"/>
                <a:gd name="T26" fmla="*/ 34 w 120"/>
                <a:gd name="T27" fmla="*/ 54 h 121"/>
                <a:gd name="T28" fmla="*/ 18 w 120"/>
                <a:gd name="T29" fmla="*/ 43 h 121"/>
                <a:gd name="T30" fmla="*/ 18 w 120"/>
                <a:gd name="T31" fmla="*/ 43 h 121"/>
                <a:gd name="T32" fmla="*/ 0 w 120"/>
                <a:gd name="T33" fmla="*/ 61 h 121"/>
                <a:gd name="T34" fmla="*/ 18 w 120"/>
                <a:gd name="T35" fmla="*/ 78 h 121"/>
                <a:gd name="T36" fmla="*/ 18 w 120"/>
                <a:gd name="T37" fmla="*/ 78 h 121"/>
                <a:gd name="T38" fmla="*/ 34 w 120"/>
                <a:gd name="T39" fmla="*/ 67 h 121"/>
                <a:gd name="T40" fmla="*/ 53 w 120"/>
                <a:gd name="T41" fmla="*/ 67 h 121"/>
                <a:gd name="T42" fmla="*/ 53 w 120"/>
                <a:gd name="T43" fmla="*/ 86 h 121"/>
                <a:gd name="T44" fmla="*/ 42 w 120"/>
                <a:gd name="T45" fmla="*/ 103 h 121"/>
                <a:gd name="T46" fmla="*/ 42 w 120"/>
                <a:gd name="T47" fmla="*/ 103 h 121"/>
                <a:gd name="T48" fmla="*/ 60 w 120"/>
                <a:gd name="T49" fmla="*/ 121 h 121"/>
                <a:gd name="T50" fmla="*/ 78 w 120"/>
                <a:gd name="T51" fmla="*/ 103 h 121"/>
                <a:gd name="T52" fmla="*/ 78 w 120"/>
                <a:gd name="T53" fmla="*/ 103 h 121"/>
                <a:gd name="T54" fmla="*/ 67 w 120"/>
                <a:gd name="T55" fmla="*/ 86 h 121"/>
                <a:gd name="T56" fmla="*/ 67 w 120"/>
                <a:gd name="T57" fmla="*/ 67 h 121"/>
                <a:gd name="T58" fmla="*/ 85 w 120"/>
                <a:gd name="T59" fmla="*/ 67 h 121"/>
                <a:gd name="T60" fmla="*/ 102 w 120"/>
                <a:gd name="T61" fmla="*/ 78 h 121"/>
                <a:gd name="T62" fmla="*/ 102 w 120"/>
                <a:gd name="T63" fmla="*/ 78 h 121"/>
                <a:gd name="T64" fmla="*/ 120 w 120"/>
                <a:gd name="T65" fmla="*/ 6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1">
                  <a:moveTo>
                    <a:pt x="120" y="61"/>
                  </a:moveTo>
                  <a:cubicBezTo>
                    <a:pt x="120" y="51"/>
                    <a:pt x="112" y="43"/>
                    <a:pt x="102" y="43"/>
                  </a:cubicBezTo>
                  <a:cubicBezTo>
                    <a:pt x="102" y="43"/>
                    <a:pt x="102" y="43"/>
                    <a:pt x="102" y="43"/>
                  </a:cubicBezTo>
                  <a:cubicBezTo>
                    <a:pt x="95" y="43"/>
                    <a:pt x="88" y="47"/>
                    <a:pt x="85" y="54"/>
                  </a:cubicBezTo>
                  <a:cubicBezTo>
                    <a:pt x="67" y="54"/>
                    <a:pt x="67" y="54"/>
                    <a:pt x="67" y="54"/>
                  </a:cubicBezTo>
                  <a:cubicBezTo>
                    <a:pt x="67" y="35"/>
                    <a:pt x="67" y="35"/>
                    <a:pt x="67" y="35"/>
                  </a:cubicBezTo>
                  <a:cubicBezTo>
                    <a:pt x="73" y="32"/>
                    <a:pt x="78" y="26"/>
                    <a:pt x="78" y="18"/>
                  </a:cubicBezTo>
                  <a:cubicBezTo>
                    <a:pt x="78" y="18"/>
                    <a:pt x="78" y="18"/>
                    <a:pt x="78" y="18"/>
                  </a:cubicBezTo>
                  <a:cubicBezTo>
                    <a:pt x="78" y="9"/>
                    <a:pt x="70" y="0"/>
                    <a:pt x="60" y="0"/>
                  </a:cubicBezTo>
                  <a:cubicBezTo>
                    <a:pt x="50" y="0"/>
                    <a:pt x="42" y="9"/>
                    <a:pt x="42" y="18"/>
                  </a:cubicBezTo>
                  <a:cubicBezTo>
                    <a:pt x="42" y="18"/>
                    <a:pt x="42" y="18"/>
                    <a:pt x="42" y="18"/>
                  </a:cubicBezTo>
                  <a:cubicBezTo>
                    <a:pt x="42" y="26"/>
                    <a:pt x="46" y="32"/>
                    <a:pt x="53" y="35"/>
                  </a:cubicBezTo>
                  <a:cubicBezTo>
                    <a:pt x="53" y="54"/>
                    <a:pt x="53" y="54"/>
                    <a:pt x="53" y="54"/>
                  </a:cubicBezTo>
                  <a:cubicBezTo>
                    <a:pt x="34" y="54"/>
                    <a:pt x="34" y="54"/>
                    <a:pt x="34" y="54"/>
                  </a:cubicBezTo>
                  <a:cubicBezTo>
                    <a:pt x="31" y="47"/>
                    <a:pt x="25" y="43"/>
                    <a:pt x="18" y="43"/>
                  </a:cubicBezTo>
                  <a:cubicBezTo>
                    <a:pt x="18" y="43"/>
                    <a:pt x="18" y="43"/>
                    <a:pt x="18" y="43"/>
                  </a:cubicBezTo>
                  <a:cubicBezTo>
                    <a:pt x="8" y="43"/>
                    <a:pt x="0" y="51"/>
                    <a:pt x="0" y="61"/>
                  </a:cubicBezTo>
                  <a:cubicBezTo>
                    <a:pt x="0" y="70"/>
                    <a:pt x="8" y="78"/>
                    <a:pt x="18" y="78"/>
                  </a:cubicBezTo>
                  <a:cubicBezTo>
                    <a:pt x="18" y="78"/>
                    <a:pt x="18" y="78"/>
                    <a:pt x="18" y="78"/>
                  </a:cubicBezTo>
                  <a:cubicBezTo>
                    <a:pt x="25" y="78"/>
                    <a:pt x="31" y="74"/>
                    <a:pt x="34" y="67"/>
                  </a:cubicBezTo>
                  <a:cubicBezTo>
                    <a:pt x="53" y="67"/>
                    <a:pt x="53" y="67"/>
                    <a:pt x="53" y="67"/>
                  </a:cubicBezTo>
                  <a:cubicBezTo>
                    <a:pt x="53" y="86"/>
                    <a:pt x="53" y="86"/>
                    <a:pt x="53" y="86"/>
                  </a:cubicBezTo>
                  <a:cubicBezTo>
                    <a:pt x="46" y="89"/>
                    <a:pt x="42" y="95"/>
                    <a:pt x="42" y="103"/>
                  </a:cubicBezTo>
                  <a:cubicBezTo>
                    <a:pt x="42" y="103"/>
                    <a:pt x="42" y="103"/>
                    <a:pt x="42" y="103"/>
                  </a:cubicBezTo>
                  <a:cubicBezTo>
                    <a:pt x="42" y="113"/>
                    <a:pt x="50" y="121"/>
                    <a:pt x="60" y="121"/>
                  </a:cubicBezTo>
                  <a:cubicBezTo>
                    <a:pt x="70" y="121"/>
                    <a:pt x="78" y="113"/>
                    <a:pt x="78" y="103"/>
                  </a:cubicBezTo>
                  <a:cubicBezTo>
                    <a:pt x="78" y="103"/>
                    <a:pt x="78" y="103"/>
                    <a:pt x="78" y="103"/>
                  </a:cubicBezTo>
                  <a:cubicBezTo>
                    <a:pt x="78" y="95"/>
                    <a:pt x="73" y="89"/>
                    <a:pt x="67" y="86"/>
                  </a:cubicBezTo>
                  <a:cubicBezTo>
                    <a:pt x="67" y="67"/>
                    <a:pt x="67" y="67"/>
                    <a:pt x="67" y="67"/>
                  </a:cubicBezTo>
                  <a:cubicBezTo>
                    <a:pt x="85" y="67"/>
                    <a:pt x="85" y="67"/>
                    <a:pt x="85" y="67"/>
                  </a:cubicBezTo>
                  <a:cubicBezTo>
                    <a:pt x="88" y="74"/>
                    <a:pt x="95" y="78"/>
                    <a:pt x="102" y="78"/>
                  </a:cubicBezTo>
                  <a:cubicBezTo>
                    <a:pt x="102" y="78"/>
                    <a:pt x="102" y="78"/>
                    <a:pt x="102" y="78"/>
                  </a:cubicBezTo>
                  <a:cubicBezTo>
                    <a:pt x="112" y="78"/>
                    <a:pt x="120" y="70"/>
                    <a:pt x="120"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1" name="Freeform 891"/>
            <p:cNvSpPr>
              <a:spLocks/>
            </p:cNvSpPr>
            <p:nvPr/>
          </p:nvSpPr>
          <p:spPr bwMode="auto">
            <a:xfrm>
              <a:off x="17645063" y="1746250"/>
              <a:ext cx="80963" cy="80963"/>
            </a:xfrm>
            <a:custGeom>
              <a:avLst/>
              <a:gdLst>
                <a:gd name="T0" fmla="*/ 120 w 120"/>
                <a:gd name="T1" fmla="*/ 61 h 121"/>
                <a:gd name="T2" fmla="*/ 103 w 120"/>
                <a:gd name="T3" fmla="*/ 43 h 121"/>
                <a:gd name="T4" fmla="*/ 103 w 120"/>
                <a:gd name="T5" fmla="*/ 43 h 121"/>
                <a:gd name="T6" fmla="*/ 86 w 120"/>
                <a:gd name="T7" fmla="*/ 54 h 121"/>
                <a:gd name="T8" fmla="*/ 67 w 120"/>
                <a:gd name="T9" fmla="*/ 54 h 121"/>
                <a:gd name="T10" fmla="*/ 67 w 120"/>
                <a:gd name="T11" fmla="*/ 35 h 121"/>
                <a:gd name="T12" fmla="*/ 78 w 120"/>
                <a:gd name="T13" fmla="*/ 18 h 121"/>
                <a:gd name="T14" fmla="*/ 78 w 120"/>
                <a:gd name="T15" fmla="*/ 18 h 121"/>
                <a:gd name="T16" fmla="*/ 60 w 120"/>
                <a:gd name="T17" fmla="*/ 0 h 121"/>
                <a:gd name="T18" fmla="*/ 42 w 120"/>
                <a:gd name="T19" fmla="*/ 18 h 121"/>
                <a:gd name="T20" fmla="*/ 42 w 120"/>
                <a:gd name="T21" fmla="*/ 18 h 121"/>
                <a:gd name="T22" fmla="*/ 53 w 120"/>
                <a:gd name="T23" fmla="*/ 35 h 121"/>
                <a:gd name="T24" fmla="*/ 53 w 120"/>
                <a:gd name="T25" fmla="*/ 54 h 121"/>
                <a:gd name="T26" fmla="*/ 35 w 120"/>
                <a:gd name="T27" fmla="*/ 54 h 121"/>
                <a:gd name="T28" fmla="*/ 18 w 120"/>
                <a:gd name="T29" fmla="*/ 43 h 121"/>
                <a:gd name="T30" fmla="*/ 18 w 120"/>
                <a:gd name="T31" fmla="*/ 43 h 121"/>
                <a:gd name="T32" fmla="*/ 0 w 120"/>
                <a:gd name="T33" fmla="*/ 61 h 121"/>
                <a:gd name="T34" fmla="*/ 18 w 120"/>
                <a:gd name="T35" fmla="*/ 78 h 121"/>
                <a:gd name="T36" fmla="*/ 18 w 120"/>
                <a:gd name="T37" fmla="*/ 78 h 121"/>
                <a:gd name="T38" fmla="*/ 35 w 120"/>
                <a:gd name="T39" fmla="*/ 67 h 121"/>
                <a:gd name="T40" fmla="*/ 53 w 120"/>
                <a:gd name="T41" fmla="*/ 67 h 121"/>
                <a:gd name="T42" fmla="*/ 53 w 120"/>
                <a:gd name="T43" fmla="*/ 86 h 121"/>
                <a:gd name="T44" fmla="*/ 42 w 120"/>
                <a:gd name="T45" fmla="*/ 103 h 121"/>
                <a:gd name="T46" fmla="*/ 42 w 120"/>
                <a:gd name="T47" fmla="*/ 103 h 121"/>
                <a:gd name="T48" fmla="*/ 60 w 120"/>
                <a:gd name="T49" fmla="*/ 121 h 121"/>
                <a:gd name="T50" fmla="*/ 78 w 120"/>
                <a:gd name="T51" fmla="*/ 103 h 121"/>
                <a:gd name="T52" fmla="*/ 78 w 120"/>
                <a:gd name="T53" fmla="*/ 103 h 121"/>
                <a:gd name="T54" fmla="*/ 67 w 120"/>
                <a:gd name="T55" fmla="*/ 86 h 121"/>
                <a:gd name="T56" fmla="*/ 67 w 120"/>
                <a:gd name="T57" fmla="*/ 67 h 121"/>
                <a:gd name="T58" fmla="*/ 86 w 120"/>
                <a:gd name="T59" fmla="*/ 67 h 121"/>
                <a:gd name="T60" fmla="*/ 103 w 120"/>
                <a:gd name="T61" fmla="*/ 78 h 121"/>
                <a:gd name="T62" fmla="*/ 103 w 120"/>
                <a:gd name="T63" fmla="*/ 78 h 121"/>
                <a:gd name="T64" fmla="*/ 120 w 120"/>
                <a:gd name="T65" fmla="*/ 6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1">
                  <a:moveTo>
                    <a:pt x="120" y="61"/>
                  </a:moveTo>
                  <a:cubicBezTo>
                    <a:pt x="120" y="51"/>
                    <a:pt x="112" y="43"/>
                    <a:pt x="103" y="43"/>
                  </a:cubicBezTo>
                  <a:cubicBezTo>
                    <a:pt x="103" y="43"/>
                    <a:pt x="103" y="43"/>
                    <a:pt x="103" y="43"/>
                  </a:cubicBezTo>
                  <a:cubicBezTo>
                    <a:pt x="95" y="43"/>
                    <a:pt x="89" y="47"/>
                    <a:pt x="86" y="54"/>
                  </a:cubicBezTo>
                  <a:cubicBezTo>
                    <a:pt x="67" y="54"/>
                    <a:pt x="67" y="54"/>
                    <a:pt x="67" y="54"/>
                  </a:cubicBezTo>
                  <a:cubicBezTo>
                    <a:pt x="67" y="35"/>
                    <a:pt x="67" y="35"/>
                    <a:pt x="67" y="35"/>
                  </a:cubicBezTo>
                  <a:cubicBezTo>
                    <a:pt x="74" y="32"/>
                    <a:pt x="78" y="26"/>
                    <a:pt x="78" y="18"/>
                  </a:cubicBezTo>
                  <a:cubicBezTo>
                    <a:pt x="78" y="18"/>
                    <a:pt x="78" y="18"/>
                    <a:pt x="78" y="18"/>
                  </a:cubicBezTo>
                  <a:cubicBezTo>
                    <a:pt x="78" y="9"/>
                    <a:pt x="70" y="0"/>
                    <a:pt x="60" y="0"/>
                  </a:cubicBezTo>
                  <a:cubicBezTo>
                    <a:pt x="50" y="0"/>
                    <a:pt x="42" y="9"/>
                    <a:pt x="42" y="18"/>
                  </a:cubicBezTo>
                  <a:cubicBezTo>
                    <a:pt x="42" y="18"/>
                    <a:pt x="42" y="18"/>
                    <a:pt x="42" y="18"/>
                  </a:cubicBezTo>
                  <a:cubicBezTo>
                    <a:pt x="42" y="26"/>
                    <a:pt x="47" y="32"/>
                    <a:pt x="53" y="35"/>
                  </a:cubicBezTo>
                  <a:cubicBezTo>
                    <a:pt x="53" y="54"/>
                    <a:pt x="53" y="54"/>
                    <a:pt x="53" y="54"/>
                  </a:cubicBezTo>
                  <a:cubicBezTo>
                    <a:pt x="35" y="54"/>
                    <a:pt x="35" y="54"/>
                    <a:pt x="35" y="54"/>
                  </a:cubicBezTo>
                  <a:cubicBezTo>
                    <a:pt x="32" y="47"/>
                    <a:pt x="26" y="43"/>
                    <a:pt x="18" y="43"/>
                  </a:cubicBezTo>
                  <a:cubicBezTo>
                    <a:pt x="18" y="43"/>
                    <a:pt x="18" y="43"/>
                    <a:pt x="18" y="43"/>
                  </a:cubicBezTo>
                  <a:cubicBezTo>
                    <a:pt x="8" y="43"/>
                    <a:pt x="0" y="51"/>
                    <a:pt x="0" y="61"/>
                  </a:cubicBezTo>
                  <a:cubicBezTo>
                    <a:pt x="0" y="70"/>
                    <a:pt x="8" y="78"/>
                    <a:pt x="18" y="78"/>
                  </a:cubicBezTo>
                  <a:cubicBezTo>
                    <a:pt x="18" y="78"/>
                    <a:pt x="18" y="78"/>
                    <a:pt x="18" y="78"/>
                  </a:cubicBezTo>
                  <a:cubicBezTo>
                    <a:pt x="26" y="78"/>
                    <a:pt x="32" y="74"/>
                    <a:pt x="35" y="67"/>
                  </a:cubicBezTo>
                  <a:cubicBezTo>
                    <a:pt x="53" y="67"/>
                    <a:pt x="53" y="67"/>
                    <a:pt x="53" y="67"/>
                  </a:cubicBezTo>
                  <a:cubicBezTo>
                    <a:pt x="53" y="86"/>
                    <a:pt x="53" y="86"/>
                    <a:pt x="53" y="86"/>
                  </a:cubicBezTo>
                  <a:cubicBezTo>
                    <a:pt x="47" y="89"/>
                    <a:pt x="42" y="95"/>
                    <a:pt x="42" y="103"/>
                  </a:cubicBezTo>
                  <a:cubicBezTo>
                    <a:pt x="42" y="103"/>
                    <a:pt x="42" y="103"/>
                    <a:pt x="42" y="103"/>
                  </a:cubicBezTo>
                  <a:cubicBezTo>
                    <a:pt x="42" y="113"/>
                    <a:pt x="50" y="121"/>
                    <a:pt x="60" y="121"/>
                  </a:cubicBezTo>
                  <a:cubicBezTo>
                    <a:pt x="70" y="121"/>
                    <a:pt x="78" y="113"/>
                    <a:pt x="78" y="103"/>
                  </a:cubicBezTo>
                  <a:cubicBezTo>
                    <a:pt x="78" y="103"/>
                    <a:pt x="78" y="103"/>
                    <a:pt x="78" y="103"/>
                  </a:cubicBezTo>
                  <a:cubicBezTo>
                    <a:pt x="78" y="95"/>
                    <a:pt x="74" y="89"/>
                    <a:pt x="67" y="86"/>
                  </a:cubicBezTo>
                  <a:cubicBezTo>
                    <a:pt x="67" y="67"/>
                    <a:pt x="67" y="67"/>
                    <a:pt x="67" y="67"/>
                  </a:cubicBezTo>
                  <a:cubicBezTo>
                    <a:pt x="86" y="67"/>
                    <a:pt x="86" y="67"/>
                    <a:pt x="86" y="67"/>
                  </a:cubicBezTo>
                  <a:cubicBezTo>
                    <a:pt x="89" y="74"/>
                    <a:pt x="95" y="78"/>
                    <a:pt x="103" y="78"/>
                  </a:cubicBezTo>
                  <a:cubicBezTo>
                    <a:pt x="103" y="78"/>
                    <a:pt x="103" y="78"/>
                    <a:pt x="103" y="78"/>
                  </a:cubicBezTo>
                  <a:cubicBezTo>
                    <a:pt x="112" y="78"/>
                    <a:pt x="120" y="70"/>
                    <a:pt x="120"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2" name="Freeform 892"/>
            <p:cNvSpPr>
              <a:spLocks/>
            </p:cNvSpPr>
            <p:nvPr/>
          </p:nvSpPr>
          <p:spPr bwMode="auto">
            <a:xfrm>
              <a:off x="17803813" y="1746250"/>
              <a:ext cx="80963" cy="80963"/>
            </a:xfrm>
            <a:custGeom>
              <a:avLst/>
              <a:gdLst>
                <a:gd name="T0" fmla="*/ 120 w 120"/>
                <a:gd name="T1" fmla="*/ 61 h 121"/>
                <a:gd name="T2" fmla="*/ 102 w 120"/>
                <a:gd name="T3" fmla="*/ 43 h 121"/>
                <a:gd name="T4" fmla="*/ 102 w 120"/>
                <a:gd name="T5" fmla="*/ 43 h 121"/>
                <a:gd name="T6" fmla="*/ 86 w 120"/>
                <a:gd name="T7" fmla="*/ 54 h 121"/>
                <a:gd name="T8" fmla="*/ 67 w 120"/>
                <a:gd name="T9" fmla="*/ 54 h 121"/>
                <a:gd name="T10" fmla="*/ 67 w 120"/>
                <a:gd name="T11" fmla="*/ 35 h 121"/>
                <a:gd name="T12" fmla="*/ 78 w 120"/>
                <a:gd name="T13" fmla="*/ 18 h 121"/>
                <a:gd name="T14" fmla="*/ 78 w 120"/>
                <a:gd name="T15" fmla="*/ 18 h 121"/>
                <a:gd name="T16" fmla="*/ 60 w 120"/>
                <a:gd name="T17" fmla="*/ 0 h 121"/>
                <a:gd name="T18" fmla="*/ 42 w 120"/>
                <a:gd name="T19" fmla="*/ 18 h 121"/>
                <a:gd name="T20" fmla="*/ 42 w 120"/>
                <a:gd name="T21" fmla="*/ 18 h 121"/>
                <a:gd name="T22" fmla="*/ 53 w 120"/>
                <a:gd name="T23" fmla="*/ 35 h 121"/>
                <a:gd name="T24" fmla="*/ 53 w 120"/>
                <a:gd name="T25" fmla="*/ 54 h 121"/>
                <a:gd name="T26" fmla="*/ 34 w 120"/>
                <a:gd name="T27" fmla="*/ 54 h 121"/>
                <a:gd name="T28" fmla="*/ 18 w 120"/>
                <a:gd name="T29" fmla="*/ 43 h 121"/>
                <a:gd name="T30" fmla="*/ 18 w 120"/>
                <a:gd name="T31" fmla="*/ 43 h 121"/>
                <a:gd name="T32" fmla="*/ 0 w 120"/>
                <a:gd name="T33" fmla="*/ 61 h 121"/>
                <a:gd name="T34" fmla="*/ 18 w 120"/>
                <a:gd name="T35" fmla="*/ 78 h 121"/>
                <a:gd name="T36" fmla="*/ 18 w 120"/>
                <a:gd name="T37" fmla="*/ 78 h 121"/>
                <a:gd name="T38" fmla="*/ 34 w 120"/>
                <a:gd name="T39" fmla="*/ 67 h 121"/>
                <a:gd name="T40" fmla="*/ 53 w 120"/>
                <a:gd name="T41" fmla="*/ 67 h 121"/>
                <a:gd name="T42" fmla="*/ 53 w 120"/>
                <a:gd name="T43" fmla="*/ 86 h 121"/>
                <a:gd name="T44" fmla="*/ 42 w 120"/>
                <a:gd name="T45" fmla="*/ 103 h 121"/>
                <a:gd name="T46" fmla="*/ 42 w 120"/>
                <a:gd name="T47" fmla="*/ 103 h 121"/>
                <a:gd name="T48" fmla="*/ 60 w 120"/>
                <a:gd name="T49" fmla="*/ 121 h 121"/>
                <a:gd name="T50" fmla="*/ 78 w 120"/>
                <a:gd name="T51" fmla="*/ 103 h 121"/>
                <a:gd name="T52" fmla="*/ 78 w 120"/>
                <a:gd name="T53" fmla="*/ 103 h 121"/>
                <a:gd name="T54" fmla="*/ 67 w 120"/>
                <a:gd name="T55" fmla="*/ 86 h 121"/>
                <a:gd name="T56" fmla="*/ 67 w 120"/>
                <a:gd name="T57" fmla="*/ 67 h 121"/>
                <a:gd name="T58" fmla="*/ 86 w 120"/>
                <a:gd name="T59" fmla="*/ 67 h 121"/>
                <a:gd name="T60" fmla="*/ 102 w 120"/>
                <a:gd name="T61" fmla="*/ 78 h 121"/>
                <a:gd name="T62" fmla="*/ 102 w 120"/>
                <a:gd name="T63" fmla="*/ 78 h 121"/>
                <a:gd name="T64" fmla="*/ 120 w 120"/>
                <a:gd name="T65" fmla="*/ 6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1">
                  <a:moveTo>
                    <a:pt x="120" y="61"/>
                  </a:moveTo>
                  <a:cubicBezTo>
                    <a:pt x="120" y="51"/>
                    <a:pt x="112" y="43"/>
                    <a:pt x="102" y="43"/>
                  </a:cubicBezTo>
                  <a:cubicBezTo>
                    <a:pt x="102" y="43"/>
                    <a:pt x="102" y="43"/>
                    <a:pt x="102" y="43"/>
                  </a:cubicBezTo>
                  <a:cubicBezTo>
                    <a:pt x="95" y="43"/>
                    <a:pt x="88" y="47"/>
                    <a:pt x="86" y="54"/>
                  </a:cubicBezTo>
                  <a:cubicBezTo>
                    <a:pt x="67" y="54"/>
                    <a:pt x="67" y="54"/>
                    <a:pt x="67" y="54"/>
                  </a:cubicBezTo>
                  <a:cubicBezTo>
                    <a:pt x="67" y="35"/>
                    <a:pt x="67" y="35"/>
                    <a:pt x="67" y="35"/>
                  </a:cubicBezTo>
                  <a:cubicBezTo>
                    <a:pt x="73" y="32"/>
                    <a:pt x="78" y="26"/>
                    <a:pt x="78" y="18"/>
                  </a:cubicBezTo>
                  <a:cubicBezTo>
                    <a:pt x="78" y="18"/>
                    <a:pt x="78" y="18"/>
                    <a:pt x="78" y="18"/>
                  </a:cubicBezTo>
                  <a:cubicBezTo>
                    <a:pt x="78" y="9"/>
                    <a:pt x="70" y="0"/>
                    <a:pt x="60" y="0"/>
                  </a:cubicBezTo>
                  <a:cubicBezTo>
                    <a:pt x="50" y="0"/>
                    <a:pt x="42" y="9"/>
                    <a:pt x="42" y="18"/>
                  </a:cubicBezTo>
                  <a:cubicBezTo>
                    <a:pt x="42" y="18"/>
                    <a:pt x="42" y="18"/>
                    <a:pt x="42" y="18"/>
                  </a:cubicBezTo>
                  <a:cubicBezTo>
                    <a:pt x="42" y="26"/>
                    <a:pt x="47" y="32"/>
                    <a:pt x="53" y="35"/>
                  </a:cubicBezTo>
                  <a:cubicBezTo>
                    <a:pt x="53" y="54"/>
                    <a:pt x="53" y="54"/>
                    <a:pt x="53" y="54"/>
                  </a:cubicBezTo>
                  <a:cubicBezTo>
                    <a:pt x="34" y="54"/>
                    <a:pt x="34" y="54"/>
                    <a:pt x="34" y="54"/>
                  </a:cubicBezTo>
                  <a:cubicBezTo>
                    <a:pt x="32" y="47"/>
                    <a:pt x="25" y="43"/>
                    <a:pt x="18" y="43"/>
                  </a:cubicBezTo>
                  <a:cubicBezTo>
                    <a:pt x="18" y="43"/>
                    <a:pt x="18" y="43"/>
                    <a:pt x="18" y="43"/>
                  </a:cubicBezTo>
                  <a:cubicBezTo>
                    <a:pt x="8" y="43"/>
                    <a:pt x="0" y="51"/>
                    <a:pt x="0" y="61"/>
                  </a:cubicBezTo>
                  <a:cubicBezTo>
                    <a:pt x="0" y="70"/>
                    <a:pt x="8" y="78"/>
                    <a:pt x="18" y="78"/>
                  </a:cubicBezTo>
                  <a:cubicBezTo>
                    <a:pt x="18" y="78"/>
                    <a:pt x="18" y="78"/>
                    <a:pt x="18" y="78"/>
                  </a:cubicBezTo>
                  <a:cubicBezTo>
                    <a:pt x="25" y="78"/>
                    <a:pt x="32" y="74"/>
                    <a:pt x="34" y="67"/>
                  </a:cubicBezTo>
                  <a:cubicBezTo>
                    <a:pt x="53" y="67"/>
                    <a:pt x="53" y="67"/>
                    <a:pt x="53" y="67"/>
                  </a:cubicBezTo>
                  <a:cubicBezTo>
                    <a:pt x="53" y="86"/>
                    <a:pt x="53" y="86"/>
                    <a:pt x="53" y="86"/>
                  </a:cubicBezTo>
                  <a:cubicBezTo>
                    <a:pt x="47" y="89"/>
                    <a:pt x="42" y="95"/>
                    <a:pt x="42" y="103"/>
                  </a:cubicBezTo>
                  <a:cubicBezTo>
                    <a:pt x="42" y="103"/>
                    <a:pt x="42" y="103"/>
                    <a:pt x="42" y="103"/>
                  </a:cubicBezTo>
                  <a:cubicBezTo>
                    <a:pt x="42" y="113"/>
                    <a:pt x="50" y="121"/>
                    <a:pt x="60" y="121"/>
                  </a:cubicBezTo>
                  <a:cubicBezTo>
                    <a:pt x="70" y="121"/>
                    <a:pt x="78" y="113"/>
                    <a:pt x="78" y="103"/>
                  </a:cubicBezTo>
                  <a:cubicBezTo>
                    <a:pt x="78" y="103"/>
                    <a:pt x="78" y="103"/>
                    <a:pt x="78" y="103"/>
                  </a:cubicBezTo>
                  <a:cubicBezTo>
                    <a:pt x="78" y="95"/>
                    <a:pt x="73" y="89"/>
                    <a:pt x="67" y="86"/>
                  </a:cubicBezTo>
                  <a:cubicBezTo>
                    <a:pt x="67" y="67"/>
                    <a:pt x="67" y="67"/>
                    <a:pt x="67" y="67"/>
                  </a:cubicBezTo>
                  <a:cubicBezTo>
                    <a:pt x="86" y="67"/>
                    <a:pt x="86" y="67"/>
                    <a:pt x="86" y="67"/>
                  </a:cubicBezTo>
                  <a:cubicBezTo>
                    <a:pt x="88" y="74"/>
                    <a:pt x="95" y="78"/>
                    <a:pt x="102" y="78"/>
                  </a:cubicBezTo>
                  <a:cubicBezTo>
                    <a:pt x="102" y="78"/>
                    <a:pt x="102" y="78"/>
                    <a:pt x="102" y="78"/>
                  </a:cubicBezTo>
                  <a:cubicBezTo>
                    <a:pt x="112" y="78"/>
                    <a:pt x="120" y="70"/>
                    <a:pt x="120"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3" name="Freeform 893"/>
            <p:cNvSpPr>
              <a:spLocks/>
            </p:cNvSpPr>
            <p:nvPr/>
          </p:nvSpPr>
          <p:spPr bwMode="auto">
            <a:xfrm>
              <a:off x="17962563" y="1746250"/>
              <a:ext cx="80963" cy="80963"/>
            </a:xfrm>
            <a:custGeom>
              <a:avLst/>
              <a:gdLst>
                <a:gd name="T0" fmla="*/ 120 w 120"/>
                <a:gd name="T1" fmla="*/ 61 h 121"/>
                <a:gd name="T2" fmla="*/ 103 w 120"/>
                <a:gd name="T3" fmla="*/ 43 h 121"/>
                <a:gd name="T4" fmla="*/ 103 w 120"/>
                <a:gd name="T5" fmla="*/ 43 h 121"/>
                <a:gd name="T6" fmla="*/ 86 w 120"/>
                <a:gd name="T7" fmla="*/ 54 h 121"/>
                <a:gd name="T8" fmla="*/ 67 w 120"/>
                <a:gd name="T9" fmla="*/ 54 h 121"/>
                <a:gd name="T10" fmla="*/ 67 w 120"/>
                <a:gd name="T11" fmla="*/ 35 h 121"/>
                <a:gd name="T12" fmla="*/ 78 w 120"/>
                <a:gd name="T13" fmla="*/ 18 h 121"/>
                <a:gd name="T14" fmla="*/ 78 w 120"/>
                <a:gd name="T15" fmla="*/ 18 h 121"/>
                <a:gd name="T16" fmla="*/ 60 w 120"/>
                <a:gd name="T17" fmla="*/ 0 h 121"/>
                <a:gd name="T18" fmla="*/ 43 w 120"/>
                <a:gd name="T19" fmla="*/ 18 h 121"/>
                <a:gd name="T20" fmla="*/ 43 w 120"/>
                <a:gd name="T21" fmla="*/ 18 h 121"/>
                <a:gd name="T22" fmla="*/ 54 w 120"/>
                <a:gd name="T23" fmla="*/ 35 h 121"/>
                <a:gd name="T24" fmla="*/ 54 w 120"/>
                <a:gd name="T25" fmla="*/ 54 h 121"/>
                <a:gd name="T26" fmla="*/ 35 w 120"/>
                <a:gd name="T27" fmla="*/ 54 h 121"/>
                <a:gd name="T28" fmla="*/ 18 w 120"/>
                <a:gd name="T29" fmla="*/ 43 h 121"/>
                <a:gd name="T30" fmla="*/ 18 w 120"/>
                <a:gd name="T31" fmla="*/ 43 h 121"/>
                <a:gd name="T32" fmla="*/ 0 w 120"/>
                <a:gd name="T33" fmla="*/ 61 h 121"/>
                <a:gd name="T34" fmla="*/ 18 w 120"/>
                <a:gd name="T35" fmla="*/ 78 h 121"/>
                <a:gd name="T36" fmla="*/ 18 w 120"/>
                <a:gd name="T37" fmla="*/ 78 h 121"/>
                <a:gd name="T38" fmla="*/ 35 w 120"/>
                <a:gd name="T39" fmla="*/ 67 h 121"/>
                <a:gd name="T40" fmla="*/ 54 w 120"/>
                <a:gd name="T41" fmla="*/ 67 h 121"/>
                <a:gd name="T42" fmla="*/ 54 w 120"/>
                <a:gd name="T43" fmla="*/ 86 h 121"/>
                <a:gd name="T44" fmla="*/ 43 w 120"/>
                <a:gd name="T45" fmla="*/ 103 h 121"/>
                <a:gd name="T46" fmla="*/ 43 w 120"/>
                <a:gd name="T47" fmla="*/ 103 h 121"/>
                <a:gd name="T48" fmla="*/ 60 w 120"/>
                <a:gd name="T49" fmla="*/ 121 h 121"/>
                <a:gd name="T50" fmla="*/ 78 w 120"/>
                <a:gd name="T51" fmla="*/ 103 h 121"/>
                <a:gd name="T52" fmla="*/ 78 w 120"/>
                <a:gd name="T53" fmla="*/ 103 h 121"/>
                <a:gd name="T54" fmla="*/ 67 w 120"/>
                <a:gd name="T55" fmla="*/ 86 h 121"/>
                <a:gd name="T56" fmla="*/ 67 w 120"/>
                <a:gd name="T57" fmla="*/ 67 h 121"/>
                <a:gd name="T58" fmla="*/ 86 w 120"/>
                <a:gd name="T59" fmla="*/ 67 h 121"/>
                <a:gd name="T60" fmla="*/ 103 w 120"/>
                <a:gd name="T61" fmla="*/ 78 h 121"/>
                <a:gd name="T62" fmla="*/ 103 w 120"/>
                <a:gd name="T63" fmla="*/ 78 h 121"/>
                <a:gd name="T64" fmla="*/ 120 w 120"/>
                <a:gd name="T65" fmla="*/ 6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1">
                  <a:moveTo>
                    <a:pt x="120" y="61"/>
                  </a:moveTo>
                  <a:cubicBezTo>
                    <a:pt x="120" y="51"/>
                    <a:pt x="112" y="43"/>
                    <a:pt x="103" y="43"/>
                  </a:cubicBezTo>
                  <a:cubicBezTo>
                    <a:pt x="103" y="43"/>
                    <a:pt x="103" y="43"/>
                    <a:pt x="103" y="43"/>
                  </a:cubicBezTo>
                  <a:cubicBezTo>
                    <a:pt x="95" y="43"/>
                    <a:pt x="89" y="47"/>
                    <a:pt x="86" y="54"/>
                  </a:cubicBezTo>
                  <a:cubicBezTo>
                    <a:pt x="67" y="54"/>
                    <a:pt x="67" y="54"/>
                    <a:pt x="67" y="54"/>
                  </a:cubicBezTo>
                  <a:cubicBezTo>
                    <a:pt x="67" y="35"/>
                    <a:pt x="67" y="35"/>
                    <a:pt x="67" y="35"/>
                  </a:cubicBezTo>
                  <a:cubicBezTo>
                    <a:pt x="74" y="32"/>
                    <a:pt x="78" y="26"/>
                    <a:pt x="78" y="18"/>
                  </a:cubicBezTo>
                  <a:cubicBezTo>
                    <a:pt x="78" y="18"/>
                    <a:pt x="78" y="18"/>
                    <a:pt x="78" y="18"/>
                  </a:cubicBezTo>
                  <a:cubicBezTo>
                    <a:pt x="78" y="9"/>
                    <a:pt x="70" y="0"/>
                    <a:pt x="60" y="0"/>
                  </a:cubicBezTo>
                  <a:cubicBezTo>
                    <a:pt x="51" y="0"/>
                    <a:pt x="43" y="9"/>
                    <a:pt x="43" y="18"/>
                  </a:cubicBezTo>
                  <a:cubicBezTo>
                    <a:pt x="43" y="18"/>
                    <a:pt x="43" y="18"/>
                    <a:pt x="43" y="18"/>
                  </a:cubicBezTo>
                  <a:cubicBezTo>
                    <a:pt x="43" y="26"/>
                    <a:pt x="47" y="32"/>
                    <a:pt x="54" y="35"/>
                  </a:cubicBezTo>
                  <a:cubicBezTo>
                    <a:pt x="54" y="54"/>
                    <a:pt x="54" y="54"/>
                    <a:pt x="54" y="54"/>
                  </a:cubicBezTo>
                  <a:cubicBezTo>
                    <a:pt x="35" y="54"/>
                    <a:pt x="35" y="54"/>
                    <a:pt x="35" y="54"/>
                  </a:cubicBezTo>
                  <a:cubicBezTo>
                    <a:pt x="32" y="47"/>
                    <a:pt x="26" y="43"/>
                    <a:pt x="18" y="43"/>
                  </a:cubicBezTo>
                  <a:cubicBezTo>
                    <a:pt x="18" y="43"/>
                    <a:pt x="18" y="43"/>
                    <a:pt x="18" y="43"/>
                  </a:cubicBezTo>
                  <a:cubicBezTo>
                    <a:pt x="8" y="43"/>
                    <a:pt x="0" y="51"/>
                    <a:pt x="0" y="61"/>
                  </a:cubicBezTo>
                  <a:cubicBezTo>
                    <a:pt x="0" y="70"/>
                    <a:pt x="8" y="78"/>
                    <a:pt x="18" y="78"/>
                  </a:cubicBezTo>
                  <a:cubicBezTo>
                    <a:pt x="18" y="78"/>
                    <a:pt x="18" y="78"/>
                    <a:pt x="18" y="78"/>
                  </a:cubicBezTo>
                  <a:cubicBezTo>
                    <a:pt x="26" y="78"/>
                    <a:pt x="32" y="74"/>
                    <a:pt x="35" y="67"/>
                  </a:cubicBezTo>
                  <a:cubicBezTo>
                    <a:pt x="54" y="67"/>
                    <a:pt x="54" y="67"/>
                    <a:pt x="54" y="67"/>
                  </a:cubicBezTo>
                  <a:cubicBezTo>
                    <a:pt x="54" y="86"/>
                    <a:pt x="54" y="86"/>
                    <a:pt x="54" y="86"/>
                  </a:cubicBezTo>
                  <a:cubicBezTo>
                    <a:pt x="47" y="89"/>
                    <a:pt x="43" y="95"/>
                    <a:pt x="43" y="103"/>
                  </a:cubicBezTo>
                  <a:cubicBezTo>
                    <a:pt x="43" y="103"/>
                    <a:pt x="43" y="103"/>
                    <a:pt x="43" y="103"/>
                  </a:cubicBezTo>
                  <a:cubicBezTo>
                    <a:pt x="43" y="113"/>
                    <a:pt x="51" y="121"/>
                    <a:pt x="60" y="121"/>
                  </a:cubicBezTo>
                  <a:cubicBezTo>
                    <a:pt x="70" y="121"/>
                    <a:pt x="78" y="113"/>
                    <a:pt x="78" y="103"/>
                  </a:cubicBezTo>
                  <a:cubicBezTo>
                    <a:pt x="78" y="103"/>
                    <a:pt x="78" y="103"/>
                    <a:pt x="78" y="103"/>
                  </a:cubicBezTo>
                  <a:cubicBezTo>
                    <a:pt x="78" y="95"/>
                    <a:pt x="74" y="89"/>
                    <a:pt x="67" y="86"/>
                  </a:cubicBezTo>
                  <a:cubicBezTo>
                    <a:pt x="67" y="67"/>
                    <a:pt x="67" y="67"/>
                    <a:pt x="67" y="67"/>
                  </a:cubicBezTo>
                  <a:cubicBezTo>
                    <a:pt x="86" y="67"/>
                    <a:pt x="86" y="67"/>
                    <a:pt x="86" y="67"/>
                  </a:cubicBezTo>
                  <a:cubicBezTo>
                    <a:pt x="89" y="74"/>
                    <a:pt x="95" y="78"/>
                    <a:pt x="103" y="78"/>
                  </a:cubicBezTo>
                  <a:cubicBezTo>
                    <a:pt x="103" y="78"/>
                    <a:pt x="103" y="78"/>
                    <a:pt x="103" y="78"/>
                  </a:cubicBezTo>
                  <a:cubicBezTo>
                    <a:pt x="112" y="78"/>
                    <a:pt x="120" y="70"/>
                    <a:pt x="120"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4" name="Freeform 894"/>
            <p:cNvSpPr>
              <a:spLocks/>
            </p:cNvSpPr>
            <p:nvPr/>
          </p:nvSpPr>
          <p:spPr bwMode="auto">
            <a:xfrm>
              <a:off x="18121313" y="1746250"/>
              <a:ext cx="80963" cy="80963"/>
            </a:xfrm>
            <a:custGeom>
              <a:avLst/>
              <a:gdLst>
                <a:gd name="T0" fmla="*/ 120 w 120"/>
                <a:gd name="T1" fmla="*/ 61 h 121"/>
                <a:gd name="T2" fmla="*/ 102 w 120"/>
                <a:gd name="T3" fmla="*/ 43 h 121"/>
                <a:gd name="T4" fmla="*/ 102 w 120"/>
                <a:gd name="T5" fmla="*/ 43 h 121"/>
                <a:gd name="T6" fmla="*/ 86 w 120"/>
                <a:gd name="T7" fmla="*/ 54 h 121"/>
                <a:gd name="T8" fmla="*/ 67 w 120"/>
                <a:gd name="T9" fmla="*/ 54 h 121"/>
                <a:gd name="T10" fmla="*/ 67 w 120"/>
                <a:gd name="T11" fmla="*/ 35 h 121"/>
                <a:gd name="T12" fmla="*/ 78 w 120"/>
                <a:gd name="T13" fmla="*/ 18 h 121"/>
                <a:gd name="T14" fmla="*/ 78 w 120"/>
                <a:gd name="T15" fmla="*/ 18 h 121"/>
                <a:gd name="T16" fmla="*/ 60 w 120"/>
                <a:gd name="T17" fmla="*/ 0 h 121"/>
                <a:gd name="T18" fmla="*/ 42 w 120"/>
                <a:gd name="T19" fmla="*/ 18 h 121"/>
                <a:gd name="T20" fmla="*/ 42 w 120"/>
                <a:gd name="T21" fmla="*/ 18 h 121"/>
                <a:gd name="T22" fmla="*/ 53 w 120"/>
                <a:gd name="T23" fmla="*/ 35 h 121"/>
                <a:gd name="T24" fmla="*/ 53 w 120"/>
                <a:gd name="T25" fmla="*/ 54 h 121"/>
                <a:gd name="T26" fmla="*/ 34 w 120"/>
                <a:gd name="T27" fmla="*/ 54 h 121"/>
                <a:gd name="T28" fmla="*/ 18 w 120"/>
                <a:gd name="T29" fmla="*/ 43 h 121"/>
                <a:gd name="T30" fmla="*/ 18 w 120"/>
                <a:gd name="T31" fmla="*/ 43 h 121"/>
                <a:gd name="T32" fmla="*/ 0 w 120"/>
                <a:gd name="T33" fmla="*/ 61 h 121"/>
                <a:gd name="T34" fmla="*/ 18 w 120"/>
                <a:gd name="T35" fmla="*/ 78 h 121"/>
                <a:gd name="T36" fmla="*/ 18 w 120"/>
                <a:gd name="T37" fmla="*/ 78 h 121"/>
                <a:gd name="T38" fmla="*/ 34 w 120"/>
                <a:gd name="T39" fmla="*/ 67 h 121"/>
                <a:gd name="T40" fmla="*/ 53 w 120"/>
                <a:gd name="T41" fmla="*/ 67 h 121"/>
                <a:gd name="T42" fmla="*/ 53 w 120"/>
                <a:gd name="T43" fmla="*/ 86 h 121"/>
                <a:gd name="T44" fmla="*/ 42 w 120"/>
                <a:gd name="T45" fmla="*/ 103 h 121"/>
                <a:gd name="T46" fmla="*/ 42 w 120"/>
                <a:gd name="T47" fmla="*/ 103 h 121"/>
                <a:gd name="T48" fmla="*/ 60 w 120"/>
                <a:gd name="T49" fmla="*/ 121 h 121"/>
                <a:gd name="T50" fmla="*/ 78 w 120"/>
                <a:gd name="T51" fmla="*/ 103 h 121"/>
                <a:gd name="T52" fmla="*/ 78 w 120"/>
                <a:gd name="T53" fmla="*/ 103 h 121"/>
                <a:gd name="T54" fmla="*/ 67 w 120"/>
                <a:gd name="T55" fmla="*/ 86 h 121"/>
                <a:gd name="T56" fmla="*/ 67 w 120"/>
                <a:gd name="T57" fmla="*/ 67 h 121"/>
                <a:gd name="T58" fmla="*/ 86 w 120"/>
                <a:gd name="T59" fmla="*/ 67 h 121"/>
                <a:gd name="T60" fmla="*/ 102 w 120"/>
                <a:gd name="T61" fmla="*/ 78 h 121"/>
                <a:gd name="T62" fmla="*/ 102 w 120"/>
                <a:gd name="T63" fmla="*/ 78 h 121"/>
                <a:gd name="T64" fmla="*/ 120 w 120"/>
                <a:gd name="T65" fmla="*/ 6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1">
                  <a:moveTo>
                    <a:pt x="120" y="61"/>
                  </a:moveTo>
                  <a:cubicBezTo>
                    <a:pt x="120" y="51"/>
                    <a:pt x="112" y="43"/>
                    <a:pt x="102" y="43"/>
                  </a:cubicBezTo>
                  <a:cubicBezTo>
                    <a:pt x="102" y="43"/>
                    <a:pt x="102" y="43"/>
                    <a:pt x="102" y="43"/>
                  </a:cubicBezTo>
                  <a:cubicBezTo>
                    <a:pt x="95" y="43"/>
                    <a:pt x="88" y="47"/>
                    <a:pt x="86" y="54"/>
                  </a:cubicBezTo>
                  <a:cubicBezTo>
                    <a:pt x="67" y="54"/>
                    <a:pt x="67" y="54"/>
                    <a:pt x="67" y="54"/>
                  </a:cubicBezTo>
                  <a:cubicBezTo>
                    <a:pt x="67" y="35"/>
                    <a:pt x="67" y="35"/>
                    <a:pt x="67" y="35"/>
                  </a:cubicBezTo>
                  <a:cubicBezTo>
                    <a:pt x="73" y="32"/>
                    <a:pt x="78" y="26"/>
                    <a:pt x="78" y="18"/>
                  </a:cubicBezTo>
                  <a:cubicBezTo>
                    <a:pt x="78" y="18"/>
                    <a:pt x="78" y="18"/>
                    <a:pt x="78" y="18"/>
                  </a:cubicBezTo>
                  <a:cubicBezTo>
                    <a:pt x="78" y="9"/>
                    <a:pt x="70" y="0"/>
                    <a:pt x="60" y="0"/>
                  </a:cubicBezTo>
                  <a:cubicBezTo>
                    <a:pt x="50" y="0"/>
                    <a:pt x="42" y="9"/>
                    <a:pt x="42" y="18"/>
                  </a:cubicBezTo>
                  <a:cubicBezTo>
                    <a:pt x="42" y="18"/>
                    <a:pt x="42" y="18"/>
                    <a:pt x="42" y="18"/>
                  </a:cubicBezTo>
                  <a:cubicBezTo>
                    <a:pt x="42" y="26"/>
                    <a:pt x="47" y="32"/>
                    <a:pt x="53" y="35"/>
                  </a:cubicBezTo>
                  <a:cubicBezTo>
                    <a:pt x="53" y="54"/>
                    <a:pt x="53" y="54"/>
                    <a:pt x="53" y="54"/>
                  </a:cubicBezTo>
                  <a:cubicBezTo>
                    <a:pt x="34" y="54"/>
                    <a:pt x="34" y="54"/>
                    <a:pt x="34" y="54"/>
                  </a:cubicBezTo>
                  <a:cubicBezTo>
                    <a:pt x="32" y="47"/>
                    <a:pt x="25" y="43"/>
                    <a:pt x="18" y="43"/>
                  </a:cubicBezTo>
                  <a:cubicBezTo>
                    <a:pt x="18" y="43"/>
                    <a:pt x="18" y="43"/>
                    <a:pt x="18" y="43"/>
                  </a:cubicBezTo>
                  <a:cubicBezTo>
                    <a:pt x="8" y="43"/>
                    <a:pt x="0" y="51"/>
                    <a:pt x="0" y="61"/>
                  </a:cubicBezTo>
                  <a:cubicBezTo>
                    <a:pt x="0" y="70"/>
                    <a:pt x="8" y="78"/>
                    <a:pt x="18" y="78"/>
                  </a:cubicBezTo>
                  <a:cubicBezTo>
                    <a:pt x="18" y="78"/>
                    <a:pt x="18" y="78"/>
                    <a:pt x="18" y="78"/>
                  </a:cubicBezTo>
                  <a:cubicBezTo>
                    <a:pt x="25" y="78"/>
                    <a:pt x="32" y="74"/>
                    <a:pt x="34" y="67"/>
                  </a:cubicBezTo>
                  <a:cubicBezTo>
                    <a:pt x="53" y="67"/>
                    <a:pt x="53" y="67"/>
                    <a:pt x="53" y="67"/>
                  </a:cubicBezTo>
                  <a:cubicBezTo>
                    <a:pt x="53" y="86"/>
                    <a:pt x="53" y="86"/>
                    <a:pt x="53" y="86"/>
                  </a:cubicBezTo>
                  <a:cubicBezTo>
                    <a:pt x="47" y="89"/>
                    <a:pt x="42" y="95"/>
                    <a:pt x="42" y="103"/>
                  </a:cubicBezTo>
                  <a:cubicBezTo>
                    <a:pt x="42" y="103"/>
                    <a:pt x="42" y="103"/>
                    <a:pt x="42" y="103"/>
                  </a:cubicBezTo>
                  <a:cubicBezTo>
                    <a:pt x="42" y="113"/>
                    <a:pt x="50" y="121"/>
                    <a:pt x="60" y="121"/>
                  </a:cubicBezTo>
                  <a:cubicBezTo>
                    <a:pt x="70" y="121"/>
                    <a:pt x="78" y="113"/>
                    <a:pt x="78" y="103"/>
                  </a:cubicBezTo>
                  <a:cubicBezTo>
                    <a:pt x="78" y="103"/>
                    <a:pt x="78" y="103"/>
                    <a:pt x="78" y="103"/>
                  </a:cubicBezTo>
                  <a:cubicBezTo>
                    <a:pt x="78" y="95"/>
                    <a:pt x="73" y="89"/>
                    <a:pt x="67" y="86"/>
                  </a:cubicBezTo>
                  <a:cubicBezTo>
                    <a:pt x="67" y="67"/>
                    <a:pt x="67" y="67"/>
                    <a:pt x="67" y="67"/>
                  </a:cubicBezTo>
                  <a:cubicBezTo>
                    <a:pt x="86" y="67"/>
                    <a:pt x="86" y="67"/>
                    <a:pt x="86" y="67"/>
                  </a:cubicBezTo>
                  <a:cubicBezTo>
                    <a:pt x="88" y="74"/>
                    <a:pt x="95" y="78"/>
                    <a:pt x="102" y="78"/>
                  </a:cubicBezTo>
                  <a:cubicBezTo>
                    <a:pt x="102" y="78"/>
                    <a:pt x="102" y="78"/>
                    <a:pt x="102" y="78"/>
                  </a:cubicBezTo>
                  <a:cubicBezTo>
                    <a:pt x="112" y="78"/>
                    <a:pt x="120" y="70"/>
                    <a:pt x="120"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5" name="Freeform 895"/>
            <p:cNvSpPr>
              <a:spLocks/>
            </p:cNvSpPr>
            <p:nvPr/>
          </p:nvSpPr>
          <p:spPr bwMode="auto">
            <a:xfrm>
              <a:off x="17487900" y="1905000"/>
              <a:ext cx="80963" cy="79375"/>
            </a:xfrm>
            <a:custGeom>
              <a:avLst/>
              <a:gdLst>
                <a:gd name="T0" fmla="*/ 120 w 120"/>
                <a:gd name="T1" fmla="*/ 60 h 120"/>
                <a:gd name="T2" fmla="*/ 102 w 120"/>
                <a:gd name="T3" fmla="*/ 42 h 120"/>
                <a:gd name="T4" fmla="*/ 102 w 120"/>
                <a:gd name="T5" fmla="*/ 42 h 120"/>
                <a:gd name="T6" fmla="*/ 85 w 120"/>
                <a:gd name="T7" fmla="*/ 53 h 120"/>
                <a:gd name="T8" fmla="*/ 67 w 120"/>
                <a:gd name="T9" fmla="*/ 53 h 120"/>
                <a:gd name="T10" fmla="*/ 67 w 120"/>
                <a:gd name="T11" fmla="*/ 34 h 120"/>
                <a:gd name="T12" fmla="*/ 78 w 120"/>
                <a:gd name="T13" fmla="*/ 17 h 120"/>
                <a:gd name="T14" fmla="*/ 78 w 120"/>
                <a:gd name="T15" fmla="*/ 17 h 120"/>
                <a:gd name="T16" fmla="*/ 60 w 120"/>
                <a:gd name="T17" fmla="*/ 0 h 120"/>
                <a:gd name="T18" fmla="*/ 42 w 120"/>
                <a:gd name="T19" fmla="*/ 17 h 120"/>
                <a:gd name="T20" fmla="*/ 42 w 120"/>
                <a:gd name="T21" fmla="*/ 17 h 120"/>
                <a:gd name="T22" fmla="*/ 53 w 120"/>
                <a:gd name="T23" fmla="*/ 34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7 h 120"/>
                <a:gd name="T36" fmla="*/ 18 w 120"/>
                <a:gd name="T37" fmla="*/ 77 h 120"/>
                <a:gd name="T38" fmla="*/ 34 w 120"/>
                <a:gd name="T39" fmla="*/ 66 h 120"/>
                <a:gd name="T40" fmla="*/ 53 w 120"/>
                <a:gd name="T41" fmla="*/ 66 h 120"/>
                <a:gd name="T42" fmla="*/ 53 w 120"/>
                <a:gd name="T43" fmla="*/ 85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5 h 120"/>
                <a:gd name="T56" fmla="*/ 67 w 120"/>
                <a:gd name="T57" fmla="*/ 66 h 120"/>
                <a:gd name="T58" fmla="*/ 85 w 120"/>
                <a:gd name="T59" fmla="*/ 66 h 120"/>
                <a:gd name="T60" fmla="*/ 102 w 120"/>
                <a:gd name="T61" fmla="*/ 77 h 120"/>
                <a:gd name="T62" fmla="*/ 102 w 120"/>
                <a:gd name="T63" fmla="*/ 77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6"/>
                    <a:pt x="85" y="53"/>
                  </a:cubicBezTo>
                  <a:cubicBezTo>
                    <a:pt x="67" y="53"/>
                    <a:pt x="67" y="53"/>
                    <a:pt x="67" y="53"/>
                  </a:cubicBezTo>
                  <a:cubicBezTo>
                    <a:pt x="67" y="34"/>
                    <a:pt x="67" y="34"/>
                    <a:pt x="67" y="34"/>
                  </a:cubicBezTo>
                  <a:cubicBezTo>
                    <a:pt x="73" y="31"/>
                    <a:pt x="78" y="25"/>
                    <a:pt x="78" y="17"/>
                  </a:cubicBezTo>
                  <a:cubicBezTo>
                    <a:pt x="78" y="17"/>
                    <a:pt x="78" y="17"/>
                    <a:pt x="78" y="17"/>
                  </a:cubicBezTo>
                  <a:cubicBezTo>
                    <a:pt x="78" y="8"/>
                    <a:pt x="70" y="0"/>
                    <a:pt x="60" y="0"/>
                  </a:cubicBezTo>
                  <a:cubicBezTo>
                    <a:pt x="50" y="0"/>
                    <a:pt x="42" y="8"/>
                    <a:pt x="42" y="17"/>
                  </a:cubicBezTo>
                  <a:cubicBezTo>
                    <a:pt x="42" y="17"/>
                    <a:pt x="42" y="17"/>
                    <a:pt x="42" y="17"/>
                  </a:cubicBezTo>
                  <a:cubicBezTo>
                    <a:pt x="42" y="25"/>
                    <a:pt x="46" y="31"/>
                    <a:pt x="53" y="34"/>
                  </a:cubicBezTo>
                  <a:cubicBezTo>
                    <a:pt x="53" y="53"/>
                    <a:pt x="53" y="53"/>
                    <a:pt x="53" y="53"/>
                  </a:cubicBezTo>
                  <a:cubicBezTo>
                    <a:pt x="34" y="53"/>
                    <a:pt x="34" y="53"/>
                    <a:pt x="34" y="53"/>
                  </a:cubicBezTo>
                  <a:cubicBezTo>
                    <a:pt x="31" y="46"/>
                    <a:pt x="25" y="42"/>
                    <a:pt x="18" y="42"/>
                  </a:cubicBezTo>
                  <a:cubicBezTo>
                    <a:pt x="18" y="42"/>
                    <a:pt x="18" y="42"/>
                    <a:pt x="18" y="42"/>
                  </a:cubicBezTo>
                  <a:cubicBezTo>
                    <a:pt x="8" y="42"/>
                    <a:pt x="0" y="50"/>
                    <a:pt x="0" y="60"/>
                  </a:cubicBezTo>
                  <a:cubicBezTo>
                    <a:pt x="0" y="69"/>
                    <a:pt x="8" y="77"/>
                    <a:pt x="18" y="77"/>
                  </a:cubicBezTo>
                  <a:cubicBezTo>
                    <a:pt x="18" y="77"/>
                    <a:pt x="18" y="77"/>
                    <a:pt x="18" y="77"/>
                  </a:cubicBezTo>
                  <a:cubicBezTo>
                    <a:pt x="25" y="77"/>
                    <a:pt x="31" y="73"/>
                    <a:pt x="34" y="66"/>
                  </a:cubicBezTo>
                  <a:cubicBezTo>
                    <a:pt x="53" y="66"/>
                    <a:pt x="53" y="66"/>
                    <a:pt x="53" y="66"/>
                  </a:cubicBezTo>
                  <a:cubicBezTo>
                    <a:pt x="53" y="85"/>
                    <a:pt x="53" y="85"/>
                    <a:pt x="53" y="85"/>
                  </a:cubicBezTo>
                  <a:cubicBezTo>
                    <a:pt x="46" y="88"/>
                    <a:pt x="42" y="94"/>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4"/>
                    <a:pt x="73" y="88"/>
                    <a:pt x="67" y="85"/>
                  </a:cubicBezTo>
                  <a:cubicBezTo>
                    <a:pt x="67" y="66"/>
                    <a:pt x="67" y="66"/>
                    <a:pt x="67" y="66"/>
                  </a:cubicBezTo>
                  <a:cubicBezTo>
                    <a:pt x="85" y="66"/>
                    <a:pt x="85" y="66"/>
                    <a:pt x="85" y="66"/>
                  </a:cubicBezTo>
                  <a:cubicBezTo>
                    <a:pt x="88" y="73"/>
                    <a:pt x="95" y="77"/>
                    <a:pt x="102" y="77"/>
                  </a:cubicBezTo>
                  <a:cubicBezTo>
                    <a:pt x="102" y="77"/>
                    <a:pt x="102" y="77"/>
                    <a:pt x="102" y="77"/>
                  </a:cubicBezTo>
                  <a:cubicBezTo>
                    <a:pt x="112" y="77"/>
                    <a:pt x="120" y="69"/>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6" name="Freeform 896"/>
            <p:cNvSpPr>
              <a:spLocks/>
            </p:cNvSpPr>
            <p:nvPr/>
          </p:nvSpPr>
          <p:spPr bwMode="auto">
            <a:xfrm>
              <a:off x="17645063" y="1905000"/>
              <a:ext cx="80963" cy="79375"/>
            </a:xfrm>
            <a:custGeom>
              <a:avLst/>
              <a:gdLst>
                <a:gd name="T0" fmla="*/ 120 w 120"/>
                <a:gd name="T1" fmla="*/ 60 h 120"/>
                <a:gd name="T2" fmla="*/ 103 w 120"/>
                <a:gd name="T3" fmla="*/ 42 h 120"/>
                <a:gd name="T4" fmla="*/ 103 w 120"/>
                <a:gd name="T5" fmla="*/ 42 h 120"/>
                <a:gd name="T6" fmla="*/ 86 w 120"/>
                <a:gd name="T7" fmla="*/ 53 h 120"/>
                <a:gd name="T8" fmla="*/ 67 w 120"/>
                <a:gd name="T9" fmla="*/ 53 h 120"/>
                <a:gd name="T10" fmla="*/ 67 w 120"/>
                <a:gd name="T11" fmla="*/ 34 h 120"/>
                <a:gd name="T12" fmla="*/ 78 w 120"/>
                <a:gd name="T13" fmla="*/ 17 h 120"/>
                <a:gd name="T14" fmla="*/ 78 w 120"/>
                <a:gd name="T15" fmla="*/ 17 h 120"/>
                <a:gd name="T16" fmla="*/ 60 w 120"/>
                <a:gd name="T17" fmla="*/ 0 h 120"/>
                <a:gd name="T18" fmla="*/ 42 w 120"/>
                <a:gd name="T19" fmla="*/ 17 h 120"/>
                <a:gd name="T20" fmla="*/ 42 w 120"/>
                <a:gd name="T21" fmla="*/ 17 h 120"/>
                <a:gd name="T22" fmla="*/ 53 w 120"/>
                <a:gd name="T23" fmla="*/ 34 h 120"/>
                <a:gd name="T24" fmla="*/ 53 w 120"/>
                <a:gd name="T25" fmla="*/ 53 h 120"/>
                <a:gd name="T26" fmla="*/ 35 w 120"/>
                <a:gd name="T27" fmla="*/ 53 h 120"/>
                <a:gd name="T28" fmla="*/ 18 w 120"/>
                <a:gd name="T29" fmla="*/ 42 h 120"/>
                <a:gd name="T30" fmla="*/ 18 w 120"/>
                <a:gd name="T31" fmla="*/ 42 h 120"/>
                <a:gd name="T32" fmla="*/ 0 w 120"/>
                <a:gd name="T33" fmla="*/ 60 h 120"/>
                <a:gd name="T34" fmla="*/ 18 w 120"/>
                <a:gd name="T35" fmla="*/ 77 h 120"/>
                <a:gd name="T36" fmla="*/ 18 w 120"/>
                <a:gd name="T37" fmla="*/ 77 h 120"/>
                <a:gd name="T38" fmla="*/ 35 w 120"/>
                <a:gd name="T39" fmla="*/ 66 h 120"/>
                <a:gd name="T40" fmla="*/ 53 w 120"/>
                <a:gd name="T41" fmla="*/ 66 h 120"/>
                <a:gd name="T42" fmla="*/ 53 w 120"/>
                <a:gd name="T43" fmla="*/ 85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5 h 120"/>
                <a:gd name="T56" fmla="*/ 67 w 120"/>
                <a:gd name="T57" fmla="*/ 66 h 120"/>
                <a:gd name="T58" fmla="*/ 86 w 120"/>
                <a:gd name="T59" fmla="*/ 66 h 120"/>
                <a:gd name="T60" fmla="*/ 103 w 120"/>
                <a:gd name="T61" fmla="*/ 77 h 120"/>
                <a:gd name="T62" fmla="*/ 103 w 120"/>
                <a:gd name="T63" fmla="*/ 77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3" y="42"/>
                  </a:cubicBezTo>
                  <a:cubicBezTo>
                    <a:pt x="103" y="42"/>
                    <a:pt x="103" y="42"/>
                    <a:pt x="103" y="42"/>
                  </a:cubicBezTo>
                  <a:cubicBezTo>
                    <a:pt x="95" y="42"/>
                    <a:pt x="89" y="46"/>
                    <a:pt x="86" y="53"/>
                  </a:cubicBezTo>
                  <a:cubicBezTo>
                    <a:pt x="67" y="53"/>
                    <a:pt x="67" y="53"/>
                    <a:pt x="67" y="53"/>
                  </a:cubicBezTo>
                  <a:cubicBezTo>
                    <a:pt x="67" y="34"/>
                    <a:pt x="67" y="34"/>
                    <a:pt x="67" y="34"/>
                  </a:cubicBezTo>
                  <a:cubicBezTo>
                    <a:pt x="74" y="31"/>
                    <a:pt x="78" y="25"/>
                    <a:pt x="78" y="17"/>
                  </a:cubicBezTo>
                  <a:cubicBezTo>
                    <a:pt x="78" y="17"/>
                    <a:pt x="78" y="17"/>
                    <a:pt x="78" y="17"/>
                  </a:cubicBezTo>
                  <a:cubicBezTo>
                    <a:pt x="78" y="8"/>
                    <a:pt x="70" y="0"/>
                    <a:pt x="60" y="0"/>
                  </a:cubicBezTo>
                  <a:cubicBezTo>
                    <a:pt x="50" y="0"/>
                    <a:pt x="42" y="8"/>
                    <a:pt x="42" y="17"/>
                  </a:cubicBezTo>
                  <a:cubicBezTo>
                    <a:pt x="42" y="17"/>
                    <a:pt x="42" y="17"/>
                    <a:pt x="42" y="17"/>
                  </a:cubicBezTo>
                  <a:cubicBezTo>
                    <a:pt x="42" y="25"/>
                    <a:pt x="47" y="31"/>
                    <a:pt x="53" y="34"/>
                  </a:cubicBezTo>
                  <a:cubicBezTo>
                    <a:pt x="53" y="53"/>
                    <a:pt x="53" y="53"/>
                    <a:pt x="53" y="53"/>
                  </a:cubicBezTo>
                  <a:cubicBezTo>
                    <a:pt x="35" y="53"/>
                    <a:pt x="35" y="53"/>
                    <a:pt x="35" y="53"/>
                  </a:cubicBezTo>
                  <a:cubicBezTo>
                    <a:pt x="32" y="46"/>
                    <a:pt x="26" y="42"/>
                    <a:pt x="18" y="42"/>
                  </a:cubicBezTo>
                  <a:cubicBezTo>
                    <a:pt x="18" y="42"/>
                    <a:pt x="18" y="42"/>
                    <a:pt x="18" y="42"/>
                  </a:cubicBezTo>
                  <a:cubicBezTo>
                    <a:pt x="8" y="42"/>
                    <a:pt x="0" y="50"/>
                    <a:pt x="0" y="60"/>
                  </a:cubicBezTo>
                  <a:cubicBezTo>
                    <a:pt x="0" y="69"/>
                    <a:pt x="8" y="77"/>
                    <a:pt x="18" y="77"/>
                  </a:cubicBezTo>
                  <a:cubicBezTo>
                    <a:pt x="18" y="77"/>
                    <a:pt x="18" y="77"/>
                    <a:pt x="18" y="77"/>
                  </a:cubicBezTo>
                  <a:cubicBezTo>
                    <a:pt x="26" y="77"/>
                    <a:pt x="32" y="73"/>
                    <a:pt x="35" y="66"/>
                  </a:cubicBezTo>
                  <a:cubicBezTo>
                    <a:pt x="53" y="66"/>
                    <a:pt x="53" y="66"/>
                    <a:pt x="53" y="66"/>
                  </a:cubicBezTo>
                  <a:cubicBezTo>
                    <a:pt x="53" y="85"/>
                    <a:pt x="53" y="85"/>
                    <a:pt x="53" y="85"/>
                  </a:cubicBezTo>
                  <a:cubicBezTo>
                    <a:pt x="47" y="88"/>
                    <a:pt x="42" y="94"/>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4"/>
                    <a:pt x="74" y="88"/>
                    <a:pt x="67" y="85"/>
                  </a:cubicBezTo>
                  <a:cubicBezTo>
                    <a:pt x="67" y="66"/>
                    <a:pt x="67" y="66"/>
                    <a:pt x="67" y="66"/>
                  </a:cubicBezTo>
                  <a:cubicBezTo>
                    <a:pt x="86" y="66"/>
                    <a:pt x="86" y="66"/>
                    <a:pt x="86" y="66"/>
                  </a:cubicBezTo>
                  <a:cubicBezTo>
                    <a:pt x="89" y="73"/>
                    <a:pt x="95" y="77"/>
                    <a:pt x="103" y="77"/>
                  </a:cubicBezTo>
                  <a:cubicBezTo>
                    <a:pt x="103" y="77"/>
                    <a:pt x="103" y="77"/>
                    <a:pt x="103" y="77"/>
                  </a:cubicBezTo>
                  <a:cubicBezTo>
                    <a:pt x="112" y="77"/>
                    <a:pt x="120" y="69"/>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7" name="Freeform 897"/>
            <p:cNvSpPr>
              <a:spLocks/>
            </p:cNvSpPr>
            <p:nvPr/>
          </p:nvSpPr>
          <p:spPr bwMode="auto">
            <a:xfrm>
              <a:off x="17803813" y="1905000"/>
              <a:ext cx="80963" cy="79375"/>
            </a:xfrm>
            <a:custGeom>
              <a:avLst/>
              <a:gdLst>
                <a:gd name="T0" fmla="*/ 120 w 120"/>
                <a:gd name="T1" fmla="*/ 60 h 120"/>
                <a:gd name="T2" fmla="*/ 102 w 120"/>
                <a:gd name="T3" fmla="*/ 42 h 120"/>
                <a:gd name="T4" fmla="*/ 102 w 120"/>
                <a:gd name="T5" fmla="*/ 42 h 120"/>
                <a:gd name="T6" fmla="*/ 86 w 120"/>
                <a:gd name="T7" fmla="*/ 53 h 120"/>
                <a:gd name="T8" fmla="*/ 67 w 120"/>
                <a:gd name="T9" fmla="*/ 53 h 120"/>
                <a:gd name="T10" fmla="*/ 67 w 120"/>
                <a:gd name="T11" fmla="*/ 34 h 120"/>
                <a:gd name="T12" fmla="*/ 78 w 120"/>
                <a:gd name="T13" fmla="*/ 17 h 120"/>
                <a:gd name="T14" fmla="*/ 78 w 120"/>
                <a:gd name="T15" fmla="*/ 17 h 120"/>
                <a:gd name="T16" fmla="*/ 60 w 120"/>
                <a:gd name="T17" fmla="*/ 0 h 120"/>
                <a:gd name="T18" fmla="*/ 42 w 120"/>
                <a:gd name="T19" fmla="*/ 17 h 120"/>
                <a:gd name="T20" fmla="*/ 42 w 120"/>
                <a:gd name="T21" fmla="*/ 17 h 120"/>
                <a:gd name="T22" fmla="*/ 53 w 120"/>
                <a:gd name="T23" fmla="*/ 34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7 h 120"/>
                <a:gd name="T36" fmla="*/ 18 w 120"/>
                <a:gd name="T37" fmla="*/ 77 h 120"/>
                <a:gd name="T38" fmla="*/ 34 w 120"/>
                <a:gd name="T39" fmla="*/ 66 h 120"/>
                <a:gd name="T40" fmla="*/ 53 w 120"/>
                <a:gd name="T41" fmla="*/ 66 h 120"/>
                <a:gd name="T42" fmla="*/ 53 w 120"/>
                <a:gd name="T43" fmla="*/ 85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5 h 120"/>
                <a:gd name="T56" fmla="*/ 67 w 120"/>
                <a:gd name="T57" fmla="*/ 66 h 120"/>
                <a:gd name="T58" fmla="*/ 86 w 120"/>
                <a:gd name="T59" fmla="*/ 66 h 120"/>
                <a:gd name="T60" fmla="*/ 102 w 120"/>
                <a:gd name="T61" fmla="*/ 77 h 120"/>
                <a:gd name="T62" fmla="*/ 102 w 120"/>
                <a:gd name="T63" fmla="*/ 77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6"/>
                    <a:pt x="86" y="53"/>
                  </a:cubicBezTo>
                  <a:cubicBezTo>
                    <a:pt x="67" y="53"/>
                    <a:pt x="67" y="53"/>
                    <a:pt x="67" y="53"/>
                  </a:cubicBezTo>
                  <a:cubicBezTo>
                    <a:pt x="67" y="34"/>
                    <a:pt x="67" y="34"/>
                    <a:pt x="67" y="34"/>
                  </a:cubicBezTo>
                  <a:cubicBezTo>
                    <a:pt x="73" y="31"/>
                    <a:pt x="78" y="25"/>
                    <a:pt x="78" y="17"/>
                  </a:cubicBezTo>
                  <a:cubicBezTo>
                    <a:pt x="78" y="17"/>
                    <a:pt x="78" y="17"/>
                    <a:pt x="78" y="17"/>
                  </a:cubicBezTo>
                  <a:cubicBezTo>
                    <a:pt x="78" y="8"/>
                    <a:pt x="70" y="0"/>
                    <a:pt x="60" y="0"/>
                  </a:cubicBezTo>
                  <a:cubicBezTo>
                    <a:pt x="50" y="0"/>
                    <a:pt x="42" y="8"/>
                    <a:pt x="42" y="17"/>
                  </a:cubicBezTo>
                  <a:cubicBezTo>
                    <a:pt x="42" y="17"/>
                    <a:pt x="42" y="17"/>
                    <a:pt x="42" y="17"/>
                  </a:cubicBezTo>
                  <a:cubicBezTo>
                    <a:pt x="42" y="25"/>
                    <a:pt x="47" y="31"/>
                    <a:pt x="53" y="34"/>
                  </a:cubicBezTo>
                  <a:cubicBezTo>
                    <a:pt x="53" y="53"/>
                    <a:pt x="53" y="53"/>
                    <a:pt x="53" y="53"/>
                  </a:cubicBezTo>
                  <a:cubicBezTo>
                    <a:pt x="34" y="53"/>
                    <a:pt x="34" y="53"/>
                    <a:pt x="34" y="53"/>
                  </a:cubicBezTo>
                  <a:cubicBezTo>
                    <a:pt x="32" y="46"/>
                    <a:pt x="25" y="42"/>
                    <a:pt x="18" y="42"/>
                  </a:cubicBezTo>
                  <a:cubicBezTo>
                    <a:pt x="18" y="42"/>
                    <a:pt x="18" y="42"/>
                    <a:pt x="18" y="42"/>
                  </a:cubicBezTo>
                  <a:cubicBezTo>
                    <a:pt x="8" y="42"/>
                    <a:pt x="0" y="50"/>
                    <a:pt x="0" y="60"/>
                  </a:cubicBezTo>
                  <a:cubicBezTo>
                    <a:pt x="0" y="69"/>
                    <a:pt x="8" y="77"/>
                    <a:pt x="18" y="77"/>
                  </a:cubicBezTo>
                  <a:cubicBezTo>
                    <a:pt x="18" y="77"/>
                    <a:pt x="18" y="77"/>
                    <a:pt x="18" y="77"/>
                  </a:cubicBezTo>
                  <a:cubicBezTo>
                    <a:pt x="25" y="77"/>
                    <a:pt x="32" y="73"/>
                    <a:pt x="34" y="66"/>
                  </a:cubicBezTo>
                  <a:cubicBezTo>
                    <a:pt x="53" y="66"/>
                    <a:pt x="53" y="66"/>
                    <a:pt x="53" y="66"/>
                  </a:cubicBezTo>
                  <a:cubicBezTo>
                    <a:pt x="53" y="85"/>
                    <a:pt x="53" y="85"/>
                    <a:pt x="53" y="85"/>
                  </a:cubicBezTo>
                  <a:cubicBezTo>
                    <a:pt x="47" y="88"/>
                    <a:pt x="42" y="94"/>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4"/>
                    <a:pt x="73" y="88"/>
                    <a:pt x="67" y="85"/>
                  </a:cubicBezTo>
                  <a:cubicBezTo>
                    <a:pt x="67" y="66"/>
                    <a:pt x="67" y="66"/>
                    <a:pt x="67" y="66"/>
                  </a:cubicBezTo>
                  <a:cubicBezTo>
                    <a:pt x="86" y="66"/>
                    <a:pt x="86" y="66"/>
                    <a:pt x="86" y="66"/>
                  </a:cubicBezTo>
                  <a:cubicBezTo>
                    <a:pt x="88" y="73"/>
                    <a:pt x="95" y="77"/>
                    <a:pt x="102" y="77"/>
                  </a:cubicBezTo>
                  <a:cubicBezTo>
                    <a:pt x="102" y="77"/>
                    <a:pt x="102" y="77"/>
                    <a:pt x="102" y="77"/>
                  </a:cubicBezTo>
                  <a:cubicBezTo>
                    <a:pt x="112" y="77"/>
                    <a:pt x="120" y="69"/>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8" name="Freeform 898"/>
            <p:cNvSpPr>
              <a:spLocks/>
            </p:cNvSpPr>
            <p:nvPr/>
          </p:nvSpPr>
          <p:spPr bwMode="auto">
            <a:xfrm>
              <a:off x="17962563" y="1905000"/>
              <a:ext cx="80963" cy="79375"/>
            </a:xfrm>
            <a:custGeom>
              <a:avLst/>
              <a:gdLst>
                <a:gd name="T0" fmla="*/ 120 w 120"/>
                <a:gd name="T1" fmla="*/ 60 h 120"/>
                <a:gd name="T2" fmla="*/ 103 w 120"/>
                <a:gd name="T3" fmla="*/ 42 h 120"/>
                <a:gd name="T4" fmla="*/ 103 w 120"/>
                <a:gd name="T5" fmla="*/ 42 h 120"/>
                <a:gd name="T6" fmla="*/ 86 w 120"/>
                <a:gd name="T7" fmla="*/ 53 h 120"/>
                <a:gd name="T8" fmla="*/ 67 w 120"/>
                <a:gd name="T9" fmla="*/ 53 h 120"/>
                <a:gd name="T10" fmla="*/ 67 w 120"/>
                <a:gd name="T11" fmla="*/ 34 h 120"/>
                <a:gd name="T12" fmla="*/ 78 w 120"/>
                <a:gd name="T13" fmla="*/ 17 h 120"/>
                <a:gd name="T14" fmla="*/ 78 w 120"/>
                <a:gd name="T15" fmla="*/ 17 h 120"/>
                <a:gd name="T16" fmla="*/ 60 w 120"/>
                <a:gd name="T17" fmla="*/ 0 h 120"/>
                <a:gd name="T18" fmla="*/ 43 w 120"/>
                <a:gd name="T19" fmla="*/ 17 h 120"/>
                <a:gd name="T20" fmla="*/ 43 w 120"/>
                <a:gd name="T21" fmla="*/ 17 h 120"/>
                <a:gd name="T22" fmla="*/ 54 w 120"/>
                <a:gd name="T23" fmla="*/ 34 h 120"/>
                <a:gd name="T24" fmla="*/ 54 w 120"/>
                <a:gd name="T25" fmla="*/ 53 h 120"/>
                <a:gd name="T26" fmla="*/ 35 w 120"/>
                <a:gd name="T27" fmla="*/ 53 h 120"/>
                <a:gd name="T28" fmla="*/ 18 w 120"/>
                <a:gd name="T29" fmla="*/ 42 h 120"/>
                <a:gd name="T30" fmla="*/ 18 w 120"/>
                <a:gd name="T31" fmla="*/ 42 h 120"/>
                <a:gd name="T32" fmla="*/ 0 w 120"/>
                <a:gd name="T33" fmla="*/ 60 h 120"/>
                <a:gd name="T34" fmla="*/ 18 w 120"/>
                <a:gd name="T35" fmla="*/ 77 h 120"/>
                <a:gd name="T36" fmla="*/ 18 w 120"/>
                <a:gd name="T37" fmla="*/ 77 h 120"/>
                <a:gd name="T38" fmla="*/ 35 w 120"/>
                <a:gd name="T39" fmla="*/ 66 h 120"/>
                <a:gd name="T40" fmla="*/ 54 w 120"/>
                <a:gd name="T41" fmla="*/ 66 h 120"/>
                <a:gd name="T42" fmla="*/ 54 w 120"/>
                <a:gd name="T43" fmla="*/ 85 h 120"/>
                <a:gd name="T44" fmla="*/ 43 w 120"/>
                <a:gd name="T45" fmla="*/ 102 h 120"/>
                <a:gd name="T46" fmla="*/ 43 w 120"/>
                <a:gd name="T47" fmla="*/ 102 h 120"/>
                <a:gd name="T48" fmla="*/ 60 w 120"/>
                <a:gd name="T49" fmla="*/ 120 h 120"/>
                <a:gd name="T50" fmla="*/ 78 w 120"/>
                <a:gd name="T51" fmla="*/ 102 h 120"/>
                <a:gd name="T52" fmla="*/ 78 w 120"/>
                <a:gd name="T53" fmla="*/ 102 h 120"/>
                <a:gd name="T54" fmla="*/ 67 w 120"/>
                <a:gd name="T55" fmla="*/ 85 h 120"/>
                <a:gd name="T56" fmla="*/ 67 w 120"/>
                <a:gd name="T57" fmla="*/ 66 h 120"/>
                <a:gd name="T58" fmla="*/ 86 w 120"/>
                <a:gd name="T59" fmla="*/ 66 h 120"/>
                <a:gd name="T60" fmla="*/ 103 w 120"/>
                <a:gd name="T61" fmla="*/ 77 h 120"/>
                <a:gd name="T62" fmla="*/ 103 w 120"/>
                <a:gd name="T63" fmla="*/ 77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3" y="42"/>
                  </a:cubicBezTo>
                  <a:cubicBezTo>
                    <a:pt x="103" y="42"/>
                    <a:pt x="103" y="42"/>
                    <a:pt x="103" y="42"/>
                  </a:cubicBezTo>
                  <a:cubicBezTo>
                    <a:pt x="95" y="42"/>
                    <a:pt x="89" y="46"/>
                    <a:pt x="86" y="53"/>
                  </a:cubicBezTo>
                  <a:cubicBezTo>
                    <a:pt x="67" y="53"/>
                    <a:pt x="67" y="53"/>
                    <a:pt x="67" y="53"/>
                  </a:cubicBezTo>
                  <a:cubicBezTo>
                    <a:pt x="67" y="34"/>
                    <a:pt x="67" y="34"/>
                    <a:pt x="67" y="34"/>
                  </a:cubicBezTo>
                  <a:cubicBezTo>
                    <a:pt x="74" y="31"/>
                    <a:pt x="78" y="25"/>
                    <a:pt x="78" y="17"/>
                  </a:cubicBezTo>
                  <a:cubicBezTo>
                    <a:pt x="78" y="17"/>
                    <a:pt x="78" y="17"/>
                    <a:pt x="78" y="17"/>
                  </a:cubicBezTo>
                  <a:cubicBezTo>
                    <a:pt x="78" y="8"/>
                    <a:pt x="70" y="0"/>
                    <a:pt x="60" y="0"/>
                  </a:cubicBezTo>
                  <a:cubicBezTo>
                    <a:pt x="51" y="0"/>
                    <a:pt x="43" y="8"/>
                    <a:pt x="43" y="17"/>
                  </a:cubicBezTo>
                  <a:cubicBezTo>
                    <a:pt x="43" y="17"/>
                    <a:pt x="43" y="17"/>
                    <a:pt x="43" y="17"/>
                  </a:cubicBezTo>
                  <a:cubicBezTo>
                    <a:pt x="43" y="25"/>
                    <a:pt x="47" y="31"/>
                    <a:pt x="54" y="34"/>
                  </a:cubicBezTo>
                  <a:cubicBezTo>
                    <a:pt x="54" y="53"/>
                    <a:pt x="54" y="53"/>
                    <a:pt x="54" y="53"/>
                  </a:cubicBezTo>
                  <a:cubicBezTo>
                    <a:pt x="35" y="53"/>
                    <a:pt x="35" y="53"/>
                    <a:pt x="35" y="53"/>
                  </a:cubicBezTo>
                  <a:cubicBezTo>
                    <a:pt x="32" y="46"/>
                    <a:pt x="26" y="42"/>
                    <a:pt x="18" y="42"/>
                  </a:cubicBezTo>
                  <a:cubicBezTo>
                    <a:pt x="18" y="42"/>
                    <a:pt x="18" y="42"/>
                    <a:pt x="18" y="42"/>
                  </a:cubicBezTo>
                  <a:cubicBezTo>
                    <a:pt x="8" y="42"/>
                    <a:pt x="0" y="50"/>
                    <a:pt x="0" y="60"/>
                  </a:cubicBezTo>
                  <a:cubicBezTo>
                    <a:pt x="0" y="69"/>
                    <a:pt x="8" y="77"/>
                    <a:pt x="18" y="77"/>
                  </a:cubicBezTo>
                  <a:cubicBezTo>
                    <a:pt x="18" y="77"/>
                    <a:pt x="18" y="77"/>
                    <a:pt x="18" y="77"/>
                  </a:cubicBezTo>
                  <a:cubicBezTo>
                    <a:pt x="26" y="77"/>
                    <a:pt x="32" y="73"/>
                    <a:pt x="35" y="66"/>
                  </a:cubicBezTo>
                  <a:cubicBezTo>
                    <a:pt x="54" y="66"/>
                    <a:pt x="54" y="66"/>
                    <a:pt x="54" y="66"/>
                  </a:cubicBezTo>
                  <a:cubicBezTo>
                    <a:pt x="54" y="85"/>
                    <a:pt x="54" y="85"/>
                    <a:pt x="54" y="85"/>
                  </a:cubicBezTo>
                  <a:cubicBezTo>
                    <a:pt x="47" y="88"/>
                    <a:pt x="43" y="94"/>
                    <a:pt x="43" y="102"/>
                  </a:cubicBezTo>
                  <a:cubicBezTo>
                    <a:pt x="43" y="102"/>
                    <a:pt x="43" y="102"/>
                    <a:pt x="43" y="102"/>
                  </a:cubicBezTo>
                  <a:cubicBezTo>
                    <a:pt x="43" y="112"/>
                    <a:pt x="51" y="120"/>
                    <a:pt x="60" y="120"/>
                  </a:cubicBezTo>
                  <a:cubicBezTo>
                    <a:pt x="70" y="120"/>
                    <a:pt x="78" y="112"/>
                    <a:pt x="78" y="102"/>
                  </a:cubicBezTo>
                  <a:cubicBezTo>
                    <a:pt x="78" y="102"/>
                    <a:pt x="78" y="102"/>
                    <a:pt x="78" y="102"/>
                  </a:cubicBezTo>
                  <a:cubicBezTo>
                    <a:pt x="78" y="94"/>
                    <a:pt x="74" y="88"/>
                    <a:pt x="67" y="85"/>
                  </a:cubicBezTo>
                  <a:cubicBezTo>
                    <a:pt x="67" y="66"/>
                    <a:pt x="67" y="66"/>
                    <a:pt x="67" y="66"/>
                  </a:cubicBezTo>
                  <a:cubicBezTo>
                    <a:pt x="86" y="66"/>
                    <a:pt x="86" y="66"/>
                    <a:pt x="86" y="66"/>
                  </a:cubicBezTo>
                  <a:cubicBezTo>
                    <a:pt x="89" y="73"/>
                    <a:pt x="95" y="77"/>
                    <a:pt x="103" y="77"/>
                  </a:cubicBezTo>
                  <a:cubicBezTo>
                    <a:pt x="103" y="77"/>
                    <a:pt x="103" y="77"/>
                    <a:pt x="103" y="77"/>
                  </a:cubicBezTo>
                  <a:cubicBezTo>
                    <a:pt x="112" y="77"/>
                    <a:pt x="120" y="69"/>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9" name="Freeform 899"/>
            <p:cNvSpPr>
              <a:spLocks/>
            </p:cNvSpPr>
            <p:nvPr/>
          </p:nvSpPr>
          <p:spPr bwMode="auto">
            <a:xfrm>
              <a:off x="18121313" y="1905000"/>
              <a:ext cx="80963" cy="79375"/>
            </a:xfrm>
            <a:custGeom>
              <a:avLst/>
              <a:gdLst>
                <a:gd name="T0" fmla="*/ 120 w 120"/>
                <a:gd name="T1" fmla="*/ 60 h 120"/>
                <a:gd name="T2" fmla="*/ 102 w 120"/>
                <a:gd name="T3" fmla="*/ 42 h 120"/>
                <a:gd name="T4" fmla="*/ 102 w 120"/>
                <a:gd name="T5" fmla="*/ 42 h 120"/>
                <a:gd name="T6" fmla="*/ 86 w 120"/>
                <a:gd name="T7" fmla="*/ 53 h 120"/>
                <a:gd name="T8" fmla="*/ 67 w 120"/>
                <a:gd name="T9" fmla="*/ 53 h 120"/>
                <a:gd name="T10" fmla="*/ 67 w 120"/>
                <a:gd name="T11" fmla="*/ 34 h 120"/>
                <a:gd name="T12" fmla="*/ 78 w 120"/>
                <a:gd name="T13" fmla="*/ 17 h 120"/>
                <a:gd name="T14" fmla="*/ 78 w 120"/>
                <a:gd name="T15" fmla="*/ 17 h 120"/>
                <a:gd name="T16" fmla="*/ 60 w 120"/>
                <a:gd name="T17" fmla="*/ 0 h 120"/>
                <a:gd name="T18" fmla="*/ 42 w 120"/>
                <a:gd name="T19" fmla="*/ 17 h 120"/>
                <a:gd name="T20" fmla="*/ 42 w 120"/>
                <a:gd name="T21" fmla="*/ 17 h 120"/>
                <a:gd name="T22" fmla="*/ 53 w 120"/>
                <a:gd name="T23" fmla="*/ 34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7 h 120"/>
                <a:gd name="T36" fmla="*/ 18 w 120"/>
                <a:gd name="T37" fmla="*/ 77 h 120"/>
                <a:gd name="T38" fmla="*/ 34 w 120"/>
                <a:gd name="T39" fmla="*/ 66 h 120"/>
                <a:gd name="T40" fmla="*/ 53 w 120"/>
                <a:gd name="T41" fmla="*/ 66 h 120"/>
                <a:gd name="T42" fmla="*/ 53 w 120"/>
                <a:gd name="T43" fmla="*/ 85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5 h 120"/>
                <a:gd name="T56" fmla="*/ 67 w 120"/>
                <a:gd name="T57" fmla="*/ 66 h 120"/>
                <a:gd name="T58" fmla="*/ 86 w 120"/>
                <a:gd name="T59" fmla="*/ 66 h 120"/>
                <a:gd name="T60" fmla="*/ 102 w 120"/>
                <a:gd name="T61" fmla="*/ 77 h 120"/>
                <a:gd name="T62" fmla="*/ 102 w 120"/>
                <a:gd name="T63" fmla="*/ 77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6"/>
                    <a:pt x="86" y="53"/>
                  </a:cubicBezTo>
                  <a:cubicBezTo>
                    <a:pt x="67" y="53"/>
                    <a:pt x="67" y="53"/>
                    <a:pt x="67" y="53"/>
                  </a:cubicBezTo>
                  <a:cubicBezTo>
                    <a:pt x="67" y="34"/>
                    <a:pt x="67" y="34"/>
                    <a:pt x="67" y="34"/>
                  </a:cubicBezTo>
                  <a:cubicBezTo>
                    <a:pt x="73" y="31"/>
                    <a:pt x="78" y="25"/>
                    <a:pt x="78" y="17"/>
                  </a:cubicBezTo>
                  <a:cubicBezTo>
                    <a:pt x="78" y="17"/>
                    <a:pt x="78" y="17"/>
                    <a:pt x="78" y="17"/>
                  </a:cubicBezTo>
                  <a:cubicBezTo>
                    <a:pt x="78" y="8"/>
                    <a:pt x="70" y="0"/>
                    <a:pt x="60" y="0"/>
                  </a:cubicBezTo>
                  <a:cubicBezTo>
                    <a:pt x="50" y="0"/>
                    <a:pt x="42" y="8"/>
                    <a:pt x="42" y="17"/>
                  </a:cubicBezTo>
                  <a:cubicBezTo>
                    <a:pt x="42" y="17"/>
                    <a:pt x="42" y="17"/>
                    <a:pt x="42" y="17"/>
                  </a:cubicBezTo>
                  <a:cubicBezTo>
                    <a:pt x="42" y="25"/>
                    <a:pt x="47" y="31"/>
                    <a:pt x="53" y="34"/>
                  </a:cubicBezTo>
                  <a:cubicBezTo>
                    <a:pt x="53" y="53"/>
                    <a:pt x="53" y="53"/>
                    <a:pt x="53" y="53"/>
                  </a:cubicBezTo>
                  <a:cubicBezTo>
                    <a:pt x="34" y="53"/>
                    <a:pt x="34" y="53"/>
                    <a:pt x="34" y="53"/>
                  </a:cubicBezTo>
                  <a:cubicBezTo>
                    <a:pt x="32" y="46"/>
                    <a:pt x="25" y="42"/>
                    <a:pt x="18" y="42"/>
                  </a:cubicBezTo>
                  <a:cubicBezTo>
                    <a:pt x="18" y="42"/>
                    <a:pt x="18" y="42"/>
                    <a:pt x="18" y="42"/>
                  </a:cubicBezTo>
                  <a:cubicBezTo>
                    <a:pt x="8" y="42"/>
                    <a:pt x="0" y="50"/>
                    <a:pt x="0" y="60"/>
                  </a:cubicBezTo>
                  <a:cubicBezTo>
                    <a:pt x="0" y="69"/>
                    <a:pt x="8" y="77"/>
                    <a:pt x="18" y="77"/>
                  </a:cubicBezTo>
                  <a:cubicBezTo>
                    <a:pt x="18" y="77"/>
                    <a:pt x="18" y="77"/>
                    <a:pt x="18" y="77"/>
                  </a:cubicBezTo>
                  <a:cubicBezTo>
                    <a:pt x="25" y="77"/>
                    <a:pt x="32" y="73"/>
                    <a:pt x="34" y="66"/>
                  </a:cubicBezTo>
                  <a:cubicBezTo>
                    <a:pt x="53" y="66"/>
                    <a:pt x="53" y="66"/>
                    <a:pt x="53" y="66"/>
                  </a:cubicBezTo>
                  <a:cubicBezTo>
                    <a:pt x="53" y="85"/>
                    <a:pt x="53" y="85"/>
                    <a:pt x="53" y="85"/>
                  </a:cubicBezTo>
                  <a:cubicBezTo>
                    <a:pt x="47" y="88"/>
                    <a:pt x="42" y="94"/>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4"/>
                    <a:pt x="73" y="88"/>
                    <a:pt x="67" y="85"/>
                  </a:cubicBezTo>
                  <a:cubicBezTo>
                    <a:pt x="67" y="66"/>
                    <a:pt x="67" y="66"/>
                    <a:pt x="67" y="66"/>
                  </a:cubicBezTo>
                  <a:cubicBezTo>
                    <a:pt x="86" y="66"/>
                    <a:pt x="86" y="66"/>
                    <a:pt x="86" y="66"/>
                  </a:cubicBezTo>
                  <a:cubicBezTo>
                    <a:pt x="88" y="73"/>
                    <a:pt x="95" y="77"/>
                    <a:pt x="102" y="77"/>
                  </a:cubicBezTo>
                  <a:cubicBezTo>
                    <a:pt x="102" y="77"/>
                    <a:pt x="102" y="77"/>
                    <a:pt x="102" y="77"/>
                  </a:cubicBezTo>
                  <a:cubicBezTo>
                    <a:pt x="112" y="77"/>
                    <a:pt x="120" y="69"/>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2" name="Title 1"/>
          <p:cNvSpPr>
            <a:spLocks noGrp="1"/>
          </p:cNvSpPr>
          <p:nvPr userDrawn="1">
            <p:ph type="title"/>
          </p:nvPr>
        </p:nvSpPr>
        <p:spPr>
          <a:xfrm>
            <a:off x="455296" y="2741612"/>
            <a:ext cx="11279504" cy="1538287"/>
          </a:xfrm>
        </p:spPr>
        <p:txBody>
          <a:bodyPr anchor="b"/>
          <a:lstStyle>
            <a:lvl1pPr>
              <a:defRPr sz="4800" b="0"/>
            </a:lvl1pPr>
          </a:lstStyle>
          <a:p>
            <a:r>
              <a:rPr lang="en-US" smtClean="0"/>
              <a:t>Click to edit Master title style</a:t>
            </a:r>
            <a:endParaRPr lang="en-GB" dirty="0"/>
          </a:p>
        </p:txBody>
      </p:sp>
      <p:sp>
        <p:nvSpPr>
          <p:cNvPr id="3" name="Text Placeholder 2"/>
          <p:cNvSpPr>
            <a:spLocks noGrp="1"/>
          </p:cNvSpPr>
          <p:nvPr userDrawn="1">
            <p:ph type="body" idx="1"/>
          </p:nvPr>
        </p:nvSpPr>
        <p:spPr>
          <a:xfrm>
            <a:off x="457200" y="4381500"/>
            <a:ext cx="11277600" cy="1193800"/>
          </a:xfrm>
          <a:prstGeom prst="rect">
            <a:avLst/>
          </a:prstGeom>
        </p:spPr>
        <p:txBody>
          <a:bodyPr lIns="0" tIns="0" rIns="0" bIns="0" anchor="b" anchorCtr="0"/>
          <a:lstStyle>
            <a:lvl1pPr marL="0" indent="0">
              <a:buNone/>
              <a:defRPr sz="2400">
                <a:solidFill>
                  <a:schemeClr val="accent4"/>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userDrawn="1">
            <p:ph type="dt" sz="half" idx="10"/>
          </p:nvPr>
        </p:nvSpPr>
        <p:spPr/>
        <p:txBody>
          <a:bodyPr/>
          <a:lstStyle/>
          <a:p>
            <a:endParaRPr lang="en-GB"/>
          </a:p>
        </p:txBody>
      </p:sp>
      <p:sp>
        <p:nvSpPr>
          <p:cNvPr id="5" name="Footer Placeholder 4"/>
          <p:cNvSpPr>
            <a:spLocks noGrp="1"/>
          </p:cNvSpPr>
          <p:nvPr userDrawn="1">
            <p:ph type="ftr" sz="quarter" idx="11"/>
          </p:nvPr>
        </p:nvSpPr>
        <p:spPr/>
        <p:txBody>
          <a:bodyPr/>
          <a:lstStyle/>
          <a:p>
            <a:r>
              <a:rPr lang="en-GB" smtClean="0"/>
              <a:t>Insert document classification (edit via 'Header &amp; Footer')</a:t>
            </a:r>
            <a:endParaRPr lang="en-GB"/>
          </a:p>
        </p:txBody>
      </p:sp>
      <p:sp>
        <p:nvSpPr>
          <p:cNvPr id="6" name="Slide Number Placeholder 5"/>
          <p:cNvSpPr>
            <a:spLocks noGrp="1"/>
          </p:cNvSpPr>
          <p:nvPr userDrawn="1">
            <p:ph type="sldNum" sz="quarter" idx="12"/>
          </p:nvPr>
        </p:nvSpPr>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53471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2C063-89C2-4B87-BFFD-33CEA66E1DA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C7CE23F-4478-4C9B-AA3A-5855DFE22A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B2A4B2C-4BEC-4511-BFAD-D4BCB34CD9E1}"/>
              </a:ext>
            </a:extLst>
          </p:cNvPr>
          <p:cNvSpPr>
            <a:spLocks noGrp="1"/>
          </p:cNvSpPr>
          <p:nvPr>
            <p:ph type="dt" sz="half" idx="10"/>
          </p:nvPr>
        </p:nvSpPr>
        <p:spPr/>
        <p:txBody>
          <a:bodyPr/>
          <a:lstStyle/>
          <a:p>
            <a:fld id="{A775B2D3-B370-4E10-B117-BFAE2EFB1D94}" type="datetimeFigureOut">
              <a:rPr lang="en-GB" smtClean="0"/>
              <a:t>29/06/2020</a:t>
            </a:fld>
            <a:endParaRPr lang="en-GB"/>
          </a:p>
        </p:txBody>
      </p:sp>
      <p:sp>
        <p:nvSpPr>
          <p:cNvPr id="5" name="Footer Placeholder 4">
            <a:extLst>
              <a:ext uri="{FF2B5EF4-FFF2-40B4-BE49-F238E27FC236}">
                <a16:creationId xmlns:a16="http://schemas.microsoft.com/office/drawing/2014/main" id="{58752955-7A61-4A59-8BCD-8BD62B462FA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91677EE-B195-4AEF-B9BD-EECD5B999307}"/>
              </a:ext>
            </a:extLst>
          </p:cNvPr>
          <p:cNvSpPr>
            <a:spLocks noGrp="1"/>
          </p:cNvSpPr>
          <p:nvPr>
            <p:ph type="sldNum" sz="quarter" idx="12"/>
          </p:nvPr>
        </p:nvSpPr>
        <p:spPr/>
        <p:txBody>
          <a:bodyPr/>
          <a:lstStyle/>
          <a:p>
            <a:fld id="{0FE27566-9851-4870-AAC9-ABFC247B1859}" type="slidenum">
              <a:rPr lang="en-GB" smtClean="0"/>
              <a:t>‹#›</a:t>
            </a:fld>
            <a:endParaRPr lang="en-GB"/>
          </a:p>
        </p:txBody>
      </p:sp>
    </p:spTree>
    <p:extLst>
      <p:ext uri="{BB962C8B-B14F-4D97-AF65-F5344CB8AC3E}">
        <p14:creationId xmlns:p14="http://schemas.microsoft.com/office/powerpoint/2010/main" val="36155459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59FCD2-1106-4A21-91E8-D304FB997E9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77D1C29-62F3-4041-9ABA-6F773DBE286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029BC1-FFCB-47FF-A014-1D56936BF45B}"/>
              </a:ext>
            </a:extLst>
          </p:cNvPr>
          <p:cNvSpPr>
            <a:spLocks noGrp="1"/>
          </p:cNvSpPr>
          <p:nvPr>
            <p:ph type="dt" sz="half" idx="10"/>
          </p:nvPr>
        </p:nvSpPr>
        <p:spPr/>
        <p:txBody>
          <a:bodyPr/>
          <a:lstStyle/>
          <a:p>
            <a:fld id="{A775B2D3-B370-4E10-B117-BFAE2EFB1D94}" type="datetimeFigureOut">
              <a:rPr lang="en-GB" smtClean="0"/>
              <a:t>29/06/2020</a:t>
            </a:fld>
            <a:endParaRPr lang="en-GB"/>
          </a:p>
        </p:txBody>
      </p:sp>
      <p:sp>
        <p:nvSpPr>
          <p:cNvPr id="5" name="Footer Placeholder 4">
            <a:extLst>
              <a:ext uri="{FF2B5EF4-FFF2-40B4-BE49-F238E27FC236}">
                <a16:creationId xmlns:a16="http://schemas.microsoft.com/office/drawing/2014/main" id="{A24DA0A7-99BA-4BA5-940A-510BF9E40F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36E46FF-9FA7-45F2-87A2-EC0CED7439BA}"/>
              </a:ext>
            </a:extLst>
          </p:cNvPr>
          <p:cNvSpPr>
            <a:spLocks noGrp="1"/>
          </p:cNvSpPr>
          <p:nvPr>
            <p:ph type="sldNum" sz="quarter" idx="12"/>
          </p:nvPr>
        </p:nvSpPr>
        <p:spPr/>
        <p:txBody>
          <a:bodyPr/>
          <a:lstStyle/>
          <a:p>
            <a:fld id="{0FE27566-9851-4870-AAC9-ABFC247B1859}" type="slidenum">
              <a:rPr lang="en-GB" smtClean="0"/>
              <a:t>‹#›</a:t>
            </a:fld>
            <a:endParaRPr lang="en-GB"/>
          </a:p>
        </p:txBody>
      </p:sp>
    </p:spTree>
    <p:extLst>
      <p:ext uri="{BB962C8B-B14F-4D97-AF65-F5344CB8AC3E}">
        <p14:creationId xmlns:p14="http://schemas.microsoft.com/office/powerpoint/2010/main" val="2912273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D33B6-BAC7-4E65-9503-9439FAF1B74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CD2ED82-1154-4D36-9FC1-6B16D67242B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D5D52B3-D3B9-4ADF-A686-6D9D5EA140E3}"/>
              </a:ext>
            </a:extLst>
          </p:cNvPr>
          <p:cNvSpPr>
            <a:spLocks noGrp="1"/>
          </p:cNvSpPr>
          <p:nvPr>
            <p:ph type="dt" sz="half" idx="10"/>
          </p:nvPr>
        </p:nvSpPr>
        <p:spPr/>
        <p:txBody>
          <a:bodyPr/>
          <a:lstStyle/>
          <a:p>
            <a:fld id="{A775B2D3-B370-4E10-B117-BFAE2EFB1D94}" type="datetimeFigureOut">
              <a:rPr lang="en-GB" smtClean="0"/>
              <a:t>29/06/2020</a:t>
            </a:fld>
            <a:endParaRPr lang="en-GB"/>
          </a:p>
        </p:txBody>
      </p:sp>
      <p:sp>
        <p:nvSpPr>
          <p:cNvPr id="5" name="Footer Placeholder 4">
            <a:extLst>
              <a:ext uri="{FF2B5EF4-FFF2-40B4-BE49-F238E27FC236}">
                <a16:creationId xmlns:a16="http://schemas.microsoft.com/office/drawing/2014/main" id="{9C307BF9-0752-464A-90F2-B7DE89ACE79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C085B80-4F66-4CD6-A874-CCE0408E5E5B}"/>
              </a:ext>
            </a:extLst>
          </p:cNvPr>
          <p:cNvSpPr>
            <a:spLocks noGrp="1"/>
          </p:cNvSpPr>
          <p:nvPr>
            <p:ph type="sldNum" sz="quarter" idx="12"/>
          </p:nvPr>
        </p:nvSpPr>
        <p:spPr/>
        <p:txBody>
          <a:bodyPr/>
          <a:lstStyle/>
          <a:p>
            <a:fld id="{0FE27566-9851-4870-AAC9-ABFC247B1859}" type="slidenum">
              <a:rPr lang="en-GB" smtClean="0"/>
              <a:t>‹#›</a:t>
            </a:fld>
            <a:endParaRPr lang="en-GB"/>
          </a:p>
        </p:txBody>
      </p:sp>
    </p:spTree>
    <p:extLst>
      <p:ext uri="{BB962C8B-B14F-4D97-AF65-F5344CB8AC3E}">
        <p14:creationId xmlns:p14="http://schemas.microsoft.com/office/powerpoint/2010/main" val="23789068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FEEB2-CC9B-4041-8027-F14B26195F8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1848ACE-7451-47C8-881A-F5AFC3B1C73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190D02F-D96B-4F0C-8F2F-9063E92830E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CC195B4-E443-4FAC-A81B-F2A8BBF9C5E0}"/>
              </a:ext>
            </a:extLst>
          </p:cNvPr>
          <p:cNvSpPr>
            <a:spLocks noGrp="1"/>
          </p:cNvSpPr>
          <p:nvPr>
            <p:ph type="dt" sz="half" idx="10"/>
          </p:nvPr>
        </p:nvSpPr>
        <p:spPr/>
        <p:txBody>
          <a:bodyPr/>
          <a:lstStyle/>
          <a:p>
            <a:fld id="{A775B2D3-B370-4E10-B117-BFAE2EFB1D94}" type="datetimeFigureOut">
              <a:rPr lang="en-GB" smtClean="0"/>
              <a:t>29/06/2020</a:t>
            </a:fld>
            <a:endParaRPr lang="en-GB"/>
          </a:p>
        </p:txBody>
      </p:sp>
      <p:sp>
        <p:nvSpPr>
          <p:cNvPr id="6" name="Footer Placeholder 5">
            <a:extLst>
              <a:ext uri="{FF2B5EF4-FFF2-40B4-BE49-F238E27FC236}">
                <a16:creationId xmlns:a16="http://schemas.microsoft.com/office/drawing/2014/main" id="{4DA88EE0-DAF4-47D3-9508-B267404773A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307DFCD-005F-47FC-AD26-D2E24F800346}"/>
              </a:ext>
            </a:extLst>
          </p:cNvPr>
          <p:cNvSpPr>
            <a:spLocks noGrp="1"/>
          </p:cNvSpPr>
          <p:nvPr>
            <p:ph type="sldNum" sz="quarter" idx="12"/>
          </p:nvPr>
        </p:nvSpPr>
        <p:spPr/>
        <p:txBody>
          <a:bodyPr/>
          <a:lstStyle/>
          <a:p>
            <a:fld id="{0FE27566-9851-4870-AAC9-ABFC247B1859}" type="slidenum">
              <a:rPr lang="en-GB" smtClean="0"/>
              <a:t>‹#›</a:t>
            </a:fld>
            <a:endParaRPr lang="en-GB"/>
          </a:p>
        </p:txBody>
      </p:sp>
    </p:spTree>
    <p:extLst>
      <p:ext uri="{BB962C8B-B14F-4D97-AF65-F5344CB8AC3E}">
        <p14:creationId xmlns:p14="http://schemas.microsoft.com/office/powerpoint/2010/main" val="35263170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8AEB1-D10F-4A33-B218-2FEAC8DB25A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EAA687B-1BF3-47AA-A8F0-D1FB906F57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6A67D17-FC2B-4737-AD0B-3B9A26204FE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862639D-376E-4405-9E6D-DAB8C3AB63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B893837-717E-438C-BE76-088152D74C5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50167FF-C93C-4FDE-910F-66717C2F8AF7}"/>
              </a:ext>
            </a:extLst>
          </p:cNvPr>
          <p:cNvSpPr>
            <a:spLocks noGrp="1"/>
          </p:cNvSpPr>
          <p:nvPr>
            <p:ph type="dt" sz="half" idx="10"/>
          </p:nvPr>
        </p:nvSpPr>
        <p:spPr/>
        <p:txBody>
          <a:bodyPr/>
          <a:lstStyle/>
          <a:p>
            <a:fld id="{A775B2D3-B370-4E10-B117-BFAE2EFB1D94}" type="datetimeFigureOut">
              <a:rPr lang="en-GB" smtClean="0"/>
              <a:t>29/06/2020</a:t>
            </a:fld>
            <a:endParaRPr lang="en-GB"/>
          </a:p>
        </p:txBody>
      </p:sp>
      <p:sp>
        <p:nvSpPr>
          <p:cNvPr id="8" name="Footer Placeholder 7">
            <a:extLst>
              <a:ext uri="{FF2B5EF4-FFF2-40B4-BE49-F238E27FC236}">
                <a16:creationId xmlns:a16="http://schemas.microsoft.com/office/drawing/2014/main" id="{387F80D8-17EB-4329-B52A-6D0342C25C4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2E49BEF-90CE-40A0-8C85-76FB5EADBF12}"/>
              </a:ext>
            </a:extLst>
          </p:cNvPr>
          <p:cNvSpPr>
            <a:spLocks noGrp="1"/>
          </p:cNvSpPr>
          <p:nvPr>
            <p:ph type="sldNum" sz="quarter" idx="12"/>
          </p:nvPr>
        </p:nvSpPr>
        <p:spPr/>
        <p:txBody>
          <a:bodyPr/>
          <a:lstStyle/>
          <a:p>
            <a:fld id="{0FE27566-9851-4870-AAC9-ABFC247B1859}" type="slidenum">
              <a:rPr lang="en-GB" smtClean="0"/>
              <a:t>‹#›</a:t>
            </a:fld>
            <a:endParaRPr lang="en-GB"/>
          </a:p>
        </p:txBody>
      </p:sp>
    </p:spTree>
    <p:extLst>
      <p:ext uri="{BB962C8B-B14F-4D97-AF65-F5344CB8AC3E}">
        <p14:creationId xmlns:p14="http://schemas.microsoft.com/office/powerpoint/2010/main" val="2140295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5A6B6-7AA4-444D-8197-1DCF7AA8571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43A0FE6-8F83-4060-B45C-418F14E06DC0}"/>
              </a:ext>
            </a:extLst>
          </p:cNvPr>
          <p:cNvSpPr>
            <a:spLocks noGrp="1"/>
          </p:cNvSpPr>
          <p:nvPr>
            <p:ph type="dt" sz="half" idx="10"/>
          </p:nvPr>
        </p:nvSpPr>
        <p:spPr/>
        <p:txBody>
          <a:bodyPr/>
          <a:lstStyle/>
          <a:p>
            <a:fld id="{A775B2D3-B370-4E10-B117-BFAE2EFB1D94}" type="datetimeFigureOut">
              <a:rPr lang="en-GB" smtClean="0"/>
              <a:t>29/06/2020</a:t>
            </a:fld>
            <a:endParaRPr lang="en-GB"/>
          </a:p>
        </p:txBody>
      </p:sp>
      <p:sp>
        <p:nvSpPr>
          <p:cNvPr id="4" name="Footer Placeholder 3">
            <a:extLst>
              <a:ext uri="{FF2B5EF4-FFF2-40B4-BE49-F238E27FC236}">
                <a16:creationId xmlns:a16="http://schemas.microsoft.com/office/drawing/2014/main" id="{D330138A-FD37-4253-8E60-08B814E7AC5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9599705-31F1-46EE-9089-BE833D7FB982}"/>
              </a:ext>
            </a:extLst>
          </p:cNvPr>
          <p:cNvSpPr>
            <a:spLocks noGrp="1"/>
          </p:cNvSpPr>
          <p:nvPr>
            <p:ph type="sldNum" sz="quarter" idx="12"/>
          </p:nvPr>
        </p:nvSpPr>
        <p:spPr/>
        <p:txBody>
          <a:bodyPr/>
          <a:lstStyle/>
          <a:p>
            <a:fld id="{0FE27566-9851-4870-AAC9-ABFC247B1859}" type="slidenum">
              <a:rPr lang="en-GB" smtClean="0"/>
              <a:t>‹#›</a:t>
            </a:fld>
            <a:endParaRPr lang="en-GB"/>
          </a:p>
        </p:txBody>
      </p:sp>
    </p:spTree>
    <p:extLst>
      <p:ext uri="{BB962C8B-B14F-4D97-AF65-F5344CB8AC3E}">
        <p14:creationId xmlns:p14="http://schemas.microsoft.com/office/powerpoint/2010/main" val="14739106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6EA6E1-2379-4D4D-A97A-FCB20F793FBA}"/>
              </a:ext>
            </a:extLst>
          </p:cNvPr>
          <p:cNvSpPr>
            <a:spLocks noGrp="1"/>
          </p:cNvSpPr>
          <p:nvPr>
            <p:ph type="dt" sz="half" idx="10"/>
          </p:nvPr>
        </p:nvSpPr>
        <p:spPr/>
        <p:txBody>
          <a:bodyPr/>
          <a:lstStyle/>
          <a:p>
            <a:fld id="{A775B2D3-B370-4E10-B117-BFAE2EFB1D94}" type="datetimeFigureOut">
              <a:rPr lang="en-GB" smtClean="0"/>
              <a:t>29/06/2020</a:t>
            </a:fld>
            <a:endParaRPr lang="en-GB"/>
          </a:p>
        </p:txBody>
      </p:sp>
      <p:sp>
        <p:nvSpPr>
          <p:cNvPr id="3" name="Footer Placeholder 2">
            <a:extLst>
              <a:ext uri="{FF2B5EF4-FFF2-40B4-BE49-F238E27FC236}">
                <a16:creationId xmlns:a16="http://schemas.microsoft.com/office/drawing/2014/main" id="{C1D08503-2FB4-4E60-8692-FE85BA3EFF8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6FB5666-3C6A-40E5-B227-1EDDF092DC33}"/>
              </a:ext>
            </a:extLst>
          </p:cNvPr>
          <p:cNvSpPr>
            <a:spLocks noGrp="1"/>
          </p:cNvSpPr>
          <p:nvPr>
            <p:ph type="sldNum" sz="quarter" idx="12"/>
          </p:nvPr>
        </p:nvSpPr>
        <p:spPr/>
        <p:txBody>
          <a:bodyPr/>
          <a:lstStyle/>
          <a:p>
            <a:fld id="{0FE27566-9851-4870-AAC9-ABFC247B1859}" type="slidenum">
              <a:rPr lang="en-GB" smtClean="0"/>
              <a:t>‹#›</a:t>
            </a:fld>
            <a:endParaRPr lang="en-GB"/>
          </a:p>
        </p:txBody>
      </p:sp>
    </p:spTree>
    <p:extLst>
      <p:ext uri="{BB962C8B-B14F-4D97-AF65-F5344CB8AC3E}">
        <p14:creationId xmlns:p14="http://schemas.microsoft.com/office/powerpoint/2010/main" val="38477307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456CF-96C5-4326-B346-AE06175B4E2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8685748-95AC-4A6D-B362-653272BCDC4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C7148A9-C3F9-4A3F-97E1-30BDC9681B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0507445-DE26-4064-B5C4-E85E781881F6}"/>
              </a:ext>
            </a:extLst>
          </p:cNvPr>
          <p:cNvSpPr>
            <a:spLocks noGrp="1"/>
          </p:cNvSpPr>
          <p:nvPr>
            <p:ph type="dt" sz="half" idx="10"/>
          </p:nvPr>
        </p:nvSpPr>
        <p:spPr/>
        <p:txBody>
          <a:bodyPr/>
          <a:lstStyle/>
          <a:p>
            <a:fld id="{A775B2D3-B370-4E10-B117-BFAE2EFB1D94}" type="datetimeFigureOut">
              <a:rPr lang="en-GB" smtClean="0"/>
              <a:t>29/06/2020</a:t>
            </a:fld>
            <a:endParaRPr lang="en-GB"/>
          </a:p>
        </p:txBody>
      </p:sp>
      <p:sp>
        <p:nvSpPr>
          <p:cNvPr id="6" name="Footer Placeholder 5">
            <a:extLst>
              <a:ext uri="{FF2B5EF4-FFF2-40B4-BE49-F238E27FC236}">
                <a16:creationId xmlns:a16="http://schemas.microsoft.com/office/drawing/2014/main" id="{51A35E9E-5A50-4E1F-8012-F0ED8330FEF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244C647-FC98-48DD-A28F-D24B0A145CC5}"/>
              </a:ext>
            </a:extLst>
          </p:cNvPr>
          <p:cNvSpPr>
            <a:spLocks noGrp="1"/>
          </p:cNvSpPr>
          <p:nvPr>
            <p:ph type="sldNum" sz="quarter" idx="12"/>
          </p:nvPr>
        </p:nvSpPr>
        <p:spPr/>
        <p:txBody>
          <a:bodyPr/>
          <a:lstStyle/>
          <a:p>
            <a:fld id="{0FE27566-9851-4870-AAC9-ABFC247B1859}" type="slidenum">
              <a:rPr lang="en-GB" smtClean="0"/>
              <a:t>‹#›</a:t>
            </a:fld>
            <a:endParaRPr lang="en-GB"/>
          </a:p>
        </p:txBody>
      </p:sp>
    </p:spTree>
    <p:extLst>
      <p:ext uri="{BB962C8B-B14F-4D97-AF65-F5344CB8AC3E}">
        <p14:creationId xmlns:p14="http://schemas.microsoft.com/office/powerpoint/2010/main" val="3548877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Narrow Cover 3">
    <p:spTree>
      <p:nvGrpSpPr>
        <p:cNvPr id="1" name=""/>
        <p:cNvGrpSpPr/>
        <p:nvPr/>
      </p:nvGrpSpPr>
      <p:grpSpPr>
        <a:xfrm>
          <a:off x="0" y="0"/>
          <a:ext cx="0" cy="0"/>
          <a:chOff x="0" y="0"/>
          <a:chExt cx="0" cy="0"/>
        </a:xfrm>
      </p:grpSpPr>
      <p:sp>
        <p:nvSpPr>
          <p:cNvPr id="148" name="Rectangle 147"/>
          <p:cNvSpPr/>
          <p:nvPr userDrawn="1"/>
        </p:nvSpPr>
        <p:spPr>
          <a:xfrm>
            <a:off x="10669588" y="1371600"/>
            <a:ext cx="1524000" cy="5486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7" name="Rectangle 146"/>
          <p:cNvSpPr/>
          <p:nvPr userDrawn="1"/>
        </p:nvSpPr>
        <p:spPr>
          <a:xfrm>
            <a:off x="7623174" y="1371600"/>
            <a:ext cx="3046413" cy="5486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userDrawn="1"/>
        </p:nvSpPr>
        <p:spPr>
          <a:xfrm>
            <a:off x="10669588" y="0"/>
            <a:ext cx="1522412" cy="137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9" name="Text Placeholder 278"/>
          <p:cNvSpPr>
            <a:spLocks noGrp="1"/>
          </p:cNvSpPr>
          <p:nvPr>
            <p:ph type="body" sz="quarter" idx="11" hasCustomPrompt="1"/>
          </p:nvPr>
        </p:nvSpPr>
        <p:spPr>
          <a:xfrm>
            <a:off x="5618888" y="501480"/>
            <a:ext cx="4795111" cy="367200"/>
          </a:xfrm>
          <a:prstGeom prst="rect">
            <a:avLst/>
          </a:prstGeom>
          <a:noFill/>
        </p:spPr>
        <p:txBody>
          <a:bodyPr wrap="square" lIns="0" tIns="0" rIns="0" bIns="0" rtlCol="0" anchor="ctr" anchorCtr="0">
            <a:noAutofit/>
          </a:bodyPr>
          <a:lstStyle>
            <a:lvl1pPr marL="0" indent="0" algn="r">
              <a:spcAft>
                <a:spcPts val="0"/>
              </a:spcAft>
              <a:buNone/>
              <a:defRPr lang="en-US" sz="2400" dirty="0" smtClean="0">
                <a:solidFill>
                  <a:srgbClr val="002B4C"/>
                </a:solidFill>
              </a:defRPr>
            </a:lvl1pPr>
            <a:lvl2pPr>
              <a:defRPr lang="en-US" sz="1800" dirty="0" smtClean="0"/>
            </a:lvl2pPr>
            <a:lvl3pPr>
              <a:defRPr lang="en-US" sz="1800" dirty="0" smtClean="0"/>
            </a:lvl3pPr>
            <a:lvl4pPr>
              <a:defRPr lang="en-US" sz="1800" dirty="0" smtClean="0"/>
            </a:lvl4pPr>
            <a:lvl5pPr>
              <a:defRPr lang="en-GB" sz="1800" dirty="0"/>
            </a:lvl5pPr>
          </a:lstStyle>
          <a:p>
            <a:pPr marL="0" lvl="0" algn="r"/>
            <a:r>
              <a:rPr lang="en-US" sz="2400" dirty="0" smtClean="0">
                <a:solidFill>
                  <a:srgbClr val="002B4C"/>
                </a:solidFill>
              </a:rPr>
              <a:t>Click to add Presentation title signpost </a:t>
            </a:r>
            <a:endParaRPr lang="en-US" dirty="0" smtClean="0"/>
          </a:p>
        </p:txBody>
      </p:sp>
      <p:pic>
        <p:nvPicPr>
          <p:cNvPr id="280" name="Picture 2" descr="BoE logo_A4 master"/>
          <p:cNvPicPr>
            <a:picLocks noChangeAspect="1" noChangeArrowheads="1"/>
          </p:cNvPicPr>
          <p:nvPr userDrawn="1"/>
        </p:nvPicPr>
        <p:blipFill>
          <a:blip r:embed="rId2" cstate="print"/>
          <a:srcRect/>
          <a:stretch>
            <a:fillRect/>
          </a:stretch>
        </p:blipFill>
        <p:spPr bwMode="auto">
          <a:xfrm>
            <a:off x="457200" y="456300"/>
            <a:ext cx="2995962" cy="572400"/>
          </a:xfrm>
          <a:prstGeom prst="rect">
            <a:avLst/>
          </a:prstGeom>
          <a:noFill/>
          <a:ln w="9525">
            <a:noFill/>
            <a:miter lim="800000"/>
            <a:headEnd/>
            <a:tailEnd/>
          </a:ln>
        </p:spPr>
      </p:pic>
      <p:sp>
        <p:nvSpPr>
          <p:cNvPr id="288" name="Text Placeholder 287"/>
          <p:cNvSpPr>
            <a:spLocks noGrp="1"/>
          </p:cNvSpPr>
          <p:nvPr>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chemeClr val="accent4"/>
                </a:solidFill>
              </a:defRPr>
            </a:lvl1pPr>
            <a:lvl2pPr marL="0" indent="0">
              <a:spcAft>
                <a:spcPts val="0"/>
              </a:spcAft>
              <a:buFont typeface="Arial" panose="020B0604020202020204" pitchFamily="34" charset="0"/>
              <a:buNone/>
              <a:defRPr sz="2000" b="0">
                <a:solidFill>
                  <a:schemeClr val="accent4"/>
                </a:solidFill>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smtClean="0"/>
              <a:t>Click to add Name Surname</a:t>
            </a:r>
          </a:p>
          <a:p>
            <a:pPr lvl="1"/>
            <a:r>
              <a:rPr lang="en-US" dirty="0" smtClean="0"/>
              <a:t>Title/Date</a:t>
            </a:r>
            <a:endParaRPr lang="en-GB" dirty="0"/>
          </a:p>
        </p:txBody>
      </p:sp>
      <p:sp>
        <p:nvSpPr>
          <p:cNvPr id="290" name="Picture Placeholder 289"/>
          <p:cNvSpPr>
            <a:spLocks noGrp="1" noChangeAspect="1"/>
          </p:cNvSpPr>
          <p:nvPr>
            <p:ph type="pic" sz="quarter" idx="14"/>
          </p:nvPr>
        </p:nvSpPr>
        <p:spPr>
          <a:xfrm>
            <a:off x="10961688" y="190785"/>
            <a:ext cx="964800" cy="964800"/>
          </a:xfrm>
          <a:prstGeom prst="rect">
            <a:avLst/>
          </a:prstGeom>
        </p:spPr>
        <p:txBody>
          <a:bodyPr/>
          <a:lstStyle>
            <a:lvl1pPr marL="0" indent="0">
              <a:buNone/>
              <a:defRPr sz="1800">
                <a:solidFill>
                  <a:schemeClr val="bg1"/>
                </a:solidFill>
              </a:defRPr>
            </a:lvl1pPr>
          </a:lstStyle>
          <a:p>
            <a:r>
              <a:rPr lang="en-US" smtClean="0"/>
              <a:t>Click icon to add picture</a:t>
            </a:r>
            <a:endParaRPr lang="en-GB" dirty="0"/>
          </a:p>
        </p:txBody>
      </p:sp>
      <p:sp>
        <p:nvSpPr>
          <p:cNvPr id="70" name="Picture Placeholder 276"/>
          <p:cNvSpPr>
            <a:spLocks noGrp="1"/>
          </p:cNvSpPr>
          <p:nvPr>
            <p:ph type="pic" sz="quarter" idx="10"/>
          </p:nvPr>
        </p:nvSpPr>
        <p:spPr>
          <a:xfrm>
            <a:off x="7623987" y="1371599"/>
            <a:ext cx="3045600" cy="5486400"/>
          </a:xfrm>
          <a:prstGeom prst="rect">
            <a:avLst/>
          </a:prstGeom>
          <a:noFill/>
        </p:spPr>
        <p:txBody>
          <a:bodyPr/>
          <a:lstStyle/>
          <a:p>
            <a:r>
              <a:rPr lang="en-US" smtClean="0"/>
              <a:t>Click icon to add picture</a:t>
            </a:r>
            <a:endParaRPr lang="en-GB" dirty="0"/>
          </a:p>
        </p:txBody>
      </p:sp>
      <p:sp>
        <p:nvSpPr>
          <p:cNvPr id="12" name="Text Placeholder 2"/>
          <p:cNvSpPr>
            <a:spLocks noGrp="1"/>
          </p:cNvSpPr>
          <p:nvPr>
            <p:ph type="body" sz="quarter" idx="15" hasCustomPrompt="1"/>
          </p:nvPr>
        </p:nvSpPr>
        <p:spPr>
          <a:xfrm>
            <a:off x="457199" y="1752600"/>
            <a:ext cx="7165975" cy="3735387"/>
          </a:xfrm>
          <a:prstGeom prst="rect">
            <a:avLst/>
          </a:prstGeom>
        </p:spPr>
        <p:txBody>
          <a:bodyPr rIns="457200"/>
          <a:lstStyle>
            <a:lvl1pPr marL="0" indent="0">
              <a:spcAft>
                <a:spcPts val="2400"/>
              </a:spcAft>
              <a:buNone/>
              <a:defRPr sz="4800"/>
            </a:lvl1pPr>
            <a:lvl2pPr marL="0" indent="0">
              <a:buFont typeface="Arial" panose="020B0604020202020204" pitchFamily="34" charset="0"/>
              <a:buNone/>
              <a:defRPr sz="3200"/>
            </a:lvl2pPr>
            <a:lvl3pPr marL="0" indent="0">
              <a:buNone/>
              <a:defRPr/>
            </a:lvl3pPr>
            <a:lvl4pPr marL="0" indent="0">
              <a:buFont typeface="Arial" panose="020B0604020202020204" pitchFamily="34" charset="0"/>
              <a:buNone/>
              <a:defRPr/>
            </a:lvl4pPr>
            <a:lvl5pPr marL="0" indent="0">
              <a:buNone/>
              <a:defRPr/>
            </a:lvl5pPr>
          </a:lstStyle>
          <a:p>
            <a:pPr lvl="0"/>
            <a:r>
              <a:rPr lang="en-GB" dirty="0" smtClean="0"/>
              <a:t>Click to edit title </a:t>
            </a:r>
            <a:br>
              <a:rPr lang="en-GB" dirty="0" smtClean="0"/>
            </a:br>
            <a:r>
              <a:rPr lang="en-GB" dirty="0" smtClean="0"/>
              <a:t>(Calibri 48pt)</a:t>
            </a:r>
          </a:p>
          <a:p>
            <a:pPr lvl="1"/>
            <a:r>
              <a:rPr lang="en-US" dirty="0" smtClean="0"/>
              <a:t>Presentation subtitle </a:t>
            </a:r>
            <a:br>
              <a:rPr lang="en-US" dirty="0" smtClean="0"/>
            </a:br>
            <a:r>
              <a:rPr lang="en-US" dirty="0" smtClean="0"/>
              <a:t>(Calibri 32pt)</a:t>
            </a:r>
          </a:p>
          <a:p>
            <a:pPr lvl="1"/>
            <a:endParaRPr lang="en-US" dirty="0" smtClean="0"/>
          </a:p>
        </p:txBody>
      </p:sp>
      <p:grpSp>
        <p:nvGrpSpPr>
          <p:cNvPr id="96" name="Group 95"/>
          <p:cNvGrpSpPr>
            <a:grpSpLocks noChangeAspect="1"/>
          </p:cNvGrpSpPr>
          <p:nvPr userDrawn="1"/>
        </p:nvGrpSpPr>
        <p:grpSpPr>
          <a:xfrm>
            <a:off x="10785061" y="1481534"/>
            <a:ext cx="1281421" cy="5290581"/>
            <a:chOff x="9299575" y="50800"/>
            <a:chExt cx="592138" cy="2444751"/>
          </a:xfrm>
          <a:solidFill>
            <a:srgbClr val="FFFFFF">
              <a:alpha val="25098"/>
            </a:srgbClr>
          </a:solidFill>
        </p:grpSpPr>
        <p:sp>
          <p:nvSpPr>
            <p:cNvPr id="98" name="Freeform 195"/>
            <p:cNvSpPr>
              <a:spLocks/>
            </p:cNvSpPr>
            <p:nvPr/>
          </p:nvSpPr>
          <p:spPr bwMode="auto">
            <a:xfrm>
              <a:off x="9299575" y="50800"/>
              <a:ext cx="85725" cy="84138"/>
            </a:xfrm>
            <a:custGeom>
              <a:avLst/>
              <a:gdLst>
                <a:gd name="T0" fmla="*/ 106 w 106"/>
                <a:gd name="T1" fmla="*/ 53 h 106"/>
                <a:gd name="T2" fmla="*/ 90 w 106"/>
                <a:gd name="T3" fmla="*/ 37 h 106"/>
                <a:gd name="T4" fmla="*/ 90 w 106"/>
                <a:gd name="T5" fmla="*/ 37 h 106"/>
                <a:gd name="T6" fmla="*/ 76 w 106"/>
                <a:gd name="T7" fmla="*/ 47 h 106"/>
                <a:gd name="T8" fmla="*/ 59 w 106"/>
                <a:gd name="T9" fmla="*/ 47 h 106"/>
                <a:gd name="T10" fmla="*/ 59 w 106"/>
                <a:gd name="T11" fmla="*/ 30 h 106"/>
                <a:gd name="T12" fmla="*/ 69 w 106"/>
                <a:gd name="T13" fmla="*/ 16 h 106"/>
                <a:gd name="T14" fmla="*/ 69 w 106"/>
                <a:gd name="T15" fmla="*/ 16 h 106"/>
                <a:gd name="T16" fmla="*/ 53 w 106"/>
                <a:gd name="T17" fmla="*/ 0 h 106"/>
                <a:gd name="T18" fmla="*/ 37 w 106"/>
                <a:gd name="T19" fmla="*/ 16 h 106"/>
                <a:gd name="T20" fmla="*/ 37 w 106"/>
                <a:gd name="T21" fmla="*/ 16 h 106"/>
                <a:gd name="T22" fmla="*/ 47 w 106"/>
                <a:gd name="T23" fmla="*/ 30 h 106"/>
                <a:gd name="T24" fmla="*/ 47 w 106"/>
                <a:gd name="T25" fmla="*/ 47 h 106"/>
                <a:gd name="T26" fmla="*/ 30 w 106"/>
                <a:gd name="T27" fmla="*/ 47 h 106"/>
                <a:gd name="T28" fmla="*/ 15 w 106"/>
                <a:gd name="T29" fmla="*/ 37 h 106"/>
                <a:gd name="T30" fmla="*/ 15 w 106"/>
                <a:gd name="T31" fmla="*/ 37 h 106"/>
                <a:gd name="T32" fmla="*/ 0 w 106"/>
                <a:gd name="T33" fmla="*/ 53 h 106"/>
                <a:gd name="T34" fmla="*/ 15 w 106"/>
                <a:gd name="T35" fmla="*/ 69 h 106"/>
                <a:gd name="T36" fmla="*/ 15 w 106"/>
                <a:gd name="T37" fmla="*/ 69 h 106"/>
                <a:gd name="T38" fmla="*/ 30 w 106"/>
                <a:gd name="T39" fmla="*/ 59 h 106"/>
                <a:gd name="T40" fmla="*/ 47 w 106"/>
                <a:gd name="T41" fmla="*/ 59 h 106"/>
                <a:gd name="T42" fmla="*/ 47 w 106"/>
                <a:gd name="T43" fmla="*/ 76 h 106"/>
                <a:gd name="T44" fmla="*/ 37 w 106"/>
                <a:gd name="T45" fmla="*/ 91 h 106"/>
                <a:gd name="T46" fmla="*/ 37 w 106"/>
                <a:gd name="T47" fmla="*/ 91 h 106"/>
                <a:gd name="T48" fmla="*/ 53 w 106"/>
                <a:gd name="T49" fmla="*/ 106 h 106"/>
                <a:gd name="T50" fmla="*/ 69 w 106"/>
                <a:gd name="T51" fmla="*/ 91 h 106"/>
                <a:gd name="T52" fmla="*/ 69 w 106"/>
                <a:gd name="T53" fmla="*/ 91 h 106"/>
                <a:gd name="T54" fmla="*/ 59 w 106"/>
                <a:gd name="T55" fmla="*/ 76 h 106"/>
                <a:gd name="T56" fmla="*/ 59 w 106"/>
                <a:gd name="T57" fmla="*/ 59 h 106"/>
                <a:gd name="T58" fmla="*/ 76 w 106"/>
                <a:gd name="T59" fmla="*/ 59 h 106"/>
                <a:gd name="T60" fmla="*/ 90 w 106"/>
                <a:gd name="T61" fmla="*/ 69 h 106"/>
                <a:gd name="T62" fmla="*/ 90 w 106"/>
                <a:gd name="T63" fmla="*/ 69 h 106"/>
                <a:gd name="T64" fmla="*/ 106 w 106"/>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6">
                  <a:moveTo>
                    <a:pt x="106" y="53"/>
                  </a:moveTo>
                  <a:cubicBezTo>
                    <a:pt x="106" y="44"/>
                    <a:pt x="99" y="37"/>
                    <a:pt x="90" y="37"/>
                  </a:cubicBezTo>
                  <a:cubicBezTo>
                    <a:pt x="90" y="37"/>
                    <a:pt x="90" y="37"/>
                    <a:pt x="90" y="37"/>
                  </a:cubicBezTo>
                  <a:cubicBezTo>
                    <a:pt x="84" y="37"/>
                    <a:pt x="78"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2"/>
                    <a:pt x="41" y="28"/>
                    <a:pt x="47" y="30"/>
                  </a:cubicBezTo>
                  <a:cubicBezTo>
                    <a:pt x="47" y="47"/>
                    <a:pt x="47" y="47"/>
                    <a:pt x="47" y="47"/>
                  </a:cubicBezTo>
                  <a:cubicBezTo>
                    <a:pt x="30" y="47"/>
                    <a:pt x="30" y="47"/>
                    <a:pt x="30" y="47"/>
                  </a:cubicBezTo>
                  <a:cubicBezTo>
                    <a:pt x="28" y="41"/>
                    <a:pt x="22" y="37"/>
                    <a:pt x="15" y="37"/>
                  </a:cubicBezTo>
                  <a:cubicBezTo>
                    <a:pt x="15" y="37"/>
                    <a:pt x="15" y="37"/>
                    <a:pt x="15" y="37"/>
                  </a:cubicBezTo>
                  <a:cubicBezTo>
                    <a:pt x="7" y="37"/>
                    <a:pt x="0" y="44"/>
                    <a:pt x="0" y="53"/>
                  </a:cubicBezTo>
                  <a:cubicBezTo>
                    <a:pt x="0" y="62"/>
                    <a:pt x="7" y="69"/>
                    <a:pt x="15" y="69"/>
                  </a:cubicBezTo>
                  <a:cubicBezTo>
                    <a:pt x="15" y="69"/>
                    <a:pt x="15" y="69"/>
                    <a:pt x="15" y="69"/>
                  </a:cubicBezTo>
                  <a:cubicBezTo>
                    <a:pt x="22" y="69"/>
                    <a:pt x="28" y="65"/>
                    <a:pt x="30" y="59"/>
                  </a:cubicBezTo>
                  <a:cubicBezTo>
                    <a:pt x="47" y="59"/>
                    <a:pt x="47" y="59"/>
                    <a:pt x="47" y="59"/>
                  </a:cubicBezTo>
                  <a:cubicBezTo>
                    <a:pt x="47" y="76"/>
                    <a:pt x="47" y="76"/>
                    <a:pt x="47" y="76"/>
                  </a:cubicBezTo>
                  <a:cubicBezTo>
                    <a:pt x="41" y="78"/>
                    <a:pt x="37" y="84"/>
                    <a:pt x="37" y="91"/>
                  </a:cubicBezTo>
                  <a:cubicBezTo>
                    <a:pt x="37" y="91"/>
                    <a:pt x="37" y="91"/>
                    <a:pt x="37" y="91"/>
                  </a:cubicBezTo>
                  <a:cubicBezTo>
                    <a:pt x="37" y="99"/>
                    <a:pt x="44" y="106"/>
                    <a:pt x="53" y="106"/>
                  </a:cubicBezTo>
                  <a:cubicBezTo>
                    <a:pt x="62" y="106"/>
                    <a:pt x="69" y="99"/>
                    <a:pt x="69" y="91"/>
                  </a:cubicBezTo>
                  <a:cubicBezTo>
                    <a:pt x="69" y="91"/>
                    <a:pt x="69" y="91"/>
                    <a:pt x="69" y="91"/>
                  </a:cubicBezTo>
                  <a:cubicBezTo>
                    <a:pt x="69" y="84"/>
                    <a:pt x="65" y="78"/>
                    <a:pt x="59" y="76"/>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9" name="Freeform 196"/>
            <p:cNvSpPr>
              <a:spLocks/>
            </p:cNvSpPr>
            <p:nvPr/>
          </p:nvSpPr>
          <p:spPr bwMode="auto">
            <a:xfrm>
              <a:off x="9467850" y="50800"/>
              <a:ext cx="85725" cy="84138"/>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70 w 107"/>
                <a:gd name="T13" fmla="*/ 16 h 106"/>
                <a:gd name="T14" fmla="*/ 70 w 107"/>
                <a:gd name="T15" fmla="*/ 16 h 106"/>
                <a:gd name="T16" fmla="*/ 54 w 107"/>
                <a:gd name="T17" fmla="*/ 0 h 106"/>
                <a:gd name="T18" fmla="*/ 38 w 107"/>
                <a:gd name="T19" fmla="*/ 16 h 106"/>
                <a:gd name="T20" fmla="*/ 38 w 107"/>
                <a:gd name="T21" fmla="*/ 16 h 106"/>
                <a:gd name="T22" fmla="*/ 48 w 107"/>
                <a:gd name="T23" fmla="*/ 30 h 106"/>
                <a:gd name="T24" fmla="*/ 48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8 w 107"/>
                <a:gd name="T41" fmla="*/ 59 h 106"/>
                <a:gd name="T42" fmla="*/ 48 w 107"/>
                <a:gd name="T43" fmla="*/ 76 h 106"/>
                <a:gd name="T44" fmla="*/ 38 w 107"/>
                <a:gd name="T45" fmla="*/ 91 h 106"/>
                <a:gd name="T46" fmla="*/ 38 w 107"/>
                <a:gd name="T47" fmla="*/ 91 h 106"/>
                <a:gd name="T48" fmla="*/ 54 w 107"/>
                <a:gd name="T49" fmla="*/ 106 h 106"/>
                <a:gd name="T50" fmla="*/ 70 w 107"/>
                <a:gd name="T51" fmla="*/ 91 h 106"/>
                <a:gd name="T52" fmla="*/ 70 w 107"/>
                <a:gd name="T53" fmla="*/ 91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5" y="37"/>
                    <a:pt x="79" y="41"/>
                    <a:pt x="76" y="47"/>
                  </a:cubicBezTo>
                  <a:cubicBezTo>
                    <a:pt x="60" y="47"/>
                    <a:pt x="60" y="47"/>
                    <a:pt x="60" y="47"/>
                  </a:cubicBezTo>
                  <a:cubicBezTo>
                    <a:pt x="60" y="30"/>
                    <a:pt x="60" y="30"/>
                    <a:pt x="60" y="30"/>
                  </a:cubicBezTo>
                  <a:cubicBezTo>
                    <a:pt x="66" y="28"/>
                    <a:pt x="70" y="22"/>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2"/>
                    <a:pt x="42" y="28"/>
                    <a:pt x="48" y="30"/>
                  </a:cubicBezTo>
                  <a:cubicBezTo>
                    <a:pt x="48" y="47"/>
                    <a:pt x="48" y="47"/>
                    <a:pt x="48" y="47"/>
                  </a:cubicBezTo>
                  <a:cubicBezTo>
                    <a:pt x="31" y="47"/>
                    <a:pt x="31" y="47"/>
                    <a:pt x="31" y="47"/>
                  </a:cubicBezTo>
                  <a:cubicBezTo>
                    <a:pt x="29" y="41"/>
                    <a:pt x="23" y="37"/>
                    <a:pt x="16" y="37"/>
                  </a:cubicBezTo>
                  <a:cubicBezTo>
                    <a:pt x="16" y="37"/>
                    <a:pt x="16" y="37"/>
                    <a:pt x="16" y="37"/>
                  </a:cubicBezTo>
                  <a:cubicBezTo>
                    <a:pt x="8" y="37"/>
                    <a:pt x="0" y="44"/>
                    <a:pt x="0" y="53"/>
                  </a:cubicBezTo>
                  <a:cubicBezTo>
                    <a:pt x="0" y="62"/>
                    <a:pt x="8" y="69"/>
                    <a:pt x="16" y="69"/>
                  </a:cubicBezTo>
                  <a:cubicBezTo>
                    <a:pt x="16" y="69"/>
                    <a:pt x="16" y="69"/>
                    <a:pt x="16" y="69"/>
                  </a:cubicBezTo>
                  <a:cubicBezTo>
                    <a:pt x="23" y="69"/>
                    <a:pt x="29" y="65"/>
                    <a:pt x="31" y="59"/>
                  </a:cubicBezTo>
                  <a:cubicBezTo>
                    <a:pt x="48" y="59"/>
                    <a:pt x="48" y="59"/>
                    <a:pt x="48" y="59"/>
                  </a:cubicBezTo>
                  <a:cubicBezTo>
                    <a:pt x="48" y="76"/>
                    <a:pt x="48" y="76"/>
                    <a:pt x="48" y="76"/>
                  </a:cubicBezTo>
                  <a:cubicBezTo>
                    <a:pt x="42" y="78"/>
                    <a:pt x="38" y="84"/>
                    <a:pt x="38" y="91"/>
                  </a:cubicBezTo>
                  <a:cubicBezTo>
                    <a:pt x="38" y="91"/>
                    <a:pt x="38" y="91"/>
                    <a:pt x="38" y="91"/>
                  </a:cubicBezTo>
                  <a:cubicBezTo>
                    <a:pt x="38" y="99"/>
                    <a:pt x="45" y="106"/>
                    <a:pt x="54" y="106"/>
                  </a:cubicBezTo>
                  <a:cubicBezTo>
                    <a:pt x="62" y="106"/>
                    <a:pt x="70" y="99"/>
                    <a:pt x="70" y="91"/>
                  </a:cubicBezTo>
                  <a:cubicBezTo>
                    <a:pt x="70" y="91"/>
                    <a:pt x="70" y="91"/>
                    <a:pt x="70" y="91"/>
                  </a:cubicBezTo>
                  <a:cubicBezTo>
                    <a:pt x="70" y="84"/>
                    <a:pt x="66" y="78"/>
                    <a:pt x="60" y="76"/>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0" name="Freeform 197"/>
            <p:cNvSpPr>
              <a:spLocks/>
            </p:cNvSpPr>
            <p:nvPr/>
          </p:nvSpPr>
          <p:spPr bwMode="auto">
            <a:xfrm>
              <a:off x="9636125" y="50800"/>
              <a:ext cx="87313" cy="84138"/>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69 w 107"/>
                <a:gd name="T13" fmla="*/ 16 h 106"/>
                <a:gd name="T14" fmla="*/ 69 w 107"/>
                <a:gd name="T15" fmla="*/ 16 h 106"/>
                <a:gd name="T16" fmla="*/ 54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1 h 106"/>
                <a:gd name="T46" fmla="*/ 38 w 107"/>
                <a:gd name="T47" fmla="*/ 91 h 106"/>
                <a:gd name="T48" fmla="*/ 54 w 107"/>
                <a:gd name="T49" fmla="*/ 106 h 106"/>
                <a:gd name="T50" fmla="*/ 69 w 107"/>
                <a:gd name="T51" fmla="*/ 91 h 106"/>
                <a:gd name="T52" fmla="*/ 69 w 107"/>
                <a:gd name="T53" fmla="*/ 91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4" y="37"/>
                    <a:pt x="79" y="41"/>
                    <a:pt x="76" y="47"/>
                  </a:cubicBezTo>
                  <a:cubicBezTo>
                    <a:pt x="60" y="47"/>
                    <a:pt x="60" y="47"/>
                    <a:pt x="60" y="47"/>
                  </a:cubicBezTo>
                  <a:cubicBezTo>
                    <a:pt x="60" y="30"/>
                    <a:pt x="60" y="30"/>
                    <a:pt x="60" y="30"/>
                  </a:cubicBezTo>
                  <a:cubicBezTo>
                    <a:pt x="65" y="28"/>
                    <a:pt x="69" y="22"/>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1"/>
                  </a:cubicBezTo>
                  <a:cubicBezTo>
                    <a:pt x="38" y="91"/>
                    <a:pt x="38" y="91"/>
                    <a:pt x="38" y="91"/>
                  </a:cubicBezTo>
                  <a:cubicBezTo>
                    <a:pt x="38" y="99"/>
                    <a:pt x="45" y="106"/>
                    <a:pt x="54" y="106"/>
                  </a:cubicBezTo>
                  <a:cubicBezTo>
                    <a:pt x="62" y="106"/>
                    <a:pt x="69" y="99"/>
                    <a:pt x="69" y="91"/>
                  </a:cubicBezTo>
                  <a:cubicBezTo>
                    <a:pt x="69" y="91"/>
                    <a:pt x="69" y="91"/>
                    <a:pt x="69" y="91"/>
                  </a:cubicBezTo>
                  <a:cubicBezTo>
                    <a:pt x="69" y="84"/>
                    <a:pt x="65" y="78"/>
                    <a:pt x="60" y="76"/>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1" name="Freeform 198"/>
            <p:cNvSpPr>
              <a:spLocks/>
            </p:cNvSpPr>
            <p:nvPr/>
          </p:nvSpPr>
          <p:spPr bwMode="auto">
            <a:xfrm>
              <a:off x="9804400" y="50800"/>
              <a:ext cx="87313" cy="84138"/>
            </a:xfrm>
            <a:custGeom>
              <a:avLst/>
              <a:gdLst>
                <a:gd name="T0" fmla="*/ 107 w 107"/>
                <a:gd name="T1" fmla="*/ 53 h 106"/>
                <a:gd name="T2" fmla="*/ 91 w 107"/>
                <a:gd name="T3" fmla="*/ 37 h 106"/>
                <a:gd name="T4" fmla="*/ 91 w 107"/>
                <a:gd name="T5" fmla="*/ 37 h 106"/>
                <a:gd name="T6" fmla="*/ 76 w 107"/>
                <a:gd name="T7" fmla="*/ 47 h 106"/>
                <a:gd name="T8" fmla="*/ 59 w 107"/>
                <a:gd name="T9" fmla="*/ 47 h 106"/>
                <a:gd name="T10" fmla="*/ 59 w 107"/>
                <a:gd name="T11" fmla="*/ 30 h 106"/>
                <a:gd name="T12" fmla="*/ 69 w 107"/>
                <a:gd name="T13" fmla="*/ 16 h 106"/>
                <a:gd name="T14" fmla="*/ 69 w 107"/>
                <a:gd name="T15" fmla="*/ 16 h 106"/>
                <a:gd name="T16" fmla="*/ 53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1 h 106"/>
                <a:gd name="T46" fmla="*/ 38 w 107"/>
                <a:gd name="T47" fmla="*/ 91 h 106"/>
                <a:gd name="T48" fmla="*/ 53 w 107"/>
                <a:gd name="T49" fmla="*/ 106 h 106"/>
                <a:gd name="T50" fmla="*/ 69 w 107"/>
                <a:gd name="T51" fmla="*/ 91 h 106"/>
                <a:gd name="T52" fmla="*/ 69 w 107"/>
                <a:gd name="T53" fmla="*/ 91 h 106"/>
                <a:gd name="T54" fmla="*/ 59 w 107"/>
                <a:gd name="T55" fmla="*/ 76 h 106"/>
                <a:gd name="T56" fmla="*/ 59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99" y="37"/>
                    <a:pt x="91" y="37"/>
                  </a:cubicBezTo>
                  <a:cubicBezTo>
                    <a:pt x="91" y="37"/>
                    <a:pt x="91" y="37"/>
                    <a:pt x="91" y="37"/>
                  </a:cubicBezTo>
                  <a:cubicBezTo>
                    <a:pt x="84" y="37"/>
                    <a:pt x="79"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1"/>
                  </a:cubicBezTo>
                  <a:cubicBezTo>
                    <a:pt x="38" y="91"/>
                    <a:pt x="38" y="91"/>
                    <a:pt x="38" y="91"/>
                  </a:cubicBezTo>
                  <a:cubicBezTo>
                    <a:pt x="38" y="99"/>
                    <a:pt x="45" y="106"/>
                    <a:pt x="53" y="106"/>
                  </a:cubicBezTo>
                  <a:cubicBezTo>
                    <a:pt x="62" y="106"/>
                    <a:pt x="69" y="99"/>
                    <a:pt x="69" y="91"/>
                  </a:cubicBezTo>
                  <a:cubicBezTo>
                    <a:pt x="69" y="91"/>
                    <a:pt x="69" y="91"/>
                    <a:pt x="69" y="91"/>
                  </a:cubicBezTo>
                  <a:cubicBezTo>
                    <a:pt x="69" y="84"/>
                    <a:pt x="65" y="78"/>
                    <a:pt x="59" y="76"/>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2" name="Freeform 199"/>
            <p:cNvSpPr>
              <a:spLocks/>
            </p:cNvSpPr>
            <p:nvPr/>
          </p:nvSpPr>
          <p:spPr bwMode="auto">
            <a:xfrm>
              <a:off x="9299575" y="219075"/>
              <a:ext cx="85725" cy="85725"/>
            </a:xfrm>
            <a:custGeom>
              <a:avLst/>
              <a:gdLst>
                <a:gd name="T0" fmla="*/ 106 w 106"/>
                <a:gd name="T1" fmla="*/ 53 h 106"/>
                <a:gd name="T2" fmla="*/ 90 w 106"/>
                <a:gd name="T3" fmla="*/ 37 h 106"/>
                <a:gd name="T4" fmla="*/ 90 w 106"/>
                <a:gd name="T5" fmla="*/ 37 h 106"/>
                <a:gd name="T6" fmla="*/ 76 w 106"/>
                <a:gd name="T7" fmla="*/ 47 h 106"/>
                <a:gd name="T8" fmla="*/ 59 w 106"/>
                <a:gd name="T9" fmla="*/ 47 h 106"/>
                <a:gd name="T10" fmla="*/ 59 w 106"/>
                <a:gd name="T11" fmla="*/ 30 h 106"/>
                <a:gd name="T12" fmla="*/ 69 w 106"/>
                <a:gd name="T13" fmla="*/ 16 h 106"/>
                <a:gd name="T14" fmla="*/ 69 w 106"/>
                <a:gd name="T15" fmla="*/ 16 h 106"/>
                <a:gd name="T16" fmla="*/ 53 w 106"/>
                <a:gd name="T17" fmla="*/ 0 h 106"/>
                <a:gd name="T18" fmla="*/ 37 w 106"/>
                <a:gd name="T19" fmla="*/ 16 h 106"/>
                <a:gd name="T20" fmla="*/ 37 w 106"/>
                <a:gd name="T21" fmla="*/ 16 h 106"/>
                <a:gd name="T22" fmla="*/ 47 w 106"/>
                <a:gd name="T23" fmla="*/ 30 h 106"/>
                <a:gd name="T24" fmla="*/ 47 w 106"/>
                <a:gd name="T25" fmla="*/ 47 h 106"/>
                <a:gd name="T26" fmla="*/ 30 w 106"/>
                <a:gd name="T27" fmla="*/ 47 h 106"/>
                <a:gd name="T28" fmla="*/ 15 w 106"/>
                <a:gd name="T29" fmla="*/ 37 h 106"/>
                <a:gd name="T30" fmla="*/ 15 w 106"/>
                <a:gd name="T31" fmla="*/ 37 h 106"/>
                <a:gd name="T32" fmla="*/ 0 w 106"/>
                <a:gd name="T33" fmla="*/ 53 h 106"/>
                <a:gd name="T34" fmla="*/ 15 w 106"/>
                <a:gd name="T35" fmla="*/ 69 h 106"/>
                <a:gd name="T36" fmla="*/ 15 w 106"/>
                <a:gd name="T37" fmla="*/ 69 h 106"/>
                <a:gd name="T38" fmla="*/ 30 w 106"/>
                <a:gd name="T39" fmla="*/ 59 h 106"/>
                <a:gd name="T40" fmla="*/ 47 w 106"/>
                <a:gd name="T41" fmla="*/ 59 h 106"/>
                <a:gd name="T42" fmla="*/ 47 w 106"/>
                <a:gd name="T43" fmla="*/ 76 h 106"/>
                <a:gd name="T44" fmla="*/ 37 w 106"/>
                <a:gd name="T45" fmla="*/ 90 h 106"/>
                <a:gd name="T46" fmla="*/ 37 w 106"/>
                <a:gd name="T47" fmla="*/ 90 h 106"/>
                <a:gd name="T48" fmla="*/ 53 w 106"/>
                <a:gd name="T49" fmla="*/ 106 h 106"/>
                <a:gd name="T50" fmla="*/ 69 w 106"/>
                <a:gd name="T51" fmla="*/ 90 h 106"/>
                <a:gd name="T52" fmla="*/ 69 w 106"/>
                <a:gd name="T53" fmla="*/ 90 h 106"/>
                <a:gd name="T54" fmla="*/ 59 w 106"/>
                <a:gd name="T55" fmla="*/ 76 h 106"/>
                <a:gd name="T56" fmla="*/ 59 w 106"/>
                <a:gd name="T57" fmla="*/ 59 h 106"/>
                <a:gd name="T58" fmla="*/ 76 w 106"/>
                <a:gd name="T59" fmla="*/ 59 h 106"/>
                <a:gd name="T60" fmla="*/ 90 w 106"/>
                <a:gd name="T61" fmla="*/ 69 h 106"/>
                <a:gd name="T62" fmla="*/ 90 w 106"/>
                <a:gd name="T63" fmla="*/ 69 h 106"/>
                <a:gd name="T64" fmla="*/ 106 w 106"/>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6">
                  <a:moveTo>
                    <a:pt x="106" y="53"/>
                  </a:moveTo>
                  <a:cubicBezTo>
                    <a:pt x="106" y="44"/>
                    <a:pt x="99" y="37"/>
                    <a:pt x="90" y="37"/>
                  </a:cubicBezTo>
                  <a:cubicBezTo>
                    <a:pt x="90" y="37"/>
                    <a:pt x="90" y="37"/>
                    <a:pt x="90" y="37"/>
                  </a:cubicBezTo>
                  <a:cubicBezTo>
                    <a:pt x="84" y="37"/>
                    <a:pt x="78"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2"/>
                    <a:pt x="41" y="28"/>
                    <a:pt x="47" y="30"/>
                  </a:cubicBezTo>
                  <a:cubicBezTo>
                    <a:pt x="47" y="47"/>
                    <a:pt x="47" y="47"/>
                    <a:pt x="47" y="47"/>
                  </a:cubicBezTo>
                  <a:cubicBezTo>
                    <a:pt x="30" y="47"/>
                    <a:pt x="30" y="47"/>
                    <a:pt x="30" y="47"/>
                  </a:cubicBezTo>
                  <a:cubicBezTo>
                    <a:pt x="28" y="41"/>
                    <a:pt x="22" y="37"/>
                    <a:pt x="15" y="37"/>
                  </a:cubicBezTo>
                  <a:cubicBezTo>
                    <a:pt x="15" y="37"/>
                    <a:pt x="15" y="37"/>
                    <a:pt x="15" y="37"/>
                  </a:cubicBezTo>
                  <a:cubicBezTo>
                    <a:pt x="7" y="37"/>
                    <a:pt x="0" y="44"/>
                    <a:pt x="0" y="53"/>
                  </a:cubicBezTo>
                  <a:cubicBezTo>
                    <a:pt x="0" y="62"/>
                    <a:pt x="7" y="69"/>
                    <a:pt x="15" y="69"/>
                  </a:cubicBezTo>
                  <a:cubicBezTo>
                    <a:pt x="15" y="69"/>
                    <a:pt x="15" y="69"/>
                    <a:pt x="15" y="69"/>
                  </a:cubicBezTo>
                  <a:cubicBezTo>
                    <a:pt x="22" y="69"/>
                    <a:pt x="28" y="65"/>
                    <a:pt x="30" y="59"/>
                  </a:cubicBezTo>
                  <a:cubicBezTo>
                    <a:pt x="47" y="59"/>
                    <a:pt x="47" y="59"/>
                    <a:pt x="47" y="59"/>
                  </a:cubicBezTo>
                  <a:cubicBezTo>
                    <a:pt x="47" y="76"/>
                    <a:pt x="47" y="76"/>
                    <a:pt x="47" y="76"/>
                  </a:cubicBezTo>
                  <a:cubicBezTo>
                    <a:pt x="41" y="78"/>
                    <a:pt x="37" y="84"/>
                    <a:pt x="37" y="90"/>
                  </a:cubicBezTo>
                  <a:cubicBezTo>
                    <a:pt x="37" y="90"/>
                    <a:pt x="37" y="90"/>
                    <a:pt x="37" y="90"/>
                  </a:cubicBezTo>
                  <a:cubicBezTo>
                    <a:pt x="37" y="99"/>
                    <a:pt x="44" y="106"/>
                    <a:pt x="53" y="106"/>
                  </a:cubicBezTo>
                  <a:cubicBezTo>
                    <a:pt x="62" y="106"/>
                    <a:pt x="69" y="99"/>
                    <a:pt x="69" y="90"/>
                  </a:cubicBezTo>
                  <a:cubicBezTo>
                    <a:pt x="69" y="90"/>
                    <a:pt x="69" y="90"/>
                    <a:pt x="69" y="90"/>
                  </a:cubicBezTo>
                  <a:cubicBezTo>
                    <a:pt x="69" y="84"/>
                    <a:pt x="65" y="78"/>
                    <a:pt x="59" y="76"/>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3" name="Freeform 200"/>
            <p:cNvSpPr>
              <a:spLocks/>
            </p:cNvSpPr>
            <p:nvPr/>
          </p:nvSpPr>
          <p:spPr bwMode="auto">
            <a:xfrm>
              <a:off x="9467850" y="219075"/>
              <a:ext cx="85725"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70 w 107"/>
                <a:gd name="T13" fmla="*/ 16 h 106"/>
                <a:gd name="T14" fmla="*/ 70 w 107"/>
                <a:gd name="T15" fmla="*/ 16 h 106"/>
                <a:gd name="T16" fmla="*/ 54 w 107"/>
                <a:gd name="T17" fmla="*/ 0 h 106"/>
                <a:gd name="T18" fmla="*/ 38 w 107"/>
                <a:gd name="T19" fmla="*/ 16 h 106"/>
                <a:gd name="T20" fmla="*/ 38 w 107"/>
                <a:gd name="T21" fmla="*/ 16 h 106"/>
                <a:gd name="T22" fmla="*/ 48 w 107"/>
                <a:gd name="T23" fmla="*/ 30 h 106"/>
                <a:gd name="T24" fmla="*/ 48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8 w 107"/>
                <a:gd name="T41" fmla="*/ 59 h 106"/>
                <a:gd name="T42" fmla="*/ 48 w 107"/>
                <a:gd name="T43" fmla="*/ 76 h 106"/>
                <a:gd name="T44" fmla="*/ 38 w 107"/>
                <a:gd name="T45" fmla="*/ 90 h 106"/>
                <a:gd name="T46" fmla="*/ 38 w 107"/>
                <a:gd name="T47" fmla="*/ 90 h 106"/>
                <a:gd name="T48" fmla="*/ 54 w 107"/>
                <a:gd name="T49" fmla="*/ 106 h 106"/>
                <a:gd name="T50" fmla="*/ 70 w 107"/>
                <a:gd name="T51" fmla="*/ 90 h 106"/>
                <a:gd name="T52" fmla="*/ 70 w 107"/>
                <a:gd name="T53" fmla="*/ 90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5" y="37"/>
                    <a:pt x="79" y="41"/>
                    <a:pt x="76" y="47"/>
                  </a:cubicBezTo>
                  <a:cubicBezTo>
                    <a:pt x="60" y="47"/>
                    <a:pt x="60" y="47"/>
                    <a:pt x="60" y="47"/>
                  </a:cubicBezTo>
                  <a:cubicBezTo>
                    <a:pt x="60" y="30"/>
                    <a:pt x="60" y="30"/>
                    <a:pt x="60" y="30"/>
                  </a:cubicBezTo>
                  <a:cubicBezTo>
                    <a:pt x="66" y="28"/>
                    <a:pt x="70" y="22"/>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2"/>
                    <a:pt x="42" y="28"/>
                    <a:pt x="48" y="30"/>
                  </a:cubicBezTo>
                  <a:cubicBezTo>
                    <a:pt x="48" y="47"/>
                    <a:pt x="48" y="47"/>
                    <a:pt x="48" y="47"/>
                  </a:cubicBezTo>
                  <a:cubicBezTo>
                    <a:pt x="31" y="47"/>
                    <a:pt x="31" y="47"/>
                    <a:pt x="31" y="47"/>
                  </a:cubicBezTo>
                  <a:cubicBezTo>
                    <a:pt x="29" y="41"/>
                    <a:pt x="23" y="37"/>
                    <a:pt x="16" y="37"/>
                  </a:cubicBezTo>
                  <a:cubicBezTo>
                    <a:pt x="16" y="37"/>
                    <a:pt x="16" y="37"/>
                    <a:pt x="16" y="37"/>
                  </a:cubicBezTo>
                  <a:cubicBezTo>
                    <a:pt x="8" y="37"/>
                    <a:pt x="0" y="44"/>
                    <a:pt x="0" y="53"/>
                  </a:cubicBezTo>
                  <a:cubicBezTo>
                    <a:pt x="0" y="62"/>
                    <a:pt x="8" y="69"/>
                    <a:pt x="16" y="69"/>
                  </a:cubicBezTo>
                  <a:cubicBezTo>
                    <a:pt x="16" y="69"/>
                    <a:pt x="16" y="69"/>
                    <a:pt x="16" y="69"/>
                  </a:cubicBezTo>
                  <a:cubicBezTo>
                    <a:pt x="23" y="69"/>
                    <a:pt x="29" y="65"/>
                    <a:pt x="31" y="59"/>
                  </a:cubicBezTo>
                  <a:cubicBezTo>
                    <a:pt x="48" y="59"/>
                    <a:pt x="48" y="59"/>
                    <a:pt x="48" y="59"/>
                  </a:cubicBezTo>
                  <a:cubicBezTo>
                    <a:pt x="48" y="76"/>
                    <a:pt x="48" y="76"/>
                    <a:pt x="48" y="76"/>
                  </a:cubicBezTo>
                  <a:cubicBezTo>
                    <a:pt x="42" y="78"/>
                    <a:pt x="38" y="84"/>
                    <a:pt x="38" y="90"/>
                  </a:cubicBezTo>
                  <a:cubicBezTo>
                    <a:pt x="38" y="90"/>
                    <a:pt x="38" y="90"/>
                    <a:pt x="38" y="90"/>
                  </a:cubicBezTo>
                  <a:cubicBezTo>
                    <a:pt x="38" y="99"/>
                    <a:pt x="45" y="106"/>
                    <a:pt x="54" y="106"/>
                  </a:cubicBezTo>
                  <a:cubicBezTo>
                    <a:pt x="62" y="106"/>
                    <a:pt x="70" y="99"/>
                    <a:pt x="70" y="90"/>
                  </a:cubicBezTo>
                  <a:cubicBezTo>
                    <a:pt x="70" y="90"/>
                    <a:pt x="70" y="90"/>
                    <a:pt x="70" y="90"/>
                  </a:cubicBezTo>
                  <a:cubicBezTo>
                    <a:pt x="70" y="84"/>
                    <a:pt x="66" y="78"/>
                    <a:pt x="60" y="76"/>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4" name="Freeform 201"/>
            <p:cNvSpPr>
              <a:spLocks/>
            </p:cNvSpPr>
            <p:nvPr/>
          </p:nvSpPr>
          <p:spPr bwMode="auto">
            <a:xfrm>
              <a:off x="9636125" y="219075"/>
              <a:ext cx="87313"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69 w 107"/>
                <a:gd name="T13" fmla="*/ 16 h 106"/>
                <a:gd name="T14" fmla="*/ 69 w 107"/>
                <a:gd name="T15" fmla="*/ 16 h 106"/>
                <a:gd name="T16" fmla="*/ 54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0 h 106"/>
                <a:gd name="T46" fmla="*/ 38 w 107"/>
                <a:gd name="T47" fmla="*/ 90 h 106"/>
                <a:gd name="T48" fmla="*/ 54 w 107"/>
                <a:gd name="T49" fmla="*/ 106 h 106"/>
                <a:gd name="T50" fmla="*/ 69 w 107"/>
                <a:gd name="T51" fmla="*/ 90 h 106"/>
                <a:gd name="T52" fmla="*/ 69 w 107"/>
                <a:gd name="T53" fmla="*/ 90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4" y="37"/>
                    <a:pt x="79" y="41"/>
                    <a:pt x="76" y="47"/>
                  </a:cubicBezTo>
                  <a:cubicBezTo>
                    <a:pt x="60" y="47"/>
                    <a:pt x="60" y="47"/>
                    <a:pt x="60" y="47"/>
                  </a:cubicBezTo>
                  <a:cubicBezTo>
                    <a:pt x="60" y="30"/>
                    <a:pt x="60" y="30"/>
                    <a:pt x="60" y="30"/>
                  </a:cubicBezTo>
                  <a:cubicBezTo>
                    <a:pt x="65" y="28"/>
                    <a:pt x="69" y="22"/>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0"/>
                  </a:cubicBezTo>
                  <a:cubicBezTo>
                    <a:pt x="38" y="90"/>
                    <a:pt x="38" y="90"/>
                    <a:pt x="38" y="90"/>
                  </a:cubicBezTo>
                  <a:cubicBezTo>
                    <a:pt x="38" y="99"/>
                    <a:pt x="45" y="106"/>
                    <a:pt x="54" y="106"/>
                  </a:cubicBezTo>
                  <a:cubicBezTo>
                    <a:pt x="62" y="106"/>
                    <a:pt x="69" y="99"/>
                    <a:pt x="69" y="90"/>
                  </a:cubicBezTo>
                  <a:cubicBezTo>
                    <a:pt x="69" y="90"/>
                    <a:pt x="69" y="90"/>
                    <a:pt x="69" y="90"/>
                  </a:cubicBezTo>
                  <a:cubicBezTo>
                    <a:pt x="69" y="84"/>
                    <a:pt x="65" y="78"/>
                    <a:pt x="60" y="76"/>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5" name="Freeform 202"/>
            <p:cNvSpPr>
              <a:spLocks/>
            </p:cNvSpPr>
            <p:nvPr/>
          </p:nvSpPr>
          <p:spPr bwMode="auto">
            <a:xfrm>
              <a:off x="9804400" y="219075"/>
              <a:ext cx="87313" cy="85725"/>
            </a:xfrm>
            <a:custGeom>
              <a:avLst/>
              <a:gdLst>
                <a:gd name="T0" fmla="*/ 107 w 107"/>
                <a:gd name="T1" fmla="*/ 53 h 106"/>
                <a:gd name="T2" fmla="*/ 91 w 107"/>
                <a:gd name="T3" fmla="*/ 37 h 106"/>
                <a:gd name="T4" fmla="*/ 91 w 107"/>
                <a:gd name="T5" fmla="*/ 37 h 106"/>
                <a:gd name="T6" fmla="*/ 76 w 107"/>
                <a:gd name="T7" fmla="*/ 47 h 106"/>
                <a:gd name="T8" fmla="*/ 59 w 107"/>
                <a:gd name="T9" fmla="*/ 47 h 106"/>
                <a:gd name="T10" fmla="*/ 59 w 107"/>
                <a:gd name="T11" fmla="*/ 30 h 106"/>
                <a:gd name="T12" fmla="*/ 69 w 107"/>
                <a:gd name="T13" fmla="*/ 16 h 106"/>
                <a:gd name="T14" fmla="*/ 69 w 107"/>
                <a:gd name="T15" fmla="*/ 16 h 106"/>
                <a:gd name="T16" fmla="*/ 53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0 h 106"/>
                <a:gd name="T46" fmla="*/ 38 w 107"/>
                <a:gd name="T47" fmla="*/ 90 h 106"/>
                <a:gd name="T48" fmla="*/ 53 w 107"/>
                <a:gd name="T49" fmla="*/ 106 h 106"/>
                <a:gd name="T50" fmla="*/ 69 w 107"/>
                <a:gd name="T51" fmla="*/ 90 h 106"/>
                <a:gd name="T52" fmla="*/ 69 w 107"/>
                <a:gd name="T53" fmla="*/ 90 h 106"/>
                <a:gd name="T54" fmla="*/ 59 w 107"/>
                <a:gd name="T55" fmla="*/ 76 h 106"/>
                <a:gd name="T56" fmla="*/ 59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99" y="37"/>
                    <a:pt x="91" y="37"/>
                  </a:cubicBezTo>
                  <a:cubicBezTo>
                    <a:pt x="91" y="37"/>
                    <a:pt x="91" y="37"/>
                    <a:pt x="91" y="37"/>
                  </a:cubicBezTo>
                  <a:cubicBezTo>
                    <a:pt x="84" y="37"/>
                    <a:pt x="79"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0"/>
                  </a:cubicBezTo>
                  <a:cubicBezTo>
                    <a:pt x="38" y="90"/>
                    <a:pt x="38" y="90"/>
                    <a:pt x="38" y="90"/>
                  </a:cubicBezTo>
                  <a:cubicBezTo>
                    <a:pt x="38" y="99"/>
                    <a:pt x="45" y="106"/>
                    <a:pt x="53" y="106"/>
                  </a:cubicBezTo>
                  <a:cubicBezTo>
                    <a:pt x="62" y="106"/>
                    <a:pt x="69" y="99"/>
                    <a:pt x="69" y="90"/>
                  </a:cubicBezTo>
                  <a:cubicBezTo>
                    <a:pt x="69" y="90"/>
                    <a:pt x="69" y="90"/>
                    <a:pt x="69" y="90"/>
                  </a:cubicBezTo>
                  <a:cubicBezTo>
                    <a:pt x="69" y="84"/>
                    <a:pt x="65" y="78"/>
                    <a:pt x="59" y="76"/>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6" name="Freeform 203"/>
            <p:cNvSpPr>
              <a:spLocks/>
            </p:cNvSpPr>
            <p:nvPr/>
          </p:nvSpPr>
          <p:spPr bwMode="auto">
            <a:xfrm>
              <a:off x="9299575" y="387350"/>
              <a:ext cx="85725" cy="85725"/>
            </a:xfrm>
            <a:custGeom>
              <a:avLst/>
              <a:gdLst>
                <a:gd name="T0" fmla="*/ 106 w 106"/>
                <a:gd name="T1" fmla="*/ 53 h 106"/>
                <a:gd name="T2" fmla="*/ 90 w 106"/>
                <a:gd name="T3" fmla="*/ 37 h 106"/>
                <a:gd name="T4" fmla="*/ 90 w 106"/>
                <a:gd name="T5" fmla="*/ 37 h 106"/>
                <a:gd name="T6" fmla="*/ 76 w 106"/>
                <a:gd name="T7" fmla="*/ 47 h 106"/>
                <a:gd name="T8" fmla="*/ 59 w 106"/>
                <a:gd name="T9" fmla="*/ 47 h 106"/>
                <a:gd name="T10" fmla="*/ 59 w 106"/>
                <a:gd name="T11" fmla="*/ 30 h 106"/>
                <a:gd name="T12" fmla="*/ 69 w 106"/>
                <a:gd name="T13" fmla="*/ 15 h 106"/>
                <a:gd name="T14" fmla="*/ 69 w 106"/>
                <a:gd name="T15" fmla="*/ 15 h 106"/>
                <a:gd name="T16" fmla="*/ 53 w 106"/>
                <a:gd name="T17" fmla="*/ 0 h 106"/>
                <a:gd name="T18" fmla="*/ 37 w 106"/>
                <a:gd name="T19" fmla="*/ 15 h 106"/>
                <a:gd name="T20" fmla="*/ 37 w 106"/>
                <a:gd name="T21" fmla="*/ 15 h 106"/>
                <a:gd name="T22" fmla="*/ 47 w 106"/>
                <a:gd name="T23" fmla="*/ 30 h 106"/>
                <a:gd name="T24" fmla="*/ 47 w 106"/>
                <a:gd name="T25" fmla="*/ 47 h 106"/>
                <a:gd name="T26" fmla="*/ 30 w 106"/>
                <a:gd name="T27" fmla="*/ 47 h 106"/>
                <a:gd name="T28" fmla="*/ 15 w 106"/>
                <a:gd name="T29" fmla="*/ 37 h 106"/>
                <a:gd name="T30" fmla="*/ 15 w 106"/>
                <a:gd name="T31" fmla="*/ 37 h 106"/>
                <a:gd name="T32" fmla="*/ 0 w 106"/>
                <a:gd name="T33" fmla="*/ 53 h 106"/>
                <a:gd name="T34" fmla="*/ 15 w 106"/>
                <a:gd name="T35" fmla="*/ 69 h 106"/>
                <a:gd name="T36" fmla="*/ 15 w 106"/>
                <a:gd name="T37" fmla="*/ 69 h 106"/>
                <a:gd name="T38" fmla="*/ 30 w 106"/>
                <a:gd name="T39" fmla="*/ 59 h 106"/>
                <a:gd name="T40" fmla="*/ 47 w 106"/>
                <a:gd name="T41" fmla="*/ 59 h 106"/>
                <a:gd name="T42" fmla="*/ 47 w 106"/>
                <a:gd name="T43" fmla="*/ 75 h 106"/>
                <a:gd name="T44" fmla="*/ 37 w 106"/>
                <a:gd name="T45" fmla="*/ 90 h 106"/>
                <a:gd name="T46" fmla="*/ 37 w 106"/>
                <a:gd name="T47" fmla="*/ 90 h 106"/>
                <a:gd name="T48" fmla="*/ 53 w 106"/>
                <a:gd name="T49" fmla="*/ 106 h 106"/>
                <a:gd name="T50" fmla="*/ 69 w 106"/>
                <a:gd name="T51" fmla="*/ 90 h 106"/>
                <a:gd name="T52" fmla="*/ 69 w 106"/>
                <a:gd name="T53" fmla="*/ 90 h 106"/>
                <a:gd name="T54" fmla="*/ 59 w 106"/>
                <a:gd name="T55" fmla="*/ 75 h 106"/>
                <a:gd name="T56" fmla="*/ 59 w 106"/>
                <a:gd name="T57" fmla="*/ 59 h 106"/>
                <a:gd name="T58" fmla="*/ 76 w 106"/>
                <a:gd name="T59" fmla="*/ 59 h 106"/>
                <a:gd name="T60" fmla="*/ 90 w 106"/>
                <a:gd name="T61" fmla="*/ 69 h 106"/>
                <a:gd name="T62" fmla="*/ 90 w 106"/>
                <a:gd name="T63" fmla="*/ 69 h 106"/>
                <a:gd name="T64" fmla="*/ 106 w 106"/>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6">
                  <a:moveTo>
                    <a:pt x="106" y="53"/>
                  </a:moveTo>
                  <a:cubicBezTo>
                    <a:pt x="106" y="44"/>
                    <a:pt x="99" y="37"/>
                    <a:pt x="90" y="37"/>
                  </a:cubicBezTo>
                  <a:cubicBezTo>
                    <a:pt x="90" y="37"/>
                    <a:pt x="90" y="37"/>
                    <a:pt x="90" y="37"/>
                  </a:cubicBezTo>
                  <a:cubicBezTo>
                    <a:pt x="84" y="37"/>
                    <a:pt x="78" y="41"/>
                    <a:pt x="76" y="47"/>
                  </a:cubicBezTo>
                  <a:cubicBezTo>
                    <a:pt x="59" y="47"/>
                    <a:pt x="59" y="47"/>
                    <a:pt x="59" y="47"/>
                  </a:cubicBezTo>
                  <a:cubicBezTo>
                    <a:pt x="59" y="30"/>
                    <a:pt x="59" y="30"/>
                    <a:pt x="59" y="30"/>
                  </a:cubicBezTo>
                  <a:cubicBezTo>
                    <a:pt x="65" y="28"/>
                    <a:pt x="69" y="22"/>
                    <a:pt x="69" y="15"/>
                  </a:cubicBezTo>
                  <a:cubicBezTo>
                    <a:pt x="69" y="15"/>
                    <a:pt x="69" y="15"/>
                    <a:pt x="69" y="15"/>
                  </a:cubicBezTo>
                  <a:cubicBezTo>
                    <a:pt x="69" y="7"/>
                    <a:pt x="62" y="0"/>
                    <a:pt x="53" y="0"/>
                  </a:cubicBezTo>
                  <a:cubicBezTo>
                    <a:pt x="44" y="0"/>
                    <a:pt x="37" y="7"/>
                    <a:pt x="37" y="15"/>
                  </a:cubicBezTo>
                  <a:cubicBezTo>
                    <a:pt x="37" y="15"/>
                    <a:pt x="37" y="15"/>
                    <a:pt x="37" y="15"/>
                  </a:cubicBezTo>
                  <a:cubicBezTo>
                    <a:pt x="37" y="22"/>
                    <a:pt x="41" y="28"/>
                    <a:pt x="47" y="30"/>
                  </a:cubicBezTo>
                  <a:cubicBezTo>
                    <a:pt x="47" y="47"/>
                    <a:pt x="47" y="47"/>
                    <a:pt x="47" y="47"/>
                  </a:cubicBezTo>
                  <a:cubicBezTo>
                    <a:pt x="30" y="47"/>
                    <a:pt x="30" y="47"/>
                    <a:pt x="30" y="47"/>
                  </a:cubicBezTo>
                  <a:cubicBezTo>
                    <a:pt x="28" y="41"/>
                    <a:pt x="22" y="37"/>
                    <a:pt x="15" y="37"/>
                  </a:cubicBezTo>
                  <a:cubicBezTo>
                    <a:pt x="15" y="37"/>
                    <a:pt x="15" y="37"/>
                    <a:pt x="15" y="37"/>
                  </a:cubicBezTo>
                  <a:cubicBezTo>
                    <a:pt x="7" y="37"/>
                    <a:pt x="0" y="44"/>
                    <a:pt x="0" y="53"/>
                  </a:cubicBezTo>
                  <a:cubicBezTo>
                    <a:pt x="0" y="61"/>
                    <a:pt x="7" y="69"/>
                    <a:pt x="15" y="69"/>
                  </a:cubicBezTo>
                  <a:cubicBezTo>
                    <a:pt x="15" y="69"/>
                    <a:pt x="15" y="69"/>
                    <a:pt x="15" y="69"/>
                  </a:cubicBezTo>
                  <a:cubicBezTo>
                    <a:pt x="22" y="69"/>
                    <a:pt x="28" y="65"/>
                    <a:pt x="30" y="59"/>
                  </a:cubicBezTo>
                  <a:cubicBezTo>
                    <a:pt x="47" y="59"/>
                    <a:pt x="47" y="59"/>
                    <a:pt x="47" y="59"/>
                  </a:cubicBezTo>
                  <a:cubicBezTo>
                    <a:pt x="47" y="75"/>
                    <a:pt x="47" y="75"/>
                    <a:pt x="47" y="75"/>
                  </a:cubicBezTo>
                  <a:cubicBezTo>
                    <a:pt x="41" y="78"/>
                    <a:pt x="37" y="84"/>
                    <a:pt x="37" y="90"/>
                  </a:cubicBezTo>
                  <a:cubicBezTo>
                    <a:pt x="37" y="90"/>
                    <a:pt x="37" y="90"/>
                    <a:pt x="37" y="90"/>
                  </a:cubicBezTo>
                  <a:cubicBezTo>
                    <a:pt x="37" y="99"/>
                    <a:pt x="44" y="106"/>
                    <a:pt x="53" y="106"/>
                  </a:cubicBezTo>
                  <a:cubicBezTo>
                    <a:pt x="62" y="106"/>
                    <a:pt x="69" y="99"/>
                    <a:pt x="69" y="90"/>
                  </a:cubicBezTo>
                  <a:cubicBezTo>
                    <a:pt x="69" y="90"/>
                    <a:pt x="69" y="90"/>
                    <a:pt x="69" y="90"/>
                  </a:cubicBezTo>
                  <a:cubicBezTo>
                    <a:pt x="69" y="84"/>
                    <a:pt x="65" y="78"/>
                    <a:pt x="59" y="75"/>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1"/>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7" name="Freeform 204"/>
            <p:cNvSpPr>
              <a:spLocks/>
            </p:cNvSpPr>
            <p:nvPr/>
          </p:nvSpPr>
          <p:spPr bwMode="auto">
            <a:xfrm>
              <a:off x="9467850" y="387350"/>
              <a:ext cx="85725"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70 w 107"/>
                <a:gd name="T13" fmla="*/ 15 h 106"/>
                <a:gd name="T14" fmla="*/ 70 w 107"/>
                <a:gd name="T15" fmla="*/ 15 h 106"/>
                <a:gd name="T16" fmla="*/ 54 w 107"/>
                <a:gd name="T17" fmla="*/ 0 h 106"/>
                <a:gd name="T18" fmla="*/ 38 w 107"/>
                <a:gd name="T19" fmla="*/ 15 h 106"/>
                <a:gd name="T20" fmla="*/ 38 w 107"/>
                <a:gd name="T21" fmla="*/ 15 h 106"/>
                <a:gd name="T22" fmla="*/ 48 w 107"/>
                <a:gd name="T23" fmla="*/ 30 h 106"/>
                <a:gd name="T24" fmla="*/ 48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8 w 107"/>
                <a:gd name="T41" fmla="*/ 59 h 106"/>
                <a:gd name="T42" fmla="*/ 48 w 107"/>
                <a:gd name="T43" fmla="*/ 75 h 106"/>
                <a:gd name="T44" fmla="*/ 38 w 107"/>
                <a:gd name="T45" fmla="*/ 90 h 106"/>
                <a:gd name="T46" fmla="*/ 38 w 107"/>
                <a:gd name="T47" fmla="*/ 90 h 106"/>
                <a:gd name="T48" fmla="*/ 54 w 107"/>
                <a:gd name="T49" fmla="*/ 106 h 106"/>
                <a:gd name="T50" fmla="*/ 70 w 107"/>
                <a:gd name="T51" fmla="*/ 90 h 106"/>
                <a:gd name="T52" fmla="*/ 70 w 107"/>
                <a:gd name="T53" fmla="*/ 90 h 106"/>
                <a:gd name="T54" fmla="*/ 60 w 107"/>
                <a:gd name="T55" fmla="*/ 75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5" y="37"/>
                    <a:pt x="79" y="41"/>
                    <a:pt x="76" y="47"/>
                  </a:cubicBezTo>
                  <a:cubicBezTo>
                    <a:pt x="60" y="47"/>
                    <a:pt x="60" y="47"/>
                    <a:pt x="60" y="47"/>
                  </a:cubicBezTo>
                  <a:cubicBezTo>
                    <a:pt x="60" y="30"/>
                    <a:pt x="60" y="30"/>
                    <a:pt x="60" y="30"/>
                  </a:cubicBezTo>
                  <a:cubicBezTo>
                    <a:pt x="66" y="28"/>
                    <a:pt x="70" y="22"/>
                    <a:pt x="70" y="15"/>
                  </a:cubicBezTo>
                  <a:cubicBezTo>
                    <a:pt x="70" y="15"/>
                    <a:pt x="70" y="15"/>
                    <a:pt x="70" y="15"/>
                  </a:cubicBezTo>
                  <a:cubicBezTo>
                    <a:pt x="70" y="7"/>
                    <a:pt x="62" y="0"/>
                    <a:pt x="54" y="0"/>
                  </a:cubicBezTo>
                  <a:cubicBezTo>
                    <a:pt x="45" y="0"/>
                    <a:pt x="38" y="7"/>
                    <a:pt x="38" y="15"/>
                  </a:cubicBezTo>
                  <a:cubicBezTo>
                    <a:pt x="38" y="15"/>
                    <a:pt x="38" y="15"/>
                    <a:pt x="38" y="15"/>
                  </a:cubicBezTo>
                  <a:cubicBezTo>
                    <a:pt x="38" y="22"/>
                    <a:pt x="42" y="28"/>
                    <a:pt x="48" y="30"/>
                  </a:cubicBezTo>
                  <a:cubicBezTo>
                    <a:pt x="48" y="47"/>
                    <a:pt x="48" y="47"/>
                    <a:pt x="48" y="47"/>
                  </a:cubicBezTo>
                  <a:cubicBezTo>
                    <a:pt x="31" y="47"/>
                    <a:pt x="31" y="47"/>
                    <a:pt x="31" y="47"/>
                  </a:cubicBezTo>
                  <a:cubicBezTo>
                    <a:pt x="29" y="41"/>
                    <a:pt x="23" y="37"/>
                    <a:pt x="16" y="37"/>
                  </a:cubicBezTo>
                  <a:cubicBezTo>
                    <a:pt x="16" y="37"/>
                    <a:pt x="16" y="37"/>
                    <a:pt x="16" y="37"/>
                  </a:cubicBezTo>
                  <a:cubicBezTo>
                    <a:pt x="8" y="37"/>
                    <a:pt x="0" y="44"/>
                    <a:pt x="0" y="53"/>
                  </a:cubicBezTo>
                  <a:cubicBezTo>
                    <a:pt x="0" y="61"/>
                    <a:pt x="8" y="69"/>
                    <a:pt x="16" y="69"/>
                  </a:cubicBezTo>
                  <a:cubicBezTo>
                    <a:pt x="16" y="69"/>
                    <a:pt x="16" y="69"/>
                    <a:pt x="16" y="69"/>
                  </a:cubicBezTo>
                  <a:cubicBezTo>
                    <a:pt x="23" y="69"/>
                    <a:pt x="29" y="65"/>
                    <a:pt x="31" y="59"/>
                  </a:cubicBezTo>
                  <a:cubicBezTo>
                    <a:pt x="48" y="59"/>
                    <a:pt x="48" y="59"/>
                    <a:pt x="48" y="59"/>
                  </a:cubicBezTo>
                  <a:cubicBezTo>
                    <a:pt x="48" y="75"/>
                    <a:pt x="48" y="75"/>
                    <a:pt x="48" y="75"/>
                  </a:cubicBezTo>
                  <a:cubicBezTo>
                    <a:pt x="42" y="78"/>
                    <a:pt x="38" y="84"/>
                    <a:pt x="38" y="90"/>
                  </a:cubicBezTo>
                  <a:cubicBezTo>
                    <a:pt x="38" y="90"/>
                    <a:pt x="38" y="90"/>
                    <a:pt x="38" y="90"/>
                  </a:cubicBezTo>
                  <a:cubicBezTo>
                    <a:pt x="38" y="99"/>
                    <a:pt x="45" y="106"/>
                    <a:pt x="54" y="106"/>
                  </a:cubicBezTo>
                  <a:cubicBezTo>
                    <a:pt x="62" y="106"/>
                    <a:pt x="70" y="99"/>
                    <a:pt x="70" y="90"/>
                  </a:cubicBezTo>
                  <a:cubicBezTo>
                    <a:pt x="70" y="90"/>
                    <a:pt x="70" y="90"/>
                    <a:pt x="70" y="90"/>
                  </a:cubicBezTo>
                  <a:cubicBezTo>
                    <a:pt x="70" y="84"/>
                    <a:pt x="66" y="78"/>
                    <a:pt x="60" y="75"/>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1"/>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8" name="Freeform 206"/>
            <p:cNvSpPr>
              <a:spLocks/>
            </p:cNvSpPr>
            <p:nvPr/>
          </p:nvSpPr>
          <p:spPr bwMode="auto">
            <a:xfrm>
              <a:off x="9636125" y="387350"/>
              <a:ext cx="87313"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69 w 107"/>
                <a:gd name="T13" fmla="*/ 15 h 106"/>
                <a:gd name="T14" fmla="*/ 69 w 107"/>
                <a:gd name="T15" fmla="*/ 15 h 106"/>
                <a:gd name="T16" fmla="*/ 54 w 107"/>
                <a:gd name="T17" fmla="*/ 0 h 106"/>
                <a:gd name="T18" fmla="*/ 38 w 107"/>
                <a:gd name="T19" fmla="*/ 15 h 106"/>
                <a:gd name="T20" fmla="*/ 38 w 107"/>
                <a:gd name="T21" fmla="*/ 15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5 h 106"/>
                <a:gd name="T44" fmla="*/ 38 w 107"/>
                <a:gd name="T45" fmla="*/ 90 h 106"/>
                <a:gd name="T46" fmla="*/ 38 w 107"/>
                <a:gd name="T47" fmla="*/ 90 h 106"/>
                <a:gd name="T48" fmla="*/ 54 w 107"/>
                <a:gd name="T49" fmla="*/ 106 h 106"/>
                <a:gd name="T50" fmla="*/ 69 w 107"/>
                <a:gd name="T51" fmla="*/ 90 h 106"/>
                <a:gd name="T52" fmla="*/ 69 w 107"/>
                <a:gd name="T53" fmla="*/ 90 h 106"/>
                <a:gd name="T54" fmla="*/ 60 w 107"/>
                <a:gd name="T55" fmla="*/ 75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4" y="37"/>
                    <a:pt x="79" y="41"/>
                    <a:pt x="76" y="47"/>
                  </a:cubicBezTo>
                  <a:cubicBezTo>
                    <a:pt x="60" y="47"/>
                    <a:pt x="60" y="47"/>
                    <a:pt x="60" y="47"/>
                  </a:cubicBezTo>
                  <a:cubicBezTo>
                    <a:pt x="60" y="30"/>
                    <a:pt x="60" y="30"/>
                    <a:pt x="60" y="30"/>
                  </a:cubicBezTo>
                  <a:cubicBezTo>
                    <a:pt x="65" y="28"/>
                    <a:pt x="69" y="22"/>
                    <a:pt x="69" y="15"/>
                  </a:cubicBezTo>
                  <a:cubicBezTo>
                    <a:pt x="69" y="15"/>
                    <a:pt x="69" y="15"/>
                    <a:pt x="69" y="15"/>
                  </a:cubicBezTo>
                  <a:cubicBezTo>
                    <a:pt x="69" y="7"/>
                    <a:pt x="62" y="0"/>
                    <a:pt x="54" y="0"/>
                  </a:cubicBezTo>
                  <a:cubicBezTo>
                    <a:pt x="45" y="0"/>
                    <a:pt x="38" y="7"/>
                    <a:pt x="38" y="15"/>
                  </a:cubicBezTo>
                  <a:cubicBezTo>
                    <a:pt x="38" y="15"/>
                    <a:pt x="38" y="15"/>
                    <a:pt x="38" y="15"/>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1"/>
                    <a:pt x="7" y="69"/>
                    <a:pt x="16" y="69"/>
                  </a:cubicBezTo>
                  <a:cubicBezTo>
                    <a:pt x="16" y="69"/>
                    <a:pt x="16" y="69"/>
                    <a:pt x="16" y="69"/>
                  </a:cubicBezTo>
                  <a:cubicBezTo>
                    <a:pt x="23" y="69"/>
                    <a:pt x="28" y="65"/>
                    <a:pt x="31" y="59"/>
                  </a:cubicBezTo>
                  <a:cubicBezTo>
                    <a:pt x="47" y="59"/>
                    <a:pt x="47" y="59"/>
                    <a:pt x="47" y="59"/>
                  </a:cubicBezTo>
                  <a:cubicBezTo>
                    <a:pt x="47" y="75"/>
                    <a:pt x="47" y="75"/>
                    <a:pt x="47" y="75"/>
                  </a:cubicBezTo>
                  <a:cubicBezTo>
                    <a:pt x="42" y="78"/>
                    <a:pt x="38" y="84"/>
                    <a:pt x="38" y="90"/>
                  </a:cubicBezTo>
                  <a:cubicBezTo>
                    <a:pt x="38" y="90"/>
                    <a:pt x="38" y="90"/>
                    <a:pt x="38" y="90"/>
                  </a:cubicBezTo>
                  <a:cubicBezTo>
                    <a:pt x="38" y="99"/>
                    <a:pt x="45" y="106"/>
                    <a:pt x="54" y="106"/>
                  </a:cubicBezTo>
                  <a:cubicBezTo>
                    <a:pt x="62" y="106"/>
                    <a:pt x="69" y="99"/>
                    <a:pt x="69" y="90"/>
                  </a:cubicBezTo>
                  <a:cubicBezTo>
                    <a:pt x="69" y="90"/>
                    <a:pt x="69" y="90"/>
                    <a:pt x="69" y="90"/>
                  </a:cubicBezTo>
                  <a:cubicBezTo>
                    <a:pt x="69" y="84"/>
                    <a:pt x="65" y="78"/>
                    <a:pt x="60" y="75"/>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1"/>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9" name="Freeform 207"/>
            <p:cNvSpPr>
              <a:spLocks/>
            </p:cNvSpPr>
            <p:nvPr/>
          </p:nvSpPr>
          <p:spPr bwMode="auto">
            <a:xfrm>
              <a:off x="9804400" y="387350"/>
              <a:ext cx="87313" cy="85725"/>
            </a:xfrm>
            <a:custGeom>
              <a:avLst/>
              <a:gdLst>
                <a:gd name="T0" fmla="*/ 107 w 107"/>
                <a:gd name="T1" fmla="*/ 53 h 106"/>
                <a:gd name="T2" fmla="*/ 91 w 107"/>
                <a:gd name="T3" fmla="*/ 37 h 106"/>
                <a:gd name="T4" fmla="*/ 91 w 107"/>
                <a:gd name="T5" fmla="*/ 37 h 106"/>
                <a:gd name="T6" fmla="*/ 76 w 107"/>
                <a:gd name="T7" fmla="*/ 47 h 106"/>
                <a:gd name="T8" fmla="*/ 59 w 107"/>
                <a:gd name="T9" fmla="*/ 47 h 106"/>
                <a:gd name="T10" fmla="*/ 59 w 107"/>
                <a:gd name="T11" fmla="*/ 30 h 106"/>
                <a:gd name="T12" fmla="*/ 69 w 107"/>
                <a:gd name="T13" fmla="*/ 15 h 106"/>
                <a:gd name="T14" fmla="*/ 69 w 107"/>
                <a:gd name="T15" fmla="*/ 15 h 106"/>
                <a:gd name="T16" fmla="*/ 53 w 107"/>
                <a:gd name="T17" fmla="*/ 0 h 106"/>
                <a:gd name="T18" fmla="*/ 38 w 107"/>
                <a:gd name="T19" fmla="*/ 15 h 106"/>
                <a:gd name="T20" fmla="*/ 38 w 107"/>
                <a:gd name="T21" fmla="*/ 15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5 h 106"/>
                <a:gd name="T44" fmla="*/ 38 w 107"/>
                <a:gd name="T45" fmla="*/ 90 h 106"/>
                <a:gd name="T46" fmla="*/ 38 w 107"/>
                <a:gd name="T47" fmla="*/ 90 h 106"/>
                <a:gd name="T48" fmla="*/ 53 w 107"/>
                <a:gd name="T49" fmla="*/ 106 h 106"/>
                <a:gd name="T50" fmla="*/ 69 w 107"/>
                <a:gd name="T51" fmla="*/ 90 h 106"/>
                <a:gd name="T52" fmla="*/ 69 w 107"/>
                <a:gd name="T53" fmla="*/ 90 h 106"/>
                <a:gd name="T54" fmla="*/ 59 w 107"/>
                <a:gd name="T55" fmla="*/ 75 h 106"/>
                <a:gd name="T56" fmla="*/ 59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99" y="37"/>
                    <a:pt x="91" y="37"/>
                  </a:cubicBezTo>
                  <a:cubicBezTo>
                    <a:pt x="91" y="37"/>
                    <a:pt x="91" y="37"/>
                    <a:pt x="91" y="37"/>
                  </a:cubicBezTo>
                  <a:cubicBezTo>
                    <a:pt x="84" y="37"/>
                    <a:pt x="79" y="41"/>
                    <a:pt x="76" y="47"/>
                  </a:cubicBezTo>
                  <a:cubicBezTo>
                    <a:pt x="59" y="47"/>
                    <a:pt x="59" y="47"/>
                    <a:pt x="59" y="47"/>
                  </a:cubicBezTo>
                  <a:cubicBezTo>
                    <a:pt x="59" y="30"/>
                    <a:pt x="59" y="30"/>
                    <a:pt x="59" y="30"/>
                  </a:cubicBezTo>
                  <a:cubicBezTo>
                    <a:pt x="65" y="28"/>
                    <a:pt x="69" y="22"/>
                    <a:pt x="69" y="15"/>
                  </a:cubicBezTo>
                  <a:cubicBezTo>
                    <a:pt x="69" y="15"/>
                    <a:pt x="69" y="15"/>
                    <a:pt x="69" y="15"/>
                  </a:cubicBezTo>
                  <a:cubicBezTo>
                    <a:pt x="69" y="7"/>
                    <a:pt x="62" y="0"/>
                    <a:pt x="53" y="0"/>
                  </a:cubicBezTo>
                  <a:cubicBezTo>
                    <a:pt x="45" y="0"/>
                    <a:pt x="38" y="7"/>
                    <a:pt x="38" y="15"/>
                  </a:cubicBezTo>
                  <a:cubicBezTo>
                    <a:pt x="38" y="15"/>
                    <a:pt x="38" y="15"/>
                    <a:pt x="38" y="15"/>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1"/>
                    <a:pt x="7" y="69"/>
                    <a:pt x="16" y="69"/>
                  </a:cubicBezTo>
                  <a:cubicBezTo>
                    <a:pt x="16" y="69"/>
                    <a:pt x="16" y="69"/>
                    <a:pt x="16" y="69"/>
                  </a:cubicBezTo>
                  <a:cubicBezTo>
                    <a:pt x="23" y="69"/>
                    <a:pt x="28" y="65"/>
                    <a:pt x="31" y="59"/>
                  </a:cubicBezTo>
                  <a:cubicBezTo>
                    <a:pt x="47" y="59"/>
                    <a:pt x="47" y="59"/>
                    <a:pt x="47" y="59"/>
                  </a:cubicBezTo>
                  <a:cubicBezTo>
                    <a:pt x="47" y="75"/>
                    <a:pt x="47" y="75"/>
                    <a:pt x="47" y="75"/>
                  </a:cubicBezTo>
                  <a:cubicBezTo>
                    <a:pt x="42" y="78"/>
                    <a:pt x="38" y="84"/>
                    <a:pt x="38" y="90"/>
                  </a:cubicBezTo>
                  <a:cubicBezTo>
                    <a:pt x="38" y="90"/>
                    <a:pt x="38" y="90"/>
                    <a:pt x="38" y="90"/>
                  </a:cubicBezTo>
                  <a:cubicBezTo>
                    <a:pt x="38" y="99"/>
                    <a:pt x="45" y="106"/>
                    <a:pt x="53" y="106"/>
                  </a:cubicBezTo>
                  <a:cubicBezTo>
                    <a:pt x="62" y="106"/>
                    <a:pt x="69" y="99"/>
                    <a:pt x="69" y="90"/>
                  </a:cubicBezTo>
                  <a:cubicBezTo>
                    <a:pt x="69" y="90"/>
                    <a:pt x="69" y="90"/>
                    <a:pt x="69" y="90"/>
                  </a:cubicBezTo>
                  <a:cubicBezTo>
                    <a:pt x="69" y="84"/>
                    <a:pt x="65" y="78"/>
                    <a:pt x="59" y="75"/>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1"/>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0" name="Freeform 208"/>
            <p:cNvSpPr>
              <a:spLocks/>
            </p:cNvSpPr>
            <p:nvPr/>
          </p:nvSpPr>
          <p:spPr bwMode="auto">
            <a:xfrm>
              <a:off x="9299575" y="555625"/>
              <a:ext cx="85725" cy="85725"/>
            </a:xfrm>
            <a:custGeom>
              <a:avLst/>
              <a:gdLst>
                <a:gd name="T0" fmla="*/ 106 w 106"/>
                <a:gd name="T1" fmla="*/ 54 h 107"/>
                <a:gd name="T2" fmla="*/ 90 w 106"/>
                <a:gd name="T3" fmla="*/ 38 h 107"/>
                <a:gd name="T4" fmla="*/ 90 w 106"/>
                <a:gd name="T5" fmla="*/ 38 h 107"/>
                <a:gd name="T6" fmla="*/ 76 w 106"/>
                <a:gd name="T7" fmla="*/ 47 h 107"/>
                <a:gd name="T8" fmla="*/ 59 w 106"/>
                <a:gd name="T9" fmla="*/ 47 h 107"/>
                <a:gd name="T10" fmla="*/ 59 w 106"/>
                <a:gd name="T11" fmla="*/ 31 h 107"/>
                <a:gd name="T12" fmla="*/ 69 w 106"/>
                <a:gd name="T13" fmla="*/ 16 h 107"/>
                <a:gd name="T14" fmla="*/ 69 w 106"/>
                <a:gd name="T15" fmla="*/ 16 h 107"/>
                <a:gd name="T16" fmla="*/ 53 w 106"/>
                <a:gd name="T17" fmla="*/ 0 h 107"/>
                <a:gd name="T18" fmla="*/ 37 w 106"/>
                <a:gd name="T19" fmla="*/ 16 h 107"/>
                <a:gd name="T20" fmla="*/ 37 w 106"/>
                <a:gd name="T21" fmla="*/ 16 h 107"/>
                <a:gd name="T22" fmla="*/ 47 w 106"/>
                <a:gd name="T23" fmla="*/ 31 h 107"/>
                <a:gd name="T24" fmla="*/ 47 w 106"/>
                <a:gd name="T25" fmla="*/ 47 h 107"/>
                <a:gd name="T26" fmla="*/ 30 w 106"/>
                <a:gd name="T27" fmla="*/ 47 h 107"/>
                <a:gd name="T28" fmla="*/ 15 w 106"/>
                <a:gd name="T29" fmla="*/ 38 h 107"/>
                <a:gd name="T30" fmla="*/ 15 w 106"/>
                <a:gd name="T31" fmla="*/ 38 h 107"/>
                <a:gd name="T32" fmla="*/ 0 w 106"/>
                <a:gd name="T33" fmla="*/ 54 h 107"/>
                <a:gd name="T34" fmla="*/ 15 w 106"/>
                <a:gd name="T35" fmla="*/ 69 h 107"/>
                <a:gd name="T36" fmla="*/ 15 w 106"/>
                <a:gd name="T37" fmla="*/ 69 h 107"/>
                <a:gd name="T38" fmla="*/ 30 w 106"/>
                <a:gd name="T39" fmla="*/ 60 h 107"/>
                <a:gd name="T40" fmla="*/ 47 w 106"/>
                <a:gd name="T41" fmla="*/ 60 h 107"/>
                <a:gd name="T42" fmla="*/ 47 w 106"/>
                <a:gd name="T43" fmla="*/ 76 h 107"/>
                <a:gd name="T44" fmla="*/ 37 w 106"/>
                <a:gd name="T45" fmla="*/ 91 h 107"/>
                <a:gd name="T46" fmla="*/ 37 w 106"/>
                <a:gd name="T47" fmla="*/ 91 h 107"/>
                <a:gd name="T48" fmla="*/ 53 w 106"/>
                <a:gd name="T49" fmla="*/ 107 h 107"/>
                <a:gd name="T50" fmla="*/ 69 w 106"/>
                <a:gd name="T51" fmla="*/ 91 h 107"/>
                <a:gd name="T52" fmla="*/ 69 w 106"/>
                <a:gd name="T53" fmla="*/ 91 h 107"/>
                <a:gd name="T54" fmla="*/ 59 w 106"/>
                <a:gd name="T55" fmla="*/ 76 h 107"/>
                <a:gd name="T56" fmla="*/ 59 w 106"/>
                <a:gd name="T57" fmla="*/ 60 h 107"/>
                <a:gd name="T58" fmla="*/ 76 w 106"/>
                <a:gd name="T59" fmla="*/ 60 h 107"/>
                <a:gd name="T60" fmla="*/ 90 w 106"/>
                <a:gd name="T61" fmla="*/ 69 h 107"/>
                <a:gd name="T62" fmla="*/ 90 w 106"/>
                <a:gd name="T63" fmla="*/ 69 h 107"/>
                <a:gd name="T64" fmla="*/ 106 w 106"/>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7">
                  <a:moveTo>
                    <a:pt x="106" y="54"/>
                  </a:moveTo>
                  <a:cubicBezTo>
                    <a:pt x="106" y="45"/>
                    <a:pt x="99" y="38"/>
                    <a:pt x="90" y="38"/>
                  </a:cubicBezTo>
                  <a:cubicBezTo>
                    <a:pt x="90" y="38"/>
                    <a:pt x="90" y="38"/>
                    <a:pt x="90" y="38"/>
                  </a:cubicBezTo>
                  <a:cubicBezTo>
                    <a:pt x="84" y="38"/>
                    <a:pt x="78" y="42"/>
                    <a:pt x="76" y="47"/>
                  </a:cubicBezTo>
                  <a:cubicBezTo>
                    <a:pt x="59" y="47"/>
                    <a:pt x="59" y="47"/>
                    <a:pt x="59" y="47"/>
                  </a:cubicBezTo>
                  <a:cubicBezTo>
                    <a:pt x="59" y="31"/>
                    <a:pt x="59" y="31"/>
                    <a:pt x="59" y="31"/>
                  </a:cubicBezTo>
                  <a:cubicBezTo>
                    <a:pt x="65" y="28"/>
                    <a:pt x="69" y="23"/>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3"/>
                    <a:pt x="41" y="28"/>
                    <a:pt x="47" y="31"/>
                  </a:cubicBezTo>
                  <a:cubicBezTo>
                    <a:pt x="47" y="47"/>
                    <a:pt x="47" y="47"/>
                    <a:pt x="47" y="47"/>
                  </a:cubicBezTo>
                  <a:cubicBezTo>
                    <a:pt x="30" y="47"/>
                    <a:pt x="30" y="47"/>
                    <a:pt x="30" y="47"/>
                  </a:cubicBezTo>
                  <a:cubicBezTo>
                    <a:pt x="28" y="42"/>
                    <a:pt x="22" y="38"/>
                    <a:pt x="15" y="38"/>
                  </a:cubicBezTo>
                  <a:cubicBezTo>
                    <a:pt x="15" y="38"/>
                    <a:pt x="15" y="38"/>
                    <a:pt x="15" y="38"/>
                  </a:cubicBezTo>
                  <a:cubicBezTo>
                    <a:pt x="7" y="38"/>
                    <a:pt x="0" y="45"/>
                    <a:pt x="0" y="54"/>
                  </a:cubicBezTo>
                  <a:cubicBezTo>
                    <a:pt x="0" y="62"/>
                    <a:pt x="7" y="69"/>
                    <a:pt x="15" y="69"/>
                  </a:cubicBezTo>
                  <a:cubicBezTo>
                    <a:pt x="15" y="69"/>
                    <a:pt x="15" y="69"/>
                    <a:pt x="15" y="69"/>
                  </a:cubicBezTo>
                  <a:cubicBezTo>
                    <a:pt x="22" y="69"/>
                    <a:pt x="28" y="65"/>
                    <a:pt x="30" y="60"/>
                  </a:cubicBezTo>
                  <a:cubicBezTo>
                    <a:pt x="47" y="60"/>
                    <a:pt x="47" y="60"/>
                    <a:pt x="47" y="60"/>
                  </a:cubicBezTo>
                  <a:cubicBezTo>
                    <a:pt x="47" y="76"/>
                    <a:pt x="47" y="76"/>
                    <a:pt x="47" y="76"/>
                  </a:cubicBezTo>
                  <a:cubicBezTo>
                    <a:pt x="41" y="79"/>
                    <a:pt x="37" y="84"/>
                    <a:pt x="37" y="91"/>
                  </a:cubicBezTo>
                  <a:cubicBezTo>
                    <a:pt x="37" y="91"/>
                    <a:pt x="37" y="91"/>
                    <a:pt x="37" y="91"/>
                  </a:cubicBezTo>
                  <a:cubicBezTo>
                    <a:pt x="37" y="100"/>
                    <a:pt x="44" y="107"/>
                    <a:pt x="53" y="107"/>
                  </a:cubicBezTo>
                  <a:cubicBezTo>
                    <a:pt x="62" y="107"/>
                    <a:pt x="69" y="100"/>
                    <a:pt x="69" y="91"/>
                  </a:cubicBezTo>
                  <a:cubicBezTo>
                    <a:pt x="69" y="91"/>
                    <a:pt x="69" y="91"/>
                    <a:pt x="69" y="91"/>
                  </a:cubicBezTo>
                  <a:cubicBezTo>
                    <a:pt x="69" y="84"/>
                    <a:pt x="65" y="79"/>
                    <a:pt x="59" y="76"/>
                  </a:cubicBezTo>
                  <a:cubicBezTo>
                    <a:pt x="59" y="60"/>
                    <a:pt x="59" y="60"/>
                    <a:pt x="59" y="60"/>
                  </a:cubicBezTo>
                  <a:cubicBezTo>
                    <a:pt x="76" y="60"/>
                    <a:pt x="76" y="60"/>
                    <a:pt x="76" y="60"/>
                  </a:cubicBezTo>
                  <a:cubicBezTo>
                    <a:pt x="78" y="65"/>
                    <a:pt x="84" y="69"/>
                    <a:pt x="90" y="69"/>
                  </a:cubicBezTo>
                  <a:cubicBezTo>
                    <a:pt x="90" y="69"/>
                    <a:pt x="90" y="69"/>
                    <a:pt x="90" y="69"/>
                  </a:cubicBezTo>
                  <a:cubicBezTo>
                    <a:pt x="99" y="69"/>
                    <a:pt x="106" y="62"/>
                    <a:pt x="106"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1" name="Freeform 209"/>
            <p:cNvSpPr>
              <a:spLocks/>
            </p:cNvSpPr>
            <p:nvPr/>
          </p:nvSpPr>
          <p:spPr bwMode="auto">
            <a:xfrm>
              <a:off x="9467850" y="555625"/>
              <a:ext cx="85725" cy="85725"/>
            </a:xfrm>
            <a:custGeom>
              <a:avLst/>
              <a:gdLst>
                <a:gd name="T0" fmla="*/ 107 w 107"/>
                <a:gd name="T1" fmla="*/ 54 h 107"/>
                <a:gd name="T2" fmla="*/ 91 w 107"/>
                <a:gd name="T3" fmla="*/ 38 h 107"/>
                <a:gd name="T4" fmla="*/ 91 w 107"/>
                <a:gd name="T5" fmla="*/ 38 h 107"/>
                <a:gd name="T6" fmla="*/ 76 w 107"/>
                <a:gd name="T7" fmla="*/ 47 h 107"/>
                <a:gd name="T8" fmla="*/ 60 w 107"/>
                <a:gd name="T9" fmla="*/ 47 h 107"/>
                <a:gd name="T10" fmla="*/ 60 w 107"/>
                <a:gd name="T11" fmla="*/ 31 h 107"/>
                <a:gd name="T12" fmla="*/ 70 w 107"/>
                <a:gd name="T13" fmla="*/ 16 h 107"/>
                <a:gd name="T14" fmla="*/ 70 w 107"/>
                <a:gd name="T15" fmla="*/ 16 h 107"/>
                <a:gd name="T16" fmla="*/ 54 w 107"/>
                <a:gd name="T17" fmla="*/ 0 h 107"/>
                <a:gd name="T18" fmla="*/ 38 w 107"/>
                <a:gd name="T19" fmla="*/ 16 h 107"/>
                <a:gd name="T20" fmla="*/ 38 w 107"/>
                <a:gd name="T21" fmla="*/ 16 h 107"/>
                <a:gd name="T22" fmla="*/ 48 w 107"/>
                <a:gd name="T23" fmla="*/ 31 h 107"/>
                <a:gd name="T24" fmla="*/ 48 w 107"/>
                <a:gd name="T25" fmla="*/ 47 h 107"/>
                <a:gd name="T26" fmla="*/ 31 w 107"/>
                <a:gd name="T27" fmla="*/ 47 h 107"/>
                <a:gd name="T28" fmla="*/ 16 w 107"/>
                <a:gd name="T29" fmla="*/ 38 h 107"/>
                <a:gd name="T30" fmla="*/ 16 w 107"/>
                <a:gd name="T31" fmla="*/ 38 h 107"/>
                <a:gd name="T32" fmla="*/ 0 w 107"/>
                <a:gd name="T33" fmla="*/ 54 h 107"/>
                <a:gd name="T34" fmla="*/ 16 w 107"/>
                <a:gd name="T35" fmla="*/ 69 h 107"/>
                <a:gd name="T36" fmla="*/ 16 w 107"/>
                <a:gd name="T37" fmla="*/ 69 h 107"/>
                <a:gd name="T38" fmla="*/ 31 w 107"/>
                <a:gd name="T39" fmla="*/ 60 h 107"/>
                <a:gd name="T40" fmla="*/ 48 w 107"/>
                <a:gd name="T41" fmla="*/ 60 h 107"/>
                <a:gd name="T42" fmla="*/ 48 w 107"/>
                <a:gd name="T43" fmla="*/ 76 h 107"/>
                <a:gd name="T44" fmla="*/ 38 w 107"/>
                <a:gd name="T45" fmla="*/ 91 h 107"/>
                <a:gd name="T46" fmla="*/ 38 w 107"/>
                <a:gd name="T47" fmla="*/ 91 h 107"/>
                <a:gd name="T48" fmla="*/ 54 w 107"/>
                <a:gd name="T49" fmla="*/ 107 h 107"/>
                <a:gd name="T50" fmla="*/ 70 w 107"/>
                <a:gd name="T51" fmla="*/ 91 h 107"/>
                <a:gd name="T52" fmla="*/ 70 w 107"/>
                <a:gd name="T53" fmla="*/ 91 h 107"/>
                <a:gd name="T54" fmla="*/ 60 w 107"/>
                <a:gd name="T55" fmla="*/ 76 h 107"/>
                <a:gd name="T56" fmla="*/ 60 w 107"/>
                <a:gd name="T57" fmla="*/ 60 h 107"/>
                <a:gd name="T58" fmla="*/ 76 w 107"/>
                <a:gd name="T59" fmla="*/ 60 h 107"/>
                <a:gd name="T60" fmla="*/ 91 w 107"/>
                <a:gd name="T61" fmla="*/ 69 h 107"/>
                <a:gd name="T62" fmla="*/ 91 w 107"/>
                <a:gd name="T63" fmla="*/ 69 h 107"/>
                <a:gd name="T64" fmla="*/ 107 w 107"/>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4"/>
                  </a:moveTo>
                  <a:cubicBezTo>
                    <a:pt x="107" y="45"/>
                    <a:pt x="100" y="38"/>
                    <a:pt x="91" y="38"/>
                  </a:cubicBezTo>
                  <a:cubicBezTo>
                    <a:pt x="91" y="38"/>
                    <a:pt x="91" y="38"/>
                    <a:pt x="91" y="38"/>
                  </a:cubicBezTo>
                  <a:cubicBezTo>
                    <a:pt x="85" y="38"/>
                    <a:pt x="79" y="42"/>
                    <a:pt x="76" y="47"/>
                  </a:cubicBezTo>
                  <a:cubicBezTo>
                    <a:pt x="60" y="47"/>
                    <a:pt x="60" y="47"/>
                    <a:pt x="60" y="47"/>
                  </a:cubicBezTo>
                  <a:cubicBezTo>
                    <a:pt x="60" y="31"/>
                    <a:pt x="60" y="31"/>
                    <a:pt x="60" y="31"/>
                  </a:cubicBezTo>
                  <a:cubicBezTo>
                    <a:pt x="66" y="28"/>
                    <a:pt x="70" y="23"/>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3"/>
                    <a:pt x="42" y="28"/>
                    <a:pt x="48" y="31"/>
                  </a:cubicBezTo>
                  <a:cubicBezTo>
                    <a:pt x="48" y="47"/>
                    <a:pt x="48" y="47"/>
                    <a:pt x="48" y="47"/>
                  </a:cubicBezTo>
                  <a:cubicBezTo>
                    <a:pt x="31" y="47"/>
                    <a:pt x="31" y="47"/>
                    <a:pt x="31" y="47"/>
                  </a:cubicBezTo>
                  <a:cubicBezTo>
                    <a:pt x="29" y="42"/>
                    <a:pt x="23" y="38"/>
                    <a:pt x="16" y="38"/>
                  </a:cubicBezTo>
                  <a:cubicBezTo>
                    <a:pt x="16" y="38"/>
                    <a:pt x="16" y="38"/>
                    <a:pt x="16" y="38"/>
                  </a:cubicBezTo>
                  <a:cubicBezTo>
                    <a:pt x="8" y="38"/>
                    <a:pt x="0" y="45"/>
                    <a:pt x="0" y="54"/>
                  </a:cubicBezTo>
                  <a:cubicBezTo>
                    <a:pt x="0" y="62"/>
                    <a:pt x="8" y="69"/>
                    <a:pt x="16" y="69"/>
                  </a:cubicBezTo>
                  <a:cubicBezTo>
                    <a:pt x="16" y="69"/>
                    <a:pt x="16" y="69"/>
                    <a:pt x="16" y="69"/>
                  </a:cubicBezTo>
                  <a:cubicBezTo>
                    <a:pt x="23" y="69"/>
                    <a:pt x="29" y="65"/>
                    <a:pt x="31" y="60"/>
                  </a:cubicBezTo>
                  <a:cubicBezTo>
                    <a:pt x="48" y="60"/>
                    <a:pt x="48" y="60"/>
                    <a:pt x="48" y="60"/>
                  </a:cubicBezTo>
                  <a:cubicBezTo>
                    <a:pt x="48" y="76"/>
                    <a:pt x="48" y="76"/>
                    <a:pt x="48" y="76"/>
                  </a:cubicBezTo>
                  <a:cubicBezTo>
                    <a:pt x="42" y="79"/>
                    <a:pt x="38" y="84"/>
                    <a:pt x="38" y="91"/>
                  </a:cubicBezTo>
                  <a:cubicBezTo>
                    <a:pt x="38" y="91"/>
                    <a:pt x="38" y="91"/>
                    <a:pt x="38" y="91"/>
                  </a:cubicBezTo>
                  <a:cubicBezTo>
                    <a:pt x="38" y="100"/>
                    <a:pt x="45" y="107"/>
                    <a:pt x="54" y="107"/>
                  </a:cubicBezTo>
                  <a:cubicBezTo>
                    <a:pt x="62" y="107"/>
                    <a:pt x="70" y="100"/>
                    <a:pt x="70" y="91"/>
                  </a:cubicBezTo>
                  <a:cubicBezTo>
                    <a:pt x="70" y="91"/>
                    <a:pt x="70" y="91"/>
                    <a:pt x="70" y="91"/>
                  </a:cubicBezTo>
                  <a:cubicBezTo>
                    <a:pt x="70" y="84"/>
                    <a:pt x="66" y="79"/>
                    <a:pt x="60" y="76"/>
                  </a:cubicBezTo>
                  <a:cubicBezTo>
                    <a:pt x="60" y="60"/>
                    <a:pt x="60" y="60"/>
                    <a:pt x="60" y="60"/>
                  </a:cubicBezTo>
                  <a:cubicBezTo>
                    <a:pt x="76" y="60"/>
                    <a:pt x="76" y="60"/>
                    <a:pt x="76" y="60"/>
                  </a:cubicBezTo>
                  <a:cubicBezTo>
                    <a:pt x="79" y="65"/>
                    <a:pt x="85" y="69"/>
                    <a:pt x="91" y="69"/>
                  </a:cubicBezTo>
                  <a:cubicBezTo>
                    <a:pt x="91" y="69"/>
                    <a:pt x="91" y="69"/>
                    <a:pt x="91" y="69"/>
                  </a:cubicBezTo>
                  <a:cubicBezTo>
                    <a:pt x="100" y="69"/>
                    <a:pt x="107" y="62"/>
                    <a:pt x="107"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2" name="Freeform 210"/>
            <p:cNvSpPr>
              <a:spLocks/>
            </p:cNvSpPr>
            <p:nvPr/>
          </p:nvSpPr>
          <p:spPr bwMode="auto">
            <a:xfrm>
              <a:off x="9636125" y="555625"/>
              <a:ext cx="87313" cy="85725"/>
            </a:xfrm>
            <a:custGeom>
              <a:avLst/>
              <a:gdLst>
                <a:gd name="T0" fmla="*/ 107 w 107"/>
                <a:gd name="T1" fmla="*/ 54 h 107"/>
                <a:gd name="T2" fmla="*/ 91 w 107"/>
                <a:gd name="T3" fmla="*/ 38 h 107"/>
                <a:gd name="T4" fmla="*/ 91 w 107"/>
                <a:gd name="T5" fmla="*/ 38 h 107"/>
                <a:gd name="T6" fmla="*/ 76 w 107"/>
                <a:gd name="T7" fmla="*/ 47 h 107"/>
                <a:gd name="T8" fmla="*/ 60 w 107"/>
                <a:gd name="T9" fmla="*/ 47 h 107"/>
                <a:gd name="T10" fmla="*/ 60 w 107"/>
                <a:gd name="T11" fmla="*/ 31 h 107"/>
                <a:gd name="T12" fmla="*/ 69 w 107"/>
                <a:gd name="T13" fmla="*/ 16 h 107"/>
                <a:gd name="T14" fmla="*/ 69 w 107"/>
                <a:gd name="T15" fmla="*/ 16 h 107"/>
                <a:gd name="T16" fmla="*/ 54 w 107"/>
                <a:gd name="T17" fmla="*/ 0 h 107"/>
                <a:gd name="T18" fmla="*/ 38 w 107"/>
                <a:gd name="T19" fmla="*/ 16 h 107"/>
                <a:gd name="T20" fmla="*/ 38 w 107"/>
                <a:gd name="T21" fmla="*/ 16 h 107"/>
                <a:gd name="T22" fmla="*/ 47 w 107"/>
                <a:gd name="T23" fmla="*/ 31 h 107"/>
                <a:gd name="T24" fmla="*/ 47 w 107"/>
                <a:gd name="T25" fmla="*/ 47 h 107"/>
                <a:gd name="T26" fmla="*/ 31 w 107"/>
                <a:gd name="T27" fmla="*/ 47 h 107"/>
                <a:gd name="T28" fmla="*/ 16 w 107"/>
                <a:gd name="T29" fmla="*/ 38 h 107"/>
                <a:gd name="T30" fmla="*/ 16 w 107"/>
                <a:gd name="T31" fmla="*/ 38 h 107"/>
                <a:gd name="T32" fmla="*/ 0 w 107"/>
                <a:gd name="T33" fmla="*/ 54 h 107"/>
                <a:gd name="T34" fmla="*/ 16 w 107"/>
                <a:gd name="T35" fmla="*/ 69 h 107"/>
                <a:gd name="T36" fmla="*/ 16 w 107"/>
                <a:gd name="T37" fmla="*/ 69 h 107"/>
                <a:gd name="T38" fmla="*/ 31 w 107"/>
                <a:gd name="T39" fmla="*/ 60 h 107"/>
                <a:gd name="T40" fmla="*/ 47 w 107"/>
                <a:gd name="T41" fmla="*/ 60 h 107"/>
                <a:gd name="T42" fmla="*/ 47 w 107"/>
                <a:gd name="T43" fmla="*/ 76 h 107"/>
                <a:gd name="T44" fmla="*/ 38 w 107"/>
                <a:gd name="T45" fmla="*/ 91 h 107"/>
                <a:gd name="T46" fmla="*/ 38 w 107"/>
                <a:gd name="T47" fmla="*/ 91 h 107"/>
                <a:gd name="T48" fmla="*/ 54 w 107"/>
                <a:gd name="T49" fmla="*/ 107 h 107"/>
                <a:gd name="T50" fmla="*/ 69 w 107"/>
                <a:gd name="T51" fmla="*/ 91 h 107"/>
                <a:gd name="T52" fmla="*/ 69 w 107"/>
                <a:gd name="T53" fmla="*/ 91 h 107"/>
                <a:gd name="T54" fmla="*/ 60 w 107"/>
                <a:gd name="T55" fmla="*/ 76 h 107"/>
                <a:gd name="T56" fmla="*/ 60 w 107"/>
                <a:gd name="T57" fmla="*/ 60 h 107"/>
                <a:gd name="T58" fmla="*/ 76 w 107"/>
                <a:gd name="T59" fmla="*/ 60 h 107"/>
                <a:gd name="T60" fmla="*/ 91 w 107"/>
                <a:gd name="T61" fmla="*/ 69 h 107"/>
                <a:gd name="T62" fmla="*/ 91 w 107"/>
                <a:gd name="T63" fmla="*/ 69 h 107"/>
                <a:gd name="T64" fmla="*/ 107 w 107"/>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4"/>
                  </a:moveTo>
                  <a:cubicBezTo>
                    <a:pt x="107" y="45"/>
                    <a:pt x="100" y="38"/>
                    <a:pt x="91" y="38"/>
                  </a:cubicBezTo>
                  <a:cubicBezTo>
                    <a:pt x="91" y="38"/>
                    <a:pt x="91" y="38"/>
                    <a:pt x="91" y="38"/>
                  </a:cubicBezTo>
                  <a:cubicBezTo>
                    <a:pt x="84" y="38"/>
                    <a:pt x="79" y="42"/>
                    <a:pt x="76" y="47"/>
                  </a:cubicBezTo>
                  <a:cubicBezTo>
                    <a:pt x="60" y="47"/>
                    <a:pt x="60" y="47"/>
                    <a:pt x="60" y="47"/>
                  </a:cubicBezTo>
                  <a:cubicBezTo>
                    <a:pt x="60" y="31"/>
                    <a:pt x="60" y="31"/>
                    <a:pt x="60" y="31"/>
                  </a:cubicBezTo>
                  <a:cubicBezTo>
                    <a:pt x="65" y="28"/>
                    <a:pt x="69" y="23"/>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3"/>
                    <a:pt x="42" y="28"/>
                    <a:pt x="47" y="31"/>
                  </a:cubicBezTo>
                  <a:cubicBezTo>
                    <a:pt x="47" y="47"/>
                    <a:pt x="47" y="47"/>
                    <a:pt x="47" y="47"/>
                  </a:cubicBezTo>
                  <a:cubicBezTo>
                    <a:pt x="31" y="47"/>
                    <a:pt x="31" y="47"/>
                    <a:pt x="31" y="47"/>
                  </a:cubicBezTo>
                  <a:cubicBezTo>
                    <a:pt x="28" y="42"/>
                    <a:pt x="23" y="38"/>
                    <a:pt x="16" y="38"/>
                  </a:cubicBezTo>
                  <a:cubicBezTo>
                    <a:pt x="16" y="38"/>
                    <a:pt x="16" y="38"/>
                    <a:pt x="16" y="38"/>
                  </a:cubicBezTo>
                  <a:cubicBezTo>
                    <a:pt x="7" y="38"/>
                    <a:pt x="0" y="45"/>
                    <a:pt x="0" y="54"/>
                  </a:cubicBezTo>
                  <a:cubicBezTo>
                    <a:pt x="0" y="62"/>
                    <a:pt x="7" y="69"/>
                    <a:pt x="16" y="69"/>
                  </a:cubicBezTo>
                  <a:cubicBezTo>
                    <a:pt x="16" y="69"/>
                    <a:pt x="16" y="69"/>
                    <a:pt x="16" y="69"/>
                  </a:cubicBezTo>
                  <a:cubicBezTo>
                    <a:pt x="23" y="69"/>
                    <a:pt x="28" y="65"/>
                    <a:pt x="31" y="60"/>
                  </a:cubicBezTo>
                  <a:cubicBezTo>
                    <a:pt x="47" y="60"/>
                    <a:pt x="47" y="60"/>
                    <a:pt x="47" y="60"/>
                  </a:cubicBezTo>
                  <a:cubicBezTo>
                    <a:pt x="47" y="76"/>
                    <a:pt x="47" y="76"/>
                    <a:pt x="47" y="76"/>
                  </a:cubicBezTo>
                  <a:cubicBezTo>
                    <a:pt x="42" y="79"/>
                    <a:pt x="38" y="84"/>
                    <a:pt x="38" y="91"/>
                  </a:cubicBezTo>
                  <a:cubicBezTo>
                    <a:pt x="38" y="91"/>
                    <a:pt x="38" y="91"/>
                    <a:pt x="38" y="91"/>
                  </a:cubicBezTo>
                  <a:cubicBezTo>
                    <a:pt x="38" y="100"/>
                    <a:pt x="45" y="107"/>
                    <a:pt x="54" y="107"/>
                  </a:cubicBezTo>
                  <a:cubicBezTo>
                    <a:pt x="62" y="107"/>
                    <a:pt x="69" y="100"/>
                    <a:pt x="69" y="91"/>
                  </a:cubicBezTo>
                  <a:cubicBezTo>
                    <a:pt x="69" y="91"/>
                    <a:pt x="69" y="91"/>
                    <a:pt x="69" y="91"/>
                  </a:cubicBezTo>
                  <a:cubicBezTo>
                    <a:pt x="69" y="84"/>
                    <a:pt x="65" y="79"/>
                    <a:pt x="60" y="76"/>
                  </a:cubicBezTo>
                  <a:cubicBezTo>
                    <a:pt x="60" y="60"/>
                    <a:pt x="60" y="60"/>
                    <a:pt x="60" y="60"/>
                  </a:cubicBezTo>
                  <a:cubicBezTo>
                    <a:pt x="76" y="60"/>
                    <a:pt x="76" y="60"/>
                    <a:pt x="76" y="60"/>
                  </a:cubicBezTo>
                  <a:cubicBezTo>
                    <a:pt x="79" y="65"/>
                    <a:pt x="84" y="69"/>
                    <a:pt x="91" y="69"/>
                  </a:cubicBezTo>
                  <a:cubicBezTo>
                    <a:pt x="91" y="69"/>
                    <a:pt x="91" y="69"/>
                    <a:pt x="91" y="69"/>
                  </a:cubicBezTo>
                  <a:cubicBezTo>
                    <a:pt x="100" y="69"/>
                    <a:pt x="107" y="62"/>
                    <a:pt x="107"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3" name="Freeform 211"/>
            <p:cNvSpPr>
              <a:spLocks/>
            </p:cNvSpPr>
            <p:nvPr/>
          </p:nvSpPr>
          <p:spPr bwMode="auto">
            <a:xfrm>
              <a:off x="9804400" y="555625"/>
              <a:ext cx="87313" cy="85725"/>
            </a:xfrm>
            <a:custGeom>
              <a:avLst/>
              <a:gdLst>
                <a:gd name="T0" fmla="*/ 107 w 107"/>
                <a:gd name="T1" fmla="*/ 54 h 107"/>
                <a:gd name="T2" fmla="*/ 91 w 107"/>
                <a:gd name="T3" fmla="*/ 38 h 107"/>
                <a:gd name="T4" fmla="*/ 91 w 107"/>
                <a:gd name="T5" fmla="*/ 38 h 107"/>
                <a:gd name="T6" fmla="*/ 76 w 107"/>
                <a:gd name="T7" fmla="*/ 47 h 107"/>
                <a:gd name="T8" fmla="*/ 59 w 107"/>
                <a:gd name="T9" fmla="*/ 47 h 107"/>
                <a:gd name="T10" fmla="*/ 59 w 107"/>
                <a:gd name="T11" fmla="*/ 31 h 107"/>
                <a:gd name="T12" fmla="*/ 69 w 107"/>
                <a:gd name="T13" fmla="*/ 16 h 107"/>
                <a:gd name="T14" fmla="*/ 69 w 107"/>
                <a:gd name="T15" fmla="*/ 16 h 107"/>
                <a:gd name="T16" fmla="*/ 53 w 107"/>
                <a:gd name="T17" fmla="*/ 0 h 107"/>
                <a:gd name="T18" fmla="*/ 38 w 107"/>
                <a:gd name="T19" fmla="*/ 16 h 107"/>
                <a:gd name="T20" fmla="*/ 38 w 107"/>
                <a:gd name="T21" fmla="*/ 16 h 107"/>
                <a:gd name="T22" fmla="*/ 47 w 107"/>
                <a:gd name="T23" fmla="*/ 31 h 107"/>
                <a:gd name="T24" fmla="*/ 47 w 107"/>
                <a:gd name="T25" fmla="*/ 47 h 107"/>
                <a:gd name="T26" fmla="*/ 31 w 107"/>
                <a:gd name="T27" fmla="*/ 47 h 107"/>
                <a:gd name="T28" fmla="*/ 16 w 107"/>
                <a:gd name="T29" fmla="*/ 38 h 107"/>
                <a:gd name="T30" fmla="*/ 16 w 107"/>
                <a:gd name="T31" fmla="*/ 38 h 107"/>
                <a:gd name="T32" fmla="*/ 0 w 107"/>
                <a:gd name="T33" fmla="*/ 54 h 107"/>
                <a:gd name="T34" fmla="*/ 16 w 107"/>
                <a:gd name="T35" fmla="*/ 69 h 107"/>
                <a:gd name="T36" fmla="*/ 16 w 107"/>
                <a:gd name="T37" fmla="*/ 69 h 107"/>
                <a:gd name="T38" fmla="*/ 31 w 107"/>
                <a:gd name="T39" fmla="*/ 60 h 107"/>
                <a:gd name="T40" fmla="*/ 47 w 107"/>
                <a:gd name="T41" fmla="*/ 60 h 107"/>
                <a:gd name="T42" fmla="*/ 47 w 107"/>
                <a:gd name="T43" fmla="*/ 76 h 107"/>
                <a:gd name="T44" fmla="*/ 38 w 107"/>
                <a:gd name="T45" fmla="*/ 91 h 107"/>
                <a:gd name="T46" fmla="*/ 38 w 107"/>
                <a:gd name="T47" fmla="*/ 91 h 107"/>
                <a:gd name="T48" fmla="*/ 53 w 107"/>
                <a:gd name="T49" fmla="*/ 107 h 107"/>
                <a:gd name="T50" fmla="*/ 69 w 107"/>
                <a:gd name="T51" fmla="*/ 91 h 107"/>
                <a:gd name="T52" fmla="*/ 69 w 107"/>
                <a:gd name="T53" fmla="*/ 91 h 107"/>
                <a:gd name="T54" fmla="*/ 59 w 107"/>
                <a:gd name="T55" fmla="*/ 76 h 107"/>
                <a:gd name="T56" fmla="*/ 59 w 107"/>
                <a:gd name="T57" fmla="*/ 60 h 107"/>
                <a:gd name="T58" fmla="*/ 76 w 107"/>
                <a:gd name="T59" fmla="*/ 60 h 107"/>
                <a:gd name="T60" fmla="*/ 91 w 107"/>
                <a:gd name="T61" fmla="*/ 69 h 107"/>
                <a:gd name="T62" fmla="*/ 91 w 107"/>
                <a:gd name="T63" fmla="*/ 69 h 107"/>
                <a:gd name="T64" fmla="*/ 107 w 107"/>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4"/>
                  </a:moveTo>
                  <a:cubicBezTo>
                    <a:pt x="107" y="45"/>
                    <a:pt x="99" y="38"/>
                    <a:pt x="91" y="38"/>
                  </a:cubicBezTo>
                  <a:cubicBezTo>
                    <a:pt x="91" y="38"/>
                    <a:pt x="91" y="38"/>
                    <a:pt x="91" y="38"/>
                  </a:cubicBezTo>
                  <a:cubicBezTo>
                    <a:pt x="84" y="38"/>
                    <a:pt x="79" y="42"/>
                    <a:pt x="76" y="47"/>
                  </a:cubicBezTo>
                  <a:cubicBezTo>
                    <a:pt x="59" y="47"/>
                    <a:pt x="59" y="47"/>
                    <a:pt x="59" y="47"/>
                  </a:cubicBezTo>
                  <a:cubicBezTo>
                    <a:pt x="59" y="31"/>
                    <a:pt x="59" y="31"/>
                    <a:pt x="59" y="31"/>
                  </a:cubicBezTo>
                  <a:cubicBezTo>
                    <a:pt x="65" y="28"/>
                    <a:pt x="69" y="23"/>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3"/>
                    <a:pt x="42" y="28"/>
                    <a:pt x="47" y="31"/>
                  </a:cubicBezTo>
                  <a:cubicBezTo>
                    <a:pt x="47" y="47"/>
                    <a:pt x="47" y="47"/>
                    <a:pt x="47" y="47"/>
                  </a:cubicBezTo>
                  <a:cubicBezTo>
                    <a:pt x="31" y="47"/>
                    <a:pt x="31" y="47"/>
                    <a:pt x="31" y="47"/>
                  </a:cubicBezTo>
                  <a:cubicBezTo>
                    <a:pt x="28" y="42"/>
                    <a:pt x="23" y="38"/>
                    <a:pt x="16" y="38"/>
                  </a:cubicBezTo>
                  <a:cubicBezTo>
                    <a:pt x="16" y="38"/>
                    <a:pt x="16" y="38"/>
                    <a:pt x="16" y="38"/>
                  </a:cubicBezTo>
                  <a:cubicBezTo>
                    <a:pt x="7" y="38"/>
                    <a:pt x="0" y="45"/>
                    <a:pt x="0" y="54"/>
                  </a:cubicBezTo>
                  <a:cubicBezTo>
                    <a:pt x="0" y="62"/>
                    <a:pt x="7" y="69"/>
                    <a:pt x="16" y="69"/>
                  </a:cubicBezTo>
                  <a:cubicBezTo>
                    <a:pt x="16" y="69"/>
                    <a:pt x="16" y="69"/>
                    <a:pt x="16" y="69"/>
                  </a:cubicBezTo>
                  <a:cubicBezTo>
                    <a:pt x="23" y="69"/>
                    <a:pt x="28" y="65"/>
                    <a:pt x="31" y="60"/>
                  </a:cubicBezTo>
                  <a:cubicBezTo>
                    <a:pt x="47" y="60"/>
                    <a:pt x="47" y="60"/>
                    <a:pt x="47" y="60"/>
                  </a:cubicBezTo>
                  <a:cubicBezTo>
                    <a:pt x="47" y="76"/>
                    <a:pt x="47" y="76"/>
                    <a:pt x="47" y="76"/>
                  </a:cubicBezTo>
                  <a:cubicBezTo>
                    <a:pt x="42" y="79"/>
                    <a:pt x="38" y="84"/>
                    <a:pt x="38" y="91"/>
                  </a:cubicBezTo>
                  <a:cubicBezTo>
                    <a:pt x="38" y="91"/>
                    <a:pt x="38" y="91"/>
                    <a:pt x="38" y="91"/>
                  </a:cubicBezTo>
                  <a:cubicBezTo>
                    <a:pt x="38" y="100"/>
                    <a:pt x="45" y="107"/>
                    <a:pt x="53" y="107"/>
                  </a:cubicBezTo>
                  <a:cubicBezTo>
                    <a:pt x="62" y="107"/>
                    <a:pt x="69" y="100"/>
                    <a:pt x="69" y="91"/>
                  </a:cubicBezTo>
                  <a:cubicBezTo>
                    <a:pt x="69" y="91"/>
                    <a:pt x="69" y="91"/>
                    <a:pt x="69" y="91"/>
                  </a:cubicBezTo>
                  <a:cubicBezTo>
                    <a:pt x="69" y="84"/>
                    <a:pt x="65" y="79"/>
                    <a:pt x="59" y="76"/>
                  </a:cubicBezTo>
                  <a:cubicBezTo>
                    <a:pt x="59" y="60"/>
                    <a:pt x="59" y="60"/>
                    <a:pt x="59" y="60"/>
                  </a:cubicBezTo>
                  <a:cubicBezTo>
                    <a:pt x="76" y="60"/>
                    <a:pt x="76" y="60"/>
                    <a:pt x="76" y="60"/>
                  </a:cubicBezTo>
                  <a:cubicBezTo>
                    <a:pt x="79" y="65"/>
                    <a:pt x="84" y="69"/>
                    <a:pt x="91" y="69"/>
                  </a:cubicBezTo>
                  <a:cubicBezTo>
                    <a:pt x="91" y="69"/>
                    <a:pt x="91" y="69"/>
                    <a:pt x="91" y="69"/>
                  </a:cubicBezTo>
                  <a:cubicBezTo>
                    <a:pt x="99" y="69"/>
                    <a:pt x="107" y="62"/>
                    <a:pt x="107"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4" name="Freeform 212"/>
            <p:cNvSpPr>
              <a:spLocks/>
            </p:cNvSpPr>
            <p:nvPr/>
          </p:nvSpPr>
          <p:spPr bwMode="auto">
            <a:xfrm>
              <a:off x="9299575" y="723900"/>
              <a:ext cx="85725" cy="85725"/>
            </a:xfrm>
            <a:custGeom>
              <a:avLst/>
              <a:gdLst>
                <a:gd name="T0" fmla="*/ 106 w 106"/>
                <a:gd name="T1" fmla="*/ 53 h 107"/>
                <a:gd name="T2" fmla="*/ 90 w 106"/>
                <a:gd name="T3" fmla="*/ 38 h 107"/>
                <a:gd name="T4" fmla="*/ 90 w 106"/>
                <a:gd name="T5" fmla="*/ 38 h 107"/>
                <a:gd name="T6" fmla="*/ 76 w 106"/>
                <a:gd name="T7" fmla="*/ 47 h 107"/>
                <a:gd name="T8" fmla="*/ 59 w 106"/>
                <a:gd name="T9" fmla="*/ 47 h 107"/>
                <a:gd name="T10" fmla="*/ 59 w 106"/>
                <a:gd name="T11" fmla="*/ 31 h 107"/>
                <a:gd name="T12" fmla="*/ 69 w 106"/>
                <a:gd name="T13" fmla="*/ 16 h 107"/>
                <a:gd name="T14" fmla="*/ 69 w 106"/>
                <a:gd name="T15" fmla="*/ 16 h 107"/>
                <a:gd name="T16" fmla="*/ 53 w 106"/>
                <a:gd name="T17" fmla="*/ 0 h 107"/>
                <a:gd name="T18" fmla="*/ 37 w 106"/>
                <a:gd name="T19" fmla="*/ 16 h 107"/>
                <a:gd name="T20" fmla="*/ 37 w 106"/>
                <a:gd name="T21" fmla="*/ 16 h 107"/>
                <a:gd name="T22" fmla="*/ 47 w 106"/>
                <a:gd name="T23" fmla="*/ 31 h 107"/>
                <a:gd name="T24" fmla="*/ 47 w 106"/>
                <a:gd name="T25" fmla="*/ 47 h 107"/>
                <a:gd name="T26" fmla="*/ 30 w 106"/>
                <a:gd name="T27" fmla="*/ 47 h 107"/>
                <a:gd name="T28" fmla="*/ 15 w 106"/>
                <a:gd name="T29" fmla="*/ 38 h 107"/>
                <a:gd name="T30" fmla="*/ 15 w 106"/>
                <a:gd name="T31" fmla="*/ 38 h 107"/>
                <a:gd name="T32" fmla="*/ 0 w 106"/>
                <a:gd name="T33" fmla="*/ 53 h 107"/>
                <a:gd name="T34" fmla="*/ 15 w 106"/>
                <a:gd name="T35" fmla="*/ 69 h 107"/>
                <a:gd name="T36" fmla="*/ 15 w 106"/>
                <a:gd name="T37" fmla="*/ 69 h 107"/>
                <a:gd name="T38" fmla="*/ 30 w 106"/>
                <a:gd name="T39" fmla="*/ 59 h 107"/>
                <a:gd name="T40" fmla="*/ 47 w 106"/>
                <a:gd name="T41" fmla="*/ 59 h 107"/>
                <a:gd name="T42" fmla="*/ 47 w 106"/>
                <a:gd name="T43" fmla="*/ 76 h 107"/>
                <a:gd name="T44" fmla="*/ 37 w 106"/>
                <a:gd name="T45" fmla="*/ 91 h 107"/>
                <a:gd name="T46" fmla="*/ 37 w 106"/>
                <a:gd name="T47" fmla="*/ 91 h 107"/>
                <a:gd name="T48" fmla="*/ 53 w 106"/>
                <a:gd name="T49" fmla="*/ 107 h 107"/>
                <a:gd name="T50" fmla="*/ 69 w 106"/>
                <a:gd name="T51" fmla="*/ 91 h 107"/>
                <a:gd name="T52" fmla="*/ 69 w 106"/>
                <a:gd name="T53" fmla="*/ 91 h 107"/>
                <a:gd name="T54" fmla="*/ 59 w 106"/>
                <a:gd name="T55" fmla="*/ 76 h 107"/>
                <a:gd name="T56" fmla="*/ 59 w 106"/>
                <a:gd name="T57" fmla="*/ 59 h 107"/>
                <a:gd name="T58" fmla="*/ 76 w 106"/>
                <a:gd name="T59" fmla="*/ 59 h 107"/>
                <a:gd name="T60" fmla="*/ 90 w 106"/>
                <a:gd name="T61" fmla="*/ 69 h 107"/>
                <a:gd name="T62" fmla="*/ 90 w 106"/>
                <a:gd name="T63" fmla="*/ 69 h 107"/>
                <a:gd name="T64" fmla="*/ 106 w 106"/>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7">
                  <a:moveTo>
                    <a:pt x="106" y="53"/>
                  </a:moveTo>
                  <a:cubicBezTo>
                    <a:pt x="106" y="45"/>
                    <a:pt x="99" y="38"/>
                    <a:pt x="90" y="38"/>
                  </a:cubicBezTo>
                  <a:cubicBezTo>
                    <a:pt x="90" y="38"/>
                    <a:pt x="90" y="38"/>
                    <a:pt x="90" y="38"/>
                  </a:cubicBezTo>
                  <a:cubicBezTo>
                    <a:pt x="84" y="38"/>
                    <a:pt x="78" y="42"/>
                    <a:pt x="76" y="47"/>
                  </a:cubicBezTo>
                  <a:cubicBezTo>
                    <a:pt x="59" y="47"/>
                    <a:pt x="59" y="47"/>
                    <a:pt x="59" y="47"/>
                  </a:cubicBezTo>
                  <a:cubicBezTo>
                    <a:pt x="59" y="31"/>
                    <a:pt x="59" y="31"/>
                    <a:pt x="59" y="31"/>
                  </a:cubicBezTo>
                  <a:cubicBezTo>
                    <a:pt x="65" y="28"/>
                    <a:pt x="69" y="23"/>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3"/>
                    <a:pt x="41" y="28"/>
                    <a:pt x="47" y="31"/>
                  </a:cubicBezTo>
                  <a:cubicBezTo>
                    <a:pt x="47" y="47"/>
                    <a:pt x="47" y="47"/>
                    <a:pt x="47" y="47"/>
                  </a:cubicBezTo>
                  <a:cubicBezTo>
                    <a:pt x="30" y="47"/>
                    <a:pt x="30" y="47"/>
                    <a:pt x="30" y="47"/>
                  </a:cubicBezTo>
                  <a:cubicBezTo>
                    <a:pt x="28" y="42"/>
                    <a:pt x="22" y="38"/>
                    <a:pt x="15" y="38"/>
                  </a:cubicBezTo>
                  <a:cubicBezTo>
                    <a:pt x="15" y="38"/>
                    <a:pt x="15" y="38"/>
                    <a:pt x="15" y="38"/>
                  </a:cubicBezTo>
                  <a:cubicBezTo>
                    <a:pt x="7" y="38"/>
                    <a:pt x="0" y="45"/>
                    <a:pt x="0" y="53"/>
                  </a:cubicBezTo>
                  <a:cubicBezTo>
                    <a:pt x="0" y="62"/>
                    <a:pt x="7" y="69"/>
                    <a:pt x="15" y="69"/>
                  </a:cubicBezTo>
                  <a:cubicBezTo>
                    <a:pt x="15" y="69"/>
                    <a:pt x="15" y="69"/>
                    <a:pt x="15" y="69"/>
                  </a:cubicBezTo>
                  <a:cubicBezTo>
                    <a:pt x="22" y="69"/>
                    <a:pt x="28" y="65"/>
                    <a:pt x="30" y="59"/>
                  </a:cubicBezTo>
                  <a:cubicBezTo>
                    <a:pt x="47" y="59"/>
                    <a:pt x="47" y="59"/>
                    <a:pt x="47" y="59"/>
                  </a:cubicBezTo>
                  <a:cubicBezTo>
                    <a:pt x="47" y="76"/>
                    <a:pt x="47" y="76"/>
                    <a:pt x="47" y="76"/>
                  </a:cubicBezTo>
                  <a:cubicBezTo>
                    <a:pt x="41" y="79"/>
                    <a:pt x="37" y="84"/>
                    <a:pt x="37" y="91"/>
                  </a:cubicBezTo>
                  <a:cubicBezTo>
                    <a:pt x="37" y="91"/>
                    <a:pt x="37" y="91"/>
                    <a:pt x="37" y="91"/>
                  </a:cubicBezTo>
                  <a:cubicBezTo>
                    <a:pt x="37" y="99"/>
                    <a:pt x="44" y="107"/>
                    <a:pt x="53" y="107"/>
                  </a:cubicBezTo>
                  <a:cubicBezTo>
                    <a:pt x="62" y="107"/>
                    <a:pt x="69" y="99"/>
                    <a:pt x="69" y="91"/>
                  </a:cubicBezTo>
                  <a:cubicBezTo>
                    <a:pt x="69" y="91"/>
                    <a:pt x="69" y="91"/>
                    <a:pt x="69" y="91"/>
                  </a:cubicBezTo>
                  <a:cubicBezTo>
                    <a:pt x="69" y="84"/>
                    <a:pt x="65" y="79"/>
                    <a:pt x="59" y="76"/>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5" name="Freeform 213"/>
            <p:cNvSpPr>
              <a:spLocks/>
            </p:cNvSpPr>
            <p:nvPr/>
          </p:nvSpPr>
          <p:spPr bwMode="auto">
            <a:xfrm>
              <a:off x="9467850" y="723900"/>
              <a:ext cx="85725" cy="85725"/>
            </a:xfrm>
            <a:custGeom>
              <a:avLst/>
              <a:gdLst>
                <a:gd name="T0" fmla="*/ 107 w 107"/>
                <a:gd name="T1" fmla="*/ 53 h 107"/>
                <a:gd name="T2" fmla="*/ 91 w 107"/>
                <a:gd name="T3" fmla="*/ 38 h 107"/>
                <a:gd name="T4" fmla="*/ 91 w 107"/>
                <a:gd name="T5" fmla="*/ 38 h 107"/>
                <a:gd name="T6" fmla="*/ 76 w 107"/>
                <a:gd name="T7" fmla="*/ 47 h 107"/>
                <a:gd name="T8" fmla="*/ 60 w 107"/>
                <a:gd name="T9" fmla="*/ 47 h 107"/>
                <a:gd name="T10" fmla="*/ 60 w 107"/>
                <a:gd name="T11" fmla="*/ 31 h 107"/>
                <a:gd name="T12" fmla="*/ 70 w 107"/>
                <a:gd name="T13" fmla="*/ 16 h 107"/>
                <a:gd name="T14" fmla="*/ 70 w 107"/>
                <a:gd name="T15" fmla="*/ 16 h 107"/>
                <a:gd name="T16" fmla="*/ 54 w 107"/>
                <a:gd name="T17" fmla="*/ 0 h 107"/>
                <a:gd name="T18" fmla="*/ 38 w 107"/>
                <a:gd name="T19" fmla="*/ 16 h 107"/>
                <a:gd name="T20" fmla="*/ 38 w 107"/>
                <a:gd name="T21" fmla="*/ 16 h 107"/>
                <a:gd name="T22" fmla="*/ 48 w 107"/>
                <a:gd name="T23" fmla="*/ 31 h 107"/>
                <a:gd name="T24" fmla="*/ 48 w 107"/>
                <a:gd name="T25" fmla="*/ 47 h 107"/>
                <a:gd name="T26" fmla="*/ 31 w 107"/>
                <a:gd name="T27" fmla="*/ 47 h 107"/>
                <a:gd name="T28" fmla="*/ 16 w 107"/>
                <a:gd name="T29" fmla="*/ 38 h 107"/>
                <a:gd name="T30" fmla="*/ 16 w 107"/>
                <a:gd name="T31" fmla="*/ 38 h 107"/>
                <a:gd name="T32" fmla="*/ 0 w 107"/>
                <a:gd name="T33" fmla="*/ 53 h 107"/>
                <a:gd name="T34" fmla="*/ 16 w 107"/>
                <a:gd name="T35" fmla="*/ 69 h 107"/>
                <a:gd name="T36" fmla="*/ 16 w 107"/>
                <a:gd name="T37" fmla="*/ 69 h 107"/>
                <a:gd name="T38" fmla="*/ 31 w 107"/>
                <a:gd name="T39" fmla="*/ 59 h 107"/>
                <a:gd name="T40" fmla="*/ 48 w 107"/>
                <a:gd name="T41" fmla="*/ 59 h 107"/>
                <a:gd name="T42" fmla="*/ 48 w 107"/>
                <a:gd name="T43" fmla="*/ 76 h 107"/>
                <a:gd name="T44" fmla="*/ 38 w 107"/>
                <a:gd name="T45" fmla="*/ 91 h 107"/>
                <a:gd name="T46" fmla="*/ 38 w 107"/>
                <a:gd name="T47" fmla="*/ 91 h 107"/>
                <a:gd name="T48" fmla="*/ 54 w 107"/>
                <a:gd name="T49" fmla="*/ 107 h 107"/>
                <a:gd name="T50" fmla="*/ 70 w 107"/>
                <a:gd name="T51" fmla="*/ 91 h 107"/>
                <a:gd name="T52" fmla="*/ 70 w 107"/>
                <a:gd name="T53" fmla="*/ 91 h 107"/>
                <a:gd name="T54" fmla="*/ 60 w 107"/>
                <a:gd name="T55" fmla="*/ 76 h 107"/>
                <a:gd name="T56" fmla="*/ 60 w 107"/>
                <a:gd name="T57" fmla="*/ 59 h 107"/>
                <a:gd name="T58" fmla="*/ 76 w 107"/>
                <a:gd name="T59" fmla="*/ 59 h 107"/>
                <a:gd name="T60" fmla="*/ 91 w 107"/>
                <a:gd name="T61" fmla="*/ 69 h 107"/>
                <a:gd name="T62" fmla="*/ 91 w 107"/>
                <a:gd name="T63" fmla="*/ 69 h 107"/>
                <a:gd name="T64" fmla="*/ 107 w 107"/>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3"/>
                  </a:moveTo>
                  <a:cubicBezTo>
                    <a:pt x="107" y="45"/>
                    <a:pt x="100" y="38"/>
                    <a:pt x="91" y="38"/>
                  </a:cubicBezTo>
                  <a:cubicBezTo>
                    <a:pt x="91" y="38"/>
                    <a:pt x="91" y="38"/>
                    <a:pt x="91" y="38"/>
                  </a:cubicBezTo>
                  <a:cubicBezTo>
                    <a:pt x="85" y="38"/>
                    <a:pt x="79" y="42"/>
                    <a:pt x="76" y="47"/>
                  </a:cubicBezTo>
                  <a:cubicBezTo>
                    <a:pt x="60" y="47"/>
                    <a:pt x="60" y="47"/>
                    <a:pt x="60" y="47"/>
                  </a:cubicBezTo>
                  <a:cubicBezTo>
                    <a:pt x="60" y="31"/>
                    <a:pt x="60" y="31"/>
                    <a:pt x="60" y="31"/>
                  </a:cubicBezTo>
                  <a:cubicBezTo>
                    <a:pt x="66" y="28"/>
                    <a:pt x="70" y="23"/>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3"/>
                    <a:pt x="42" y="28"/>
                    <a:pt x="48" y="31"/>
                  </a:cubicBezTo>
                  <a:cubicBezTo>
                    <a:pt x="48" y="47"/>
                    <a:pt x="48" y="47"/>
                    <a:pt x="48" y="47"/>
                  </a:cubicBezTo>
                  <a:cubicBezTo>
                    <a:pt x="31" y="47"/>
                    <a:pt x="31" y="47"/>
                    <a:pt x="31" y="47"/>
                  </a:cubicBezTo>
                  <a:cubicBezTo>
                    <a:pt x="29" y="42"/>
                    <a:pt x="23" y="38"/>
                    <a:pt x="16" y="38"/>
                  </a:cubicBezTo>
                  <a:cubicBezTo>
                    <a:pt x="16" y="38"/>
                    <a:pt x="16" y="38"/>
                    <a:pt x="16" y="38"/>
                  </a:cubicBezTo>
                  <a:cubicBezTo>
                    <a:pt x="8" y="38"/>
                    <a:pt x="0" y="45"/>
                    <a:pt x="0" y="53"/>
                  </a:cubicBezTo>
                  <a:cubicBezTo>
                    <a:pt x="0" y="62"/>
                    <a:pt x="8" y="69"/>
                    <a:pt x="16" y="69"/>
                  </a:cubicBezTo>
                  <a:cubicBezTo>
                    <a:pt x="16" y="69"/>
                    <a:pt x="16" y="69"/>
                    <a:pt x="16" y="69"/>
                  </a:cubicBezTo>
                  <a:cubicBezTo>
                    <a:pt x="23" y="69"/>
                    <a:pt x="29" y="65"/>
                    <a:pt x="31" y="59"/>
                  </a:cubicBezTo>
                  <a:cubicBezTo>
                    <a:pt x="48" y="59"/>
                    <a:pt x="48" y="59"/>
                    <a:pt x="48" y="59"/>
                  </a:cubicBezTo>
                  <a:cubicBezTo>
                    <a:pt x="48" y="76"/>
                    <a:pt x="48" y="76"/>
                    <a:pt x="48" y="76"/>
                  </a:cubicBezTo>
                  <a:cubicBezTo>
                    <a:pt x="42" y="79"/>
                    <a:pt x="38" y="84"/>
                    <a:pt x="38" y="91"/>
                  </a:cubicBezTo>
                  <a:cubicBezTo>
                    <a:pt x="38" y="91"/>
                    <a:pt x="38" y="91"/>
                    <a:pt x="38" y="91"/>
                  </a:cubicBezTo>
                  <a:cubicBezTo>
                    <a:pt x="38" y="99"/>
                    <a:pt x="45" y="107"/>
                    <a:pt x="54" y="107"/>
                  </a:cubicBezTo>
                  <a:cubicBezTo>
                    <a:pt x="62" y="107"/>
                    <a:pt x="70" y="99"/>
                    <a:pt x="70" y="91"/>
                  </a:cubicBezTo>
                  <a:cubicBezTo>
                    <a:pt x="70" y="91"/>
                    <a:pt x="70" y="91"/>
                    <a:pt x="70" y="91"/>
                  </a:cubicBezTo>
                  <a:cubicBezTo>
                    <a:pt x="70" y="84"/>
                    <a:pt x="66" y="79"/>
                    <a:pt x="60" y="76"/>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6" name="Freeform 214"/>
            <p:cNvSpPr>
              <a:spLocks/>
            </p:cNvSpPr>
            <p:nvPr/>
          </p:nvSpPr>
          <p:spPr bwMode="auto">
            <a:xfrm>
              <a:off x="9636125" y="723900"/>
              <a:ext cx="87313" cy="85725"/>
            </a:xfrm>
            <a:custGeom>
              <a:avLst/>
              <a:gdLst>
                <a:gd name="T0" fmla="*/ 107 w 107"/>
                <a:gd name="T1" fmla="*/ 53 h 107"/>
                <a:gd name="T2" fmla="*/ 91 w 107"/>
                <a:gd name="T3" fmla="*/ 38 h 107"/>
                <a:gd name="T4" fmla="*/ 91 w 107"/>
                <a:gd name="T5" fmla="*/ 38 h 107"/>
                <a:gd name="T6" fmla="*/ 76 w 107"/>
                <a:gd name="T7" fmla="*/ 47 h 107"/>
                <a:gd name="T8" fmla="*/ 60 w 107"/>
                <a:gd name="T9" fmla="*/ 47 h 107"/>
                <a:gd name="T10" fmla="*/ 60 w 107"/>
                <a:gd name="T11" fmla="*/ 31 h 107"/>
                <a:gd name="T12" fmla="*/ 69 w 107"/>
                <a:gd name="T13" fmla="*/ 16 h 107"/>
                <a:gd name="T14" fmla="*/ 69 w 107"/>
                <a:gd name="T15" fmla="*/ 16 h 107"/>
                <a:gd name="T16" fmla="*/ 54 w 107"/>
                <a:gd name="T17" fmla="*/ 0 h 107"/>
                <a:gd name="T18" fmla="*/ 38 w 107"/>
                <a:gd name="T19" fmla="*/ 16 h 107"/>
                <a:gd name="T20" fmla="*/ 38 w 107"/>
                <a:gd name="T21" fmla="*/ 16 h 107"/>
                <a:gd name="T22" fmla="*/ 47 w 107"/>
                <a:gd name="T23" fmla="*/ 31 h 107"/>
                <a:gd name="T24" fmla="*/ 47 w 107"/>
                <a:gd name="T25" fmla="*/ 47 h 107"/>
                <a:gd name="T26" fmla="*/ 31 w 107"/>
                <a:gd name="T27" fmla="*/ 47 h 107"/>
                <a:gd name="T28" fmla="*/ 16 w 107"/>
                <a:gd name="T29" fmla="*/ 38 h 107"/>
                <a:gd name="T30" fmla="*/ 16 w 107"/>
                <a:gd name="T31" fmla="*/ 38 h 107"/>
                <a:gd name="T32" fmla="*/ 0 w 107"/>
                <a:gd name="T33" fmla="*/ 53 h 107"/>
                <a:gd name="T34" fmla="*/ 16 w 107"/>
                <a:gd name="T35" fmla="*/ 69 h 107"/>
                <a:gd name="T36" fmla="*/ 16 w 107"/>
                <a:gd name="T37" fmla="*/ 69 h 107"/>
                <a:gd name="T38" fmla="*/ 31 w 107"/>
                <a:gd name="T39" fmla="*/ 59 h 107"/>
                <a:gd name="T40" fmla="*/ 47 w 107"/>
                <a:gd name="T41" fmla="*/ 59 h 107"/>
                <a:gd name="T42" fmla="*/ 47 w 107"/>
                <a:gd name="T43" fmla="*/ 76 h 107"/>
                <a:gd name="T44" fmla="*/ 38 w 107"/>
                <a:gd name="T45" fmla="*/ 91 h 107"/>
                <a:gd name="T46" fmla="*/ 38 w 107"/>
                <a:gd name="T47" fmla="*/ 91 h 107"/>
                <a:gd name="T48" fmla="*/ 54 w 107"/>
                <a:gd name="T49" fmla="*/ 107 h 107"/>
                <a:gd name="T50" fmla="*/ 69 w 107"/>
                <a:gd name="T51" fmla="*/ 91 h 107"/>
                <a:gd name="T52" fmla="*/ 69 w 107"/>
                <a:gd name="T53" fmla="*/ 91 h 107"/>
                <a:gd name="T54" fmla="*/ 60 w 107"/>
                <a:gd name="T55" fmla="*/ 76 h 107"/>
                <a:gd name="T56" fmla="*/ 60 w 107"/>
                <a:gd name="T57" fmla="*/ 59 h 107"/>
                <a:gd name="T58" fmla="*/ 76 w 107"/>
                <a:gd name="T59" fmla="*/ 59 h 107"/>
                <a:gd name="T60" fmla="*/ 91 w 107"/>
                <a:gd name="T61" fmla="*/ 69 h 107"/>
                <a:gd name="T62" fmla="*/ 91 w 107"/>
                <a:gd name="T63" fmla="*/ 69 h 107"/>
                <a:gd name="T64" fmla="*/ 107 w 107"/>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3"/>
                  </a:moveTo>
                  <a:cubicBezTo>
                    <a:pt x="107" y="45"/>
                    <a:pt x="100" y="38"/>
                    <a:pt x="91" y="38"/>
                  </a:cubicBezTo>
                  <a:cubicBezTo>
                    <a:pt x="91" y="38"/>
                    <a:pt x="91" y="38"/>
                    <a:pt x="91" y="38"/>
                  </a:cubicBezTo>
                  <a:cubicBezTo>
                    <a:pt x="84" y="38"/>
                    <a:pt x="79" y="42"/>
                    <a:pt x="76" y="47"/>
                  </a:cubicBezTo>
                  <a:cubicBezTo>
                    <a:pt x="60" y="47"/>
                    <a:pt x="60" y="47"/>
                    <a:pt x="60" y="47"/>
                  </a:cubicBezTo>
                  <a:cubicBezTo>
                    <a:pt x="60" y="31"/>
                    <a:pt x="60" y="31"/>
                    <a:pt x="60" y="31"/>
                  </a:cubicBezTo>
                  <a:cubicBezTo>
                    <a:pt x="65" y="28"/>
                    <a:pt x="69" y="23"/>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3"/>
                    <a:pt x="42" y="28"/>
                    <a:pt x="47" y="31"/>
                  </a:cubicBezTo>
                  <a:cubicBezTo>
                    <a:pt x="47" y="47"/>
                    <a:pt x="47" y="47"/>
                    <a:pt x="47" y="47"/>
                  </a:cubicBezTo>
                  <a:cubicBezTo>
                    <a:pt x="31" y="47"/>
                    <a:pt x="31" y="47"/>
                    <a:pt x="31" y="47"/>
                  </a:cubicBezTo>
                  <a:cubicBezTo>
                    <a:pt x="28" y="42"/>
                    <a:pt x="23" y="38"/>
                    <a:pt x="16" y="38"/>
                  </a:cubicBezTo>
                  <a:cubicBezTo>
                    <a:pt x="16" y="38"/>
                    <a:pt x="16" y="38"/>
                    <a:pt x="16" y="38"/>
                  </a:cubicBezTo>
                  <a:cubicBezTo>
                    <a:pt x="7" y="38"/>
                    <a:pt x="0" y="45"/>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9"/>
                    <a:pt x="38" y="84"/>
                    <a:pt x="38" y="91"/>
                  </a:cubicBezTo>
                  <a:cubicBezTo>
                    <a:pt x="38" y="91"/>
                    <a:pt x="38" y="91"/>
                    <a:pt x="38" y="91"/>
                  </a:cubicBezTo>
                  <a:cubicBezTo>
                    <a:pt x="38" y="99"/>
                    <a:pt x="45" y="107"/>
                    <a:pt x="54" y="107"/>
                  </a:cubicBezTo>
                  <a:cubicBezTo>
                    <a:pt x="62" y="107"/>
                    <a:pt x="69" y="99"/>
                    <a:pt x="69" y="91"/>
                  </a:cubicBezTo>
                  <a:cubicBezTo>
                    <a:pt x="69" y="91"/>
                    <a:pt x="69" y="91"/>
                    <a:pt x="69" y="91"/>
                  </a:cubicBezTo>
                  <a:cubicBezTo>
                    <a:pt x="69" y="84"/>
                    <a:pt x="65" y="79"/>
                    <a:pt x="60" y="76"/>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7" name="Freeform 215"/>
            <p:cNvSpPr>
              <a:spLocks/>
            </p:cNvSpPr>
            <p:nvPr/>
          </p:nvSpPr>
          <p:spPr bwMode="auto">
            <a:xfrm>
              <a:off x="9804400" y="723900"/>
              <a:ext cx="87313" cy="85725"/>
            </a:xfrm>
            <a:custGeom>
              <a:avLst/>
              <a:gdLst>
                <a:gd name="T0" fmla="*/ 107 w 107"/>
                <a:gd name="T1" fmla="*/ 53 h 107"/>
                <a:gd name="T2" fmla="*/ 91 w 107"/>
                <a:gd name="T3" fmla="*/ 38 h 107"/>
                <a:gd name="T4" fmla="*/ 91 w 107"/>
                <a:gd name="T5" fmla="*/ 38 h 107"/>
                <a:gd name="T6" fmla="*/ 76 w 107"/>
                <a:gd name="T7" fmla="*/ 47 h 107"/>
                <a:gd name="T8" fmla="*/ 59 w 107"/>
                <a:gd name="T9" fmla="*/ 47 h 107"/>
                <a:gd name="T10" fmla="*/ 59 w 107"/>
                <a:gd name="T11" fmla="*/ 31 h 107"/>
                <a:gd name="T12" fmla="*/ 69 w 107"/>
                <a:gd name="T13" fmla="*/ 16 h 107"/>
                <a:gd name="T14" fmla="*/ 69 w 107"/>
                <a:gd name="T15" fmla="*/ 16 h 107"/>
                <a:gd name="T16" fmla="*/ 53 w 107"/>
                <a:gd name="T17" fmla="*/ 0 h 107"/>
                <a:gd name="T18" fmla="*/ 38 w 107"/>
                <a:gd name="T19" fmla="*/ 16 h 107"/>
                <a:gd name="T20" fmla="*/ 38 w 107"/>
                <a:gd name="T21" fmla="*/ 16 h 107"/>
                <a:gd name="T22" fmla="*/ 47 w 107"/>
                <a:gd name="T23" fmla="*/ 31 h 107"/>
                <a:gd name="T24" fmla="*/ 47 w 107"/>
                <a:gd name="T25" fmla="*/ 47 h 107"/>
                <a:gd name="T26" fmla="*/ 31 w 107"/>
                <a:gd name="T27" fmla="*/ 47 h 107"/>
                <a:gd name="T28" fmla="*/ 16 w 107"/>
                <a:gd name="T29" fmla="*/ 38 h 107"/>
                <a:gd name="T30" fmla="*/ 16 w 107"/>
                <a:gd name="T31" fmla="*/ 38 h 107"/>
                <a:gd name="T32" fmla="*/ 0 w 107"/>
                <a:gd name="T33" fmla="*/ 53 h 107"/>
                <a:gd name="T34" fmla="*/ 16 w 107"/>
                <a:gd name="T35" fmla="*/ 69 h 107"/>
                <a:gd name="T36" fmla="*/ 16 w 107"/>
                <a:gd name="T37" fmla="*/ 69 h 107"/>
                <a:gd name="T38" fmla="*/ 31 w 107"/>
                <a:gd name="T39" fmla="*/ 59 h 107"/>
                <a:gd name="T40" fmla="*/ 47 w 107"/>
                <a:gd name="T41" fmla="*/ 59 h 107"/>
                <a:gd name="T42" fmla="*/ 47 w 107"/>
                <a:gd name="T43" fmla="*/ 76 h 107"/>
                <a:gd name="T44" fmla="*/ 38 w 107"/>
                <a:gd name="T45" fmla="*/ 91 h 107"/>
                <a:gd name="T46" fmla="*/ 38 w 107"/>
                <a:gd name="T47" fmla="*/ 91 h 107"/>
                <a:gd name="T48" fmla="*/ 53 w 107"/>
                <a:gd name="T49" fmla="*/ 107 h 107"/>
                <a:gd name="T50" fmla="*/ 69 w 107"/>
                <a:gd name="T51" fmla="*/ 91 h 107"/>
                <a:gd name="T52" fmla="*/ 69 w 107"/>
                <a:gd name="T53" fmla="*/ 91 h 107"/>
                <a:gd name="T54" fmla="*/ 59 w 107"/>
                <a:gd name="T55" fmla="*/ 76 h 107"/>
                <a:gd name="T56" fmla="*/ 59 w 107"/>
                <a:gd name="T57" fmla="*/ 59 h 107"/>
                <a:gd name="T58" fmla="*/ 76 w 107"/>
                <a:gd name="T59" fmla="*/ 59 h 107"/>
                <a:gd name="T60" fmla="*/ 91 w 107"/>
                <a:gd name="T61" fmla="*/ 69 h 107"/>
                <a:gd name="T62" fmla="*/ 91 w 107"/>
                <a:gd name="T63" fmla="*/ 69 h 107"/>
                <a:gd name="T64" fmla="*/ 107 w 107"/>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3"/>
                  </a:moveTo>
                  <a:cubicBezTo>
                    <a:pt x="107" y="45"/>
                    <a:pt x="99" y="38"/>
                    <a:pt x="91" y="38"/>
                  </a:cubicBezTo>
                  <a:cubicBezTo>
                    <a:pt x="91" y="38"/>
                    <a:pt x="91" y="38"/>
                    <a:pt x="91" y="38"/>
                  </a:cubicBezTo>
                  <a:cubicBezTo>
                    <a:pt x="84" y="38"/>
                    <a:pt x="79" y="42"/>
                    <a:pt x="76" y="47"/>
                  </a:cubicBezTo>
                  <a:cubicBezTo>
                    <a:pt x="59" y="47"/>
                    <a:pt x="59" y="47"/>
                    <a:pt x="59" y="47"/>
                  </a:cubicBezTo>
                  <a:cubicBezTo>
                    <a:pt x="59" y="31"/>
                    <a:pt x="59" y="31"/>
                    <a:pt x="59" y="31"/>
                  </a:cubicBezTo>
                  <a:cubicBezTo>
                    <a:pt x="65" y="28"/>
                    <a:pt x="69" y="23"/>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3"/>
                    <a:pt x="42" y="28"/>
                    <a:pt x="47" y="31"/>
                  </a:cubicBezTo>
                  <a:cubicBezTo>
                    <a:pt x="47" y="47"/>
                    <a:pt x="47" y="47"/>
                    <a:pt x="47" y="47"/>
                  </a:cubicBezTo>
                  <a:cubicBezTo>
                    <a:pt x="31" y="47"/>
                    <a:pt x="31" y="47"/>
                    <a:pt x="31" y="47"/>
                  </a:cubicBezTo>
                  <a:cubicBezTo>
                    <a:pt x="28" y="42"/>
                    <a:pt x="23" y="38"/>
                    <a:pt x="16" y="38"/>
                  </a:cubicBezTo>
                  <a:cubicBezTo>
                    <a:pt x="16" y="38"/>
                    <a:pt x="16" y="38"/>
                    <a:pt x="16" y="38"/>
                  </a:cubicBezTo>
                  <a:cubicBezTo>
                    <a:pt x="7" y="38"/>
                    <a:pt x="0" y="45"/>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9"/>
                    <a:pt x="38" y="84"/>
                    <a:pt x="38" y="91"/>
                  </a:cubicBezTo>
                  <a:cubicBezTo>
                    <a:pt x="38" y="91"/>
                    <a:pt x="38" y="91"/>
                    <a:pt x="38" y="91"/>
                  </a:cubicBezTo>
                  <a:cubicBezTo>
                    <a:pt x="38" y="99"/>
                    <a:pt x="45" y="107"/>
                    <a:pt x="53" y="107"/>
                  </a:cubicBezTo>
                  <a:cubicBezTo>
                    <a:pt x="62" y="107"/>
                    <a:pt x="69" y="99"/>
                    <a:pt x="69" y="91"/>
                  </a:cubicBezTo>
                  <a:cubicBezTo>
                    <a:pt x="69" y="91"/>
                    <a:pt x="69" y="91"/>
                    <a:pt x="69" y="91"/>
                  </a:cubicBezTo>
                  <a:cubicBezTo>
                    <a:pt x="69" y="84"/>
                    <a:pt x="65" y="79"/>
                    <a:pt x="59" y="76"/>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8" name="Freeform 216"/>
            <p:cNvSpPr>
              <a:spLocks/>
            </p:cNvSpPr>
            <p:nvPr/>
          </p:nvSpPr>
          <p:spPr bwMode="auto">
            <a:xfrm>
              <a:off x="9299575" y="892175"/>
              <a:ext cx="85725" cy="85725"/>
            </a:xfrm>
            <a:custGeom>
              <a:avLst/>
              <a:gdLst>
                <a:gd name="T0" fmla="*/ 106 w 106"/>
                <a:gd name="T1" fmla="*/ 53 h 106"/>
                <a:gd name="T2" fmla="*/ 90 w 106"/>
                <a:gd name="T3" fmla="*/ 37 h 106"/>
                <a:gd name="T4" fmla="*/ 90 w 106"/>
                <a:gd name="T5" fmla="*/ 37 h 106"/>
                <a:gd name="T6" fmla="*/ 76 w 106"/>
                <a:gd name="T7" fmla="*/ 47 h 106"/>
                <a:gd name="T8" fmla="*/ 59 w 106"/>
                <a:gd name="T9" fmla="*/ 47 h 106"/>
                <a:gd name="T10" fmla="*/ 59 w 106"/>
                <a:gd name="T11" fmla="*/ 30 h 106"/>
                <a:gd name="T12" fmla="*/ 69 w 106"/>
                <a:gd name="T13" fmla="*/ 16 h 106"/>
                <a:gd name="T14" fmla="*/ 69 w 106"/>
                <a:gd name="T15" fmla="*/ 16 h 106"/>
                <a:gd name="T16" fmla="*/ 53 w 106"/>
                <a:gd name="T17" fmla="*/ 0 h 106"/>
                <a:gd name="T18" fmla="*/ 37 w 106"/>
                <a:gd name="T19" fmla="*/ 16 h 106"/>
                <a:gd name="T20" fmla="*/ 37 w 106"/>
                <a:gd name="T21" fmla="*/ 16 h 106"/>
                <a:gd name="T22" fmla="*/ 47 w 106"/>
                <a:gd name="T23" fmla="*/ 30 h 106"/>
                <a:gd name="T24" fmla="*/ 47 w 106"/>
                <a:gd name="T25" fmla="*/ 47 h 106"/>
                <a:gd name="T26" fmla="*/ 30 w 106"/>
                <a:gd name="T27" fmla="*/ 47 h 106"/>
                <a:gd name="T28" fmla="*/ 15 w 106"/>
                <a:gd name="T29" fmla="*/ 37 h 106"/>
                <a:gd name="T30" fmla="*/ 15 w 106"/>
                <a:gd name="T31" fmla="*/ 37 h 106"/>
                <a:gd name="T32" fmla="*/ 0 w 106"/>
                <a:gd name="T33" fmla="*/ 53 h 106"/>
                <a:gd name="T34" fmla="*/ 15 w 106"/>
                <a:gd name="T35" fmla="*/ 69 h 106"/>
                <a:gd name="T36" fmla="*/ 15 w 106"/>
                <a:gd name="T37" fmla="*/ 69 h 106"/>
                <a:gd name="T38" fmla="*/ 30 w 106"/>
                <a:gd name="T39" fmla="*/ 59 h 106"/>
                <a:gd name="T40" fmla="*/ 47 w 106"/>
                <a:gd name="T41" fmla="*/ 59 h 106"/>
                <a:gd name="T42" fmla="*/ 47 w 106"/>
                <a:gd name="T43" fmla="*/ 76 h 106"/>
                <a:gd name="T44" fmla="*/ 37 w 106"/>
                <a:gd name="T45" fmla="*/ 91 h 106"/>
                <a:gd name="T46" fmla="*/ 37 w 106"/>
                <a:gd name="T47" fmla="*/ 91 h 106"/>
                <a:gd name="T48" fmla="*/ 53 w 106"/>
                <a:gd name="T49" fmla="*/ 106 h 106"/>
                <a:gd name="T50" fmla="*/ 69 w 106"/>
                <a:gd name="T51" fmla="*/ 91 h 106"/>
                <a:gd name="T52" fmla="*/ 69 w 106"/>
                <a:gd name="T53" fmla="*/ 91 h 106"/>
                <a:gd name="T54" fmla="*/ 59 w 106"/>
                <a:gd name="T55" fmla="*/ 76 h 106"/>
                <a:gd name="T56" fmla="*/ 59 w 106"/>
                <a:gd name="T57" fmla="*/ 59 h 106"/>
                <a:gd name="T58" fmla="*/ 76 w 106"/>
                <a:gd name="T59" fmla="*/ 59 h 106"/>
                <a:gd name="T60" fmla="*/ 90 w 106"/>
                <a:gd name="T61" fmla="*/ 69 h 106"/>
                <a:gd name="T62" fmla="*/ 90 w 106"/>
                <a:gd name="T63" fmla="*/ 69 h 106"/>
                <a:gd name="T64" fmla="*/ 106 w 106"/>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6">
                  <a:moveTo>
                    <a:pt x="106" y="53"/>
                  </a:moveTo>
                  <a:cubicBezTo>
                    <a:pt x="106" y="44"/>
                    <a:pt x="99" y="37"/>
                    <a:pt x="90" y="37"/>
                  </a:cubicBezTo>
                  <a:cubicBezTo>
                    <a:pt x="90" y="37"/>
                    <a:pt x="90" y="37"/>
                    <a:pt x="90" y="37"/>
                  </a:cubicBezTo>
                  <a:cubicBezTo>
                    <a:pt x="84" y="37"/>
                    <a:pt x="78"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2"/>
                    <a:pt x="41" y="28"/>
                    <a:pt x="47" y="30"/>
                  </a:cubicBezTo>
                  <a:cubicBezTo>
                    <a:pt x="47" y="47"/>
                    <a:pt x="47" y="47"/>
                    <a:pt x="47" y="47"/>
                  </a:cubicBezTo>
                  <a:cubicBezTo>
                    <a:pt x="30" y="47"/>
                    <a:pt x="30" y="47"/>
                    <a:pt x="30" y="47"/>
                  </a:cubicBezTo>
                  <a:cubicBezTo>
                    <a:pt x="28" y="41"/>
                    <a:pt x="22" y="37"/>
                    <a:pt x="15" y="37"/>
                  </a:cubicBezTo>
                  <a:cubicBezTo>
                    <a:pt x="15" y="37"/>
                    <a:pt x="15" y="37"/>
                    <a:pt x="15" y="37"/>
                  </a:cubicBezTo>
                  <a:cubicBezTo>
                    <a:pt x="7" y="37"/>
                    <a:pt x="0" y="44"/>
                    <a:pt x="0" y="53"/>
                  </a:cubicBezTo>
                  <a:cubicBezTo>
                    <a:pt x="0" y="62"/>
                    <a:pt x="7" y="69"/>
                    <a:pt x="15" y="69"/>
                  </a:cubicBezTo>
                  <a:cubicBezTo>
                    <a:pt x="15" y="69"/>
                    <a:pt x="15" y="69"/>
                    <a:pt x="15" y="69"/>
                  </a:cubicBezTo>
                  <a:cubicBezTo>
                    <a:pt x="22" y="69"/>
                    <a:pt x="28" y="65"/>
                    <a:pt x="30" y="59"/>
                  </a:cubicBezTo>
                  <a:cubicBezTo>
                    <a:pt x="47" y="59"/>
                    <a:pt x="47" y="59"/>
                    <a:pt x="47" y="59"/>
                  </a:cubicBezTo>
                  <a:cubicBezTo>
                    <a:pt x="47" y="76"/>
                    <a:pt x="47" y="76"/>
                    <a:pt x="47" y="76"/>
                  </a:cubicBezTo>
                  <a:cubicBezTo>
                    <a:pt x="41" y="78"/>
                    <a:pt x="37" y="84"/>
                    <a:pt x="37" y="91"/>
                  </a:cubicBezTo>
                  <a:cubicBezTo>
                    <a:pt x="37" y="91"/>
                    <a:pt x="37" y="91"/>
                    <a:pt x="37" y="91"/>
                  </a:cubicBezTo>
                  <a:cubicBezTo>
                    <a:pt x="37" y="99"/>
                    <a:pt x="44" y="106"/>
                    <a:pt x="53" y="106"/>
                  </a:cubicBezTo>
                  <a:cubicBezTo>
                    <a:pt x="62" y="106"/>
                    <a:pt x="69" y="99"/>
                    <a:pt x="69" y="91"/>
                  </a:cubicBezTo>
                  <a:cubicBezTo>
                    <a:pt x="69" y="91"/>
                    <a:pt x="69" y="91"/>
                    <a:pt x="69" y="91"/>
                  </a:cubicBezTo>
                  <a:cubicBezTo>
                    <a:pt x="69" y="84"/>
                    <a:pt x="65" y="78"/>
                    <a:pt x="59" y="76"/>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9" name="Freeform 217"/>
            <p:cNvSpPr>
              <a:spLocks/>
            </p:cNvSpPr>
            <p:nvPr/>
          </p:nvSpPr>
          <p:spPr bwMode="auto">
            <a:xfrm>
              <a:off x="9467850" y="892175"/>
              <a:ext cx="85725"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70 w 107"/>
                <a:gd name="T13" fmla="*/ 16 h 106"/>
                <a:gd name="T14" fmla="*/ 70 w 107"/>
                <a:gd name="T15" fmla="*/ 16 h 106"/>
                <a:gd name="T16" fmla="*/ 54 w 107"/>
                <a:gd name="T17" fmla="*/ 0 h 106"/>
                <a:gd name="T18" fmla="*/ 38 w 107"/>
                <a:gd name="T19" fmla="*/ 16 h 106"/>
                <a:gd name="T20" fmla="*/ 38 w 107"/>
                <a:gd name="T21" fmla="*/ 16 h 106"/>
                <a:gd name="T22" fmla="*/ 48 w 107"/>
                <a:gd name="T23" fmla="*/ 30 h 106"/>
                <a:gd name="T24" fmla="*/ 48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8 w 107"/>
                <a:gd name="T41" fmla="*/ 59 h 106"/>
                <a:gd name="T42" fmla="*/ 48 w 107"/>
                <a:gd name="T43" fmla="*/ 76 h 106"/>
                <a:gd name="T44" fmla="*/ 38 w 107"/>
                <a:gd name="T45" fmla="*/ 91 h 106"/>
                <a:gd name="T46" fmla="*/ 38 w 107"/>
                <a:gd name="T47" fmla="*/ 91 h 106"/>
                <a:gd name="T48" fmla="*/ 54 w 107"/>
                <a:gd name="T49" fmla="*/ 106 h 106"/>
                <a:gd name="T50" fmla="*/ 70 w 107"/>
                <a:gd name="T51" fmla="*/ 91 h 106"/>
                <a:gd name="T52" fmla="*/ 70 w 107"/>
                <a:gd name="T53" fmla="*/ 91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5" y="37"/>
                    <a:pt x="79" y="41"/>
                    <a:pt x="76" y="47"/>
                  </a:cubicBezTo>
                  <a:cubicBezTo>
                    <a:pt x="60" y="47"/>
                    <a:pt x="60" y="47"/>
                    <a:pt x="60" y="47"/>
                  </a:cubicBezTo>
                  <a:cubicBezTo>
                    <a:pt x="60" y="30"/>
                    <a:pt x="60" y="30"/>
                    <a:pt x="60" y="30"/>
                  </a:cubicBezTo>
                  <a:cubicBezTo>
                    <a:pt x="66" y="28"/>
                    <a:pt x="70" y="22"/>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2"/>
                    <a:pt x="42" y="28"/>
                    <a:pt x="48" y="30"/>
                  </a:cubicBezTo>
                  <a:cubicBezTo>
                    <a:pt x="48" y="47"/>
                    <a:pt x="48" y="47"/>
                    <a:pt x="48" y="47"/>
                  </a:cubicBezTo>
                  <a:cubicBezTo>
                    <a:pt x="31" y="47"/>
                    <a:pt x="31" y="47"/>
                    <a:pt x="31" y="47"/>
                  </a:cubicBezTo>
                  <a:cubicBezTo>
                    <a:pt x="29" y="41"/>
                    <a:pt x="23" y="37"/>
                    <a:pt x="16" y="37"/>
                  </a:cubicBezTo>
                  <a:cubicBezTo>
                    <a:pt x="16" y="37"/>
                    <a:pt x="16" y="37"/>
                    <a:pt x="16" y="37"/>
                  </a:cubicBezTo>
                  <a:cubicBezTo>
                    <a:pt x="8" y="37"/>
                    <a:pt x="0" y="44"/>
                    <a:pt x="0" y="53"/>
                  </a:cubicBezTo>
                  <a:cubicBezTo>
                    <a:pt x="0" y="62"/>
                    <a:pt x="8" y="69"/>
                    <a:pt x="16" y="69"/>
                  </a:cubicBezTo>
                  <a:cubicBezTo>
                    <a:pt x="16" y="69"/>
                    <a:pt x="16" y="69"/>
                    <a:pt x="16" y="69"/>
                  </a:cubicBezTo>
                  <a:cubicBezTo>
                    <a:pt x="23" y="69"/>
                    <a:pt x="29" y="65"/>
                    <a:pt x="31" y="59"/>
                  </a:cubicBezTo>
                  <a:cubicBezTo>
                    <a:pt x="48" y="59"/>
                    <a:pt x="48" y="59"/>
                    <a:pt x="48" y="59"/>
                  </a:cubicBezTo>
                  <a:cubicBezTo>
                    <a:pt x="48" y="76"/>
                    <a:pt x="48" y="76"/>
                    <a:pt x="48" y="76"/>
                  </a:cubicBezTo>
                  <a:cubicBezTo>
                    <a:pt x="42" y="78"/>
                    <a:pt x="38" y="84"/>
                    <a:pt x="38" y="91"/>
                  </a:cubicBezTo>
                  <a:cubicBezTo>
                    <a:pt x="38" y="91"/>
                    <a:pt x="38" y="91"/>
                    <a:pt x="38" y="91"/>
                  </a:cubicBezTo>
                  <a:cubicBezTo>
                    <a:pt x="38" y="99"/>
                    <a:pt x="45" y="106"/>
                    <a:pt x="54" y="106"/>
                  </a:cubicBezTo>
                  <a:cubicBezTo>
                    <a:pt x="62" y="106"/>
                    <a:pt x="70" y="99"/>
                    <a:pt x="70" y="91"/>
                  </a:cubicBezTo>
                  <a:cubicBezTo>
                    <a:pt x="70" y="91"/>
                    <a:pt x="70" y="91"/>
                    <a:pt x="70" y="91"/>
                  </a:cubicBezTo>
                  <a:cubicBezTo>
                    <a:pt x="70" y="84"/>
                    <a:pt x="66" y="78"/>
                    <a:pt x="60" y="76"/>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0" name="Freeform 218"/>
            <p:cNvSpPr>
              <a:spLocks/>
            </p:cNvSpPr>
            <p:nvPr/>
          </p:nvSpPr>
          <p:spPr bwMode="auto">
            <a:xfrm>
              <a:off x="9636125" y="892175"/>
              <a:ext cx="87313"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69 w 107"/>
                <a:gd name="T13" fmla="*/ 16 h 106"/>
                <a:gd name="T14" fmla="*/ 69 w 107"/>
                <a:gd name="T15" fmla="*/ 16 h 106"/>
                <a:gd name="T16" fmla="*/ 54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1 h 106"/>
                <a:gd name="T46" fmla="*/ 38 w 107"/>
                <a:gd name="T47" fmla="*/ 91 h 106"/>
                <a:gd name="T48" fmla="*/ 54 w 107"/>
                <a:gd name="T49" fmla="*/ 106 h 106"/>
                <a:gd name="T50" fmla="*/ 69 w 107"/>
                <a:gd name="T51" fmla="*/ 91 h 106"/>
                <a:gd name="T52" fmla="*/ 69 w 107"/>
                <a:gd name="T53" fmla="*/ 91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4" y="37"/>
                    <a:pt x="79" y="41"/>
                    <a:pt x="76" y="47"/>
                  </a:cubicBezTo>
                  <a:cubicBezTo>
                    <a:pt x="60" y="47"/>
                    <a:pt x="60" y="47"/>
                    <a:pt x="60" y="47"/>
                  </a:cubicBezTo>
                  <a:cubicBezTo>
                    <a:pt x="60" y="30"/>
                    <a:pt x="60" y="30"/>
                    <a:pt x="60" y="30"/>
                  </a:cubicBezTo>
                  <a:cubicBezTo>
                    <a:pt x="65" y="28"/>
                    <a:pt x="69" y="22"/>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1"/>
                  </a:cubicBezTo>
                  <a:cubicBezTo>
                    <a:pt x="38" y="91"/>
                    <a:pt x="38" y="91"/>
                    <a:pt x="38" y="91"/>
                  </a:cubicBezTo>
                  <a:cubicBezTo>
                    <a:pt x="38" y="99"/>
                    <a:pt x="45" y="106"/>
                    <a:pt x="54" y="106"/>
                  </a:cubicBezTo>
                  <a:cubicBezTo>
                    <a:pt x="62" y="106"/>
                    <a:pt x="69" y="99"/>
                    <a:pt x="69" y="91"/>
                  </a:cubicBezTo>
                  <a:cubicBezTo>
                    <a:pt x="69" y="91"/>
                    <a:pt x="69" y="91"/>
                    <a:pt x="69" y="91"/>
                  </a:cubicBezTo>
                  <a:cubicBezTo>
                    <a:pt x="69" y="84"/>
                    <a:pt x="65" y="78"/>
                    <a:pt x="60" y="76"/>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1" name="Freeform 219"/>
            <p:cNvSpPr>
              <a:spLocks/>
            </p:cNvSpPr>
            <p:nvPr/>
          </p:nvSpPr>
          <p:spPr bwMode="auto">
            <a:xfrm>
              <a:off x="9804400" y="892175"/>
              <a:ext cx="87313" cy="85725"/>
            </a:xfrm>
            <a:custGeom>
              <a:avLst/>
              <a:gdLst>
                <a:gd name="T0" fmla="*/ 107 w 107"/>
                <a:gd name="T1" fmla="*/ 53 h 106"/>
                <a:gd name="T2" fmla="*/ 91 w 107"/>
                <a:gd name="T3" fmla="*/ 37 h 106"/>
                <a:gd name="T4" fmla="*/ 91 w 107"/>
                <a:gd name="T5" fmla="*/ 37 h 106"/>
                <a:gd name="T6" fmla="*/ 76 w 107"/>
                <a:gd name="T7" fmla="*/ 47 h 106"/>
                <a:gd name="T8" fmla="*/ 59 w 107"/>
                <a:gd name="T9" fmla="*/ 47 h 106"/>
                <a:gd name="T10" fmla="*/ 59 w 107"/>
                <a:gd name="T11" fmla="*/ 30 h 106"/>
                <a:gd name="T12" fmla="*/ 69 w 107"/>
                <a:gd name="T13" fmla="*/ 16 h 106"/>
                <a:gd name="T14" fmla="*/ 69 w 107"/>
                <a:gd name="T15" fmla="*/ 16 h 106"/>
                <a:gd name="T16" fmla="*/ 53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1 h 106"/>
                <a:gd name="T46" fmla="*/ 38 w 107"/>
                <a:gd name="T47" fmla="*/ 91 h 106"/>
                <a:gd name="T48" fmla="*/ 53 w 107"/>
                <a:gd name="T49" fmla="*/ 106 h 106"/>
                <a:gd name="T50" fmla="*/ 69 w 107"/>
                <a:gd name="T51" fmla="*/ 91 h 106"/>
                <a:gd name="T52" fmla="*/ 69 w 107"/>
                <a:gd name="T53" fmla="*/ 91 h 106"/>
                <a:gd name="T54" fmla="*/ 59 w 107"/>
                <a:gd name="T55" fmla="*/ 76 h 106"/>
                <a:gd name="T56" fmla="*/ 59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99" y="37"/>
                    <a:pt x="91" y="37"/>
                  </a:cubicBezTo>
                  <a:cubicBezTo>
                    <a:pt x="91" y="37"/>
                    <a:pt x="91" y="37"/>
                    <a:pt x="91" y="37"/>
                  </a:cubicBezTo>
                  <a:cubicBezTo>
                    <a:pt x="84" y="37"/>
                    <a:pt x="79"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1"/>
                  </a:cubicBezTo>
                  <a:cubicBezTo>
                    <a:pt x="38" y="91"/>
                    <a:pt x="38" y="91"/>
                    <a:pt x="38" y="91"/>
                  </a:cubicBezTo>
                  <a:cubicBezTo>
                    <a:pt x="38" y="99"/>
                    <a:pt x="45" y="106"/>
                    <a:pt x="53" y="106"/>
                  </a:cubicBezTo>
                  <a:cubicBezTo>
                    <a:pt x="62" y="106"/>
                    <a:pt x="69" y="99"/>
                    <a:pt x="69" y="91"/>
                  </a:cubicBezTo>
                  <a:cubicBezTo>
                    <a:pt x="69" y="91"/>
                    <a:pt x="69" y="91"/>
                    <a:pt x="69" y="91"/>
                  </a:cubicBezTo>
                  <a:cubicBezTo>
                    <a:pt x="69" y="84"/>
                    <a:pt x="65" y="78"/>
                    <a:pt x="59" y="76"/>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2" name="Freeform 220"/>
            <p:cNvSpPr>
              <a:spLocks/>
            </p:cNvSpPr>
            <p:nvPr/>
          </p:nvSpPr>
          <p:spPr bwMode="auto">
            <a:xfrm>
              <a:off x="9299575" y="1060450"/>
              <a:ext cx="85725" cy="85725"/>
            </a:xfrm>
            <a:custGeom>
              <a:avLst/>
              <a:gdLst>
                <a:gd name="T0" fmla="*/ 106 w 106"/>
                <a:gd name="T1" fmla="*/ 53 h 106"/>
                <a:gd name="T2" fmla="*/ 90 w 106"/>
                <a:gd name="T3" fmla="*/ 37 h 106"/>
                <a:gd name="T4" fmla="*/ 90 w 106"/>
                <a:gd name="T5" fmla="*/ 37 h 106"/>
                <a:gd name="T6" fmla="*/ 76 w 106"/>
                <a:gd name="T7" fmla="*/ 47 h 106"/>
                <a:gd name="T8" fmla="*/ 59 w 106"/>
                <a:gd name="T9" fmla="*/ 47 h 106"/>
                <a:gd name="T10" fmla="*/ 59 w 106"/>
                <a:gd name="T11" fmla="*/ 30 h 106"/>
                <a:gd name="T12" fmla="*/ 69 w 106"/>
                <a:gd name="T13" fmla="*/ 16 h 106"/>
                <a:gd name="T14" fmla="*/ 69 w 106"/>
                <a:gd name="T15" fmla="*/ 16 h 106"/>
                <a:gd name="T16" fmla="*/ 53 w 106"/>
                <a:gd name="T17" fmla="*/ 0 h 106"/>
                <a:gd name="T18" fmla="*/ 37 w 106"/>
                <a:gd name="T19" fmla="*/ 16 h 106"/>
                <a:gd name="T20" fmla="*/ 37 w 106"/>
                <a:gd name="T21" fmla="*/ 16 h 106"/>
                <a:gd name="T22" fmla="*/ 47 w 106"/>
                <a:gd name="T23" fmla="*/ 30 h 106"/>
                <a:gd name="T24" fmla="*/ 47 w 106"/>
                <a:gd name="T25" fmla="*/ 47 h 106"/>
                <a:gd name="T26" fmla="*/ 30 w 106"/>
                <a:gd name="T27" fmla="*/ 47 h 106"/>
                <a:gd name="T28" fmla="*/ 15 w 106"/>
                <a:gd name="T29" fmla="*/ 37 h 106"/>
                <a:gd name="T30" fmla="*/ 15 w 106"/>
                <a:gd name="T31" fmla="*/ 37 h 106"/>
                <a:gd name="T32" fmla="*/ 0 w 106"/>
                <a:gd name="T33" fmla="*/ 53 h 106"/>
                <a:gd name="T34" fmla="*/ 15 w 106"/>
                <a:gd name="T35" fmla="*/ 69 h 106"/>
                <a:gd name="T36" fmla="*/ 15 w 106"/>
                <a:gd name="T37" fmla="*/ 69 h 106"/>
                <a:gd name="T38" fmla="*/ 30 w 106"/>
                <a:gd name="T39" fmla="*/ 59 h 106"/>
                <a:gd name="T40" fmla="*/ 47 w 106"/>
                <a:gd name="T41" fmla="*/ 59 h 106"/>
                <a:gd name="T42" fmla="*/ 47 w 106"/>
                <a:gd name="T43" fmla="*/ 76 h 106"/>
                <a:gd name="T44" fmla="*/ 37 w 106"/>
                <a:gd name="T45" fmla="*/ 90 h 106"/>
                <a:gd name="T46" fmla="*/ 37 w 106"/>
                <a:gd name="T47" fmla="*/ 90 h 106"/>
                <a:gd name="T48" fmla="*/ 53 w 106"/>
                <a:gd name="T49" fmla="*/ 106 h 106"/>
                <a:gd name="T50" fmla="*/ 69 w 106"/>
                <a:gd name="T51" fmla="*/ 90 h 106"/>
                <a:gd name="T52" fmla="*/ 69 w 106"/>
                <a:gd name="T53" fmla="*/ 90 h 106"/>
                <a:gd name="T54" fmla="*/ 59 w 106"/>
                <a:gd name="T55" fmla="*/ 76 h 106"/>
                <a:gd name="T56" fmla="*/ 59 w 106"/>
                <a:gd name="T57" fmla="*/ 59 h 106"/>
                <a:gd name="T58" fmla="*/ 76 w 106"/>
                <a:gd name="T59" fmla="*/ 59 h 106"/>
                <a:gd name="T60" fmla="*/ 90 w 106"/>
                <a:gd name="T61" fmla="*/ 69 h 106"/>
                <a:gd name="T62" fmla="*/ 90 w 106"/>
                <a:gd name="T63" fmla="*/ 69 h 106"/>
                <a:gd name="T64" fmla="*/ 106 w 106"/>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6">
                  <a:moveTo>
                    <a:pt x="106" y="53"/>
                  </a:moveTo>
                  <a:cubicBezTo>
                    <a:pt x="106" y="44"/>
                    <a:pt x="99" y="37"/>
                    <a:pt x="90" y="37"/>
                  </a:cubicBezTo>
                  <a:cubicBezTo>
                    <a:pt x="90" y="37"/>
                    <a:pt x="90" y="37"/>
                    <a:pt x="90" y="37"/>
                  </a:cubicBezTo>
                  <a:cubicBezTo>
                    <a:pt x="84" y="37"/>
                    <a:pt x="78"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2"/>
                    <a:pt x="41" y="28"/>
                    <a:pt x="47" y="30"/>
                  </a:cubicBezTo>
                  <a:cubicBezTo>
                    <a:pt x="47" y="47"/>
                    <a:pt x="47" y="47"/>
                    <a:pt x="47" y="47"/>
                  </a:cubicBezTo>
                  <a:cubicBezTo>
                    <a:pt x="30" y="47"/>
                    <a:pt x="30" y="47"/>
                    <a:pt x="30" y="47"/>
                  </a:cubicBezTo>
                  <a:cubicBezTo>
                    <a:pt x="28" y="41"/>
                    <a:pt x="22" y="37"/>
                    <a:pt x="15" y="37"/>
                  </a:cubicBezTo>
                  <a:cubicBezTo>
                    <a:pt x="15" y="37"/>
                    <a:pt x="15" y="37"/>
                    <a:pt x="15" y="37"/>
                  </a:cubicBezTo>
                  <a:cubicBezTo>
                    <a:pt x="7" y="37"/>
                    <a:pt x="0" y="44"/>
                    <a:pt x="0" y="53"/>
                  </a:cubicBezTo>
                  <a:cubicBezTo>
                    <a:pt x="0" y="62"/>
                    <a:pt x="7" y="69"/>
                    <a:pt x="15" y="69"/>
                  </a:cubicBezTo>
                  <a:cubicBezTo>
                    <a:pt x="15" y="69"/>
                    <a:pt x="15" y="69"/>
                    <a:pt x="15" y="69"/>
                  </a:cubicBezTo>
                  <a:cubicBezTo>
                    <a:pt x="22" y="69"/>
                    <a:pt x="28" y="65"/>
                    <a:pt x="30" y="59"/>
                  </a:cubicBezTo>
                  <a:cubicBezTo>
                    <a:pt x="47" y="59"/>
                    <a:pt x="47" y="59"/>
                    <a:pt x="47" y="59"/>
                  </a:cubicBezTo>
                  <a:cubicBezTo>
                    <a:pt x="47" y="76"/>
                    <a:pt x="47" y="76"/>
                    <a:pt x="47" y="76"/>
                  </a:cubicBezTo>
                  <a:cubicBezTo>
                    <a:pt x="41" y="78"/>
                    <a:pt x="37" y="84"/>
                    <a:pt x="37" y="90"/>
                  </a:cubicBezTo>
                  <a:cubicBezTo>
                    <a:pt x="37" y="90"/>
                    <a:pt x="37" y="90"/>
                    <a:pt x="37" y="90"/>
                  </a:cubicBezTo>
                  <a:cubicBezTo>
                    <a:pt x="37" y="99"/>
                    <a:pt x="44" y="106"/>
                    <a:pt x="53" y="106"/>
                  </a:cubicBezTo>
                  <a:cubicBezTo>
                    <a:pt x="62" y="106"/>
                    <a:pt x="69" y="99"/>
                    <a:pt x="69" y="90"/>
                  </a:cubicBezTo>
                  <a:cubicBezTo>
                    <a:pt x="69" y="90"/>
                    <a:pt x="69" y="90"/>
                    <a:pt x="69" y="90"/>
                  </a:cubicBezTo>
                  <a:cubicBezTo>
                    <a:pt x="69" y="84"/>
                    <a:pt x="65" y="78"/>
                    <a:pt x="59" y="76"/>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3" name="Freeform 221"/>
            <p:cNvSpPr>
              <a:spLocks/>
            </p:cNvSpPr>
            <p:nvPr/>
          </p:nvSpPr>
          <p:spPr bwMode="auto">
            <a:xfrm>
              <a:off x="9467850" y="1060450"/>
              <a:ext cx="85725"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70 w 107"/>
                <a:gd name="T13" fmla="*/ 16 h 106"/>
                <a:gd name="T14" fmla="*/ 70 w 107"/>
                <a:gd name="T15" fmla="*/ 16 h 106"/>
                <a:gd name="T16" fmla="*/ 54 w 107"/>
                <a:gd name="T17" fmla="*/ 0 h 106"/>
                <a:gd name="T18" fmla="*/ 38 w 107"/>
                <a:gd name="T19" fmla="*/ 16 h 106"/>
                <a:gd name="T20" fmla="*/ 38 w 107"/>
                <a:gd name="T21" fmla="*/ 16 h 106"/>
                <a:gd name="T22" fmla="*/ 48 w 107"/>
                <a:gd name="T23" fmla="*/ 30 h 106"/>
                <a:gd name="T24" fmla="*/ 48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8 w 107"/>
                <a:gd name="T41" fmla="*/ 59 h 106"/>
                <a:gd name="T42" fmla="*/ 48 w 107"/>
                <a:gd name="T43" fmla="*/ 76 h 106"/>
                <a:gd name="T44" fmla="*/ 38 w 107"/>
                <a:gd name="T45" fmla="*/ 90 h 106"/>
                <a:gd name="T46" fmla="*/ 38 w 107"/>
                <a:gd name="T47" fmla="*/ 90 h 106"/>
                <a:gd name="T48" fmla="*/ 54 w 107"/>
                <a:gd name="T49" fmla="*/ 106 h 106"/>
                <a:gd name="T50" fmla="*/ 70 w 107"/>
                <a:gd name="T51" fmla="*/ 90 h 106"/>
                <a:gd name="T52" fmla="*/ 70 w 107"/>
                <a:gd name="T53" fmla="*/ 90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5" y="37"/>
                    <a:pt x="79" y="41"/>
                    <a:pt x="76" y="47"/>
                  </a:cubicBezTo>
                  <a:cubicBezTo>
                    <a:pt x="60" y="47"/>
                    <a:pt x="60" y="47"/>
                    <a:pt x="60" y="47"/>
                  </a:cubicBezTo>
                  <a:cubicBezTo>
                    <a:pt x="60" y="30"/>
                    <a:pt x="60" y="30"/>
                    <a:pt x="60" y="30"/>
                  </a:cubicBezTo>
                  <a:cubicBezTo>
                    <a:pt x="66" y="28"/>
                    <a:pt x="70" y="22"/>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2"/>
                    <a:pt x="42" y="28"/>
                    <a:pt x="48" y="30"/>
                  </a:cubicBezTo>
                  <a:cubicBezTo>
                    <a:pt x="48" y="47"/>
                    <a:pt x="48" y="47"/>
                    <a:pt x="48" y="47"/>
                  </a:cubicBezTo>
                  <a:cubicBezTo>
                    <a:pt x="31" y="47"/>
                    <a:pt x="31" y="47"/>
                    <a:pt x="31" y="47"/>
                  </a:cubicBezTo>
                  <a:cubicBezTo>
                    <a:pt x="29" y="41"/>
                    <a:pt x="23" y="37"/>
                    <a:pt x="16" y="37"/>
                  </a:cubicBezTo>
                  <a:cubicBezTo>
                    <a:pt x="16" y="37"/>
                    <a:pt x="16" y="37"/>
                    <a:pt x="16" y="37"/>
                  </a:cubicBezTo>
                  <a:cubicBezTo>
                    <a:pt x="8" y="37"/>
                    <a:pt x="0" y="44"/>
                    <a:pt x="0" y="53"/>
                  </a:cubicBezTo>
                  <a:cubicBezTo>
                    <a:pt x="0" y="62"/>
                    <a:pt x="8" y="69"/>
                    <a:pt x="16" y="69"/>
                  </a:cubicBezTo>
                  <a:cubicBezTo>
                    <a:pt x="16" y="69"/>
                    <a:pt x="16" y="69"/>
                    <a:pt x="16" y="69"/>
                  </a:cubicBezTo>
                  <a:cubicBezTo>
                    <a:pt x="23" y="69"/>
                    <a:pt x="29" y="65"/>
                    <a:pt x="31" y="59"/>
                  </a:cubicBezTo>
                  <a:cubicBezTo>
                    <a:pt x="48" y="59"/>
                    <a:pt x="48" y="59"/>
                    <a:pt x="48" y="59"/>
                  </a:cubicBezTo>
                  <a:cubicBezTo>
                    <a:pt x="48" y="76"/>
                    <a:pt x="48" y="76"/>
                    <a:pt x="48" y="76"/>
                  </a:cubicBezTo>
                  <a:cubicBezTo>
                    <a:pt x="42" y="78"/>
                    <a:pt x="38" y="84"/>
                    <a:pt x="38" y="90"/>
                  </a:cubicBezTo>
                  <a:cubicBezTo>
                    <a:pt x="38" y="90"/>
                    <a:pt x="38" y="90"/>
                    <a:pt x="38" y="90"/>
                  </a:cubicBezTo>
                  <a:cubicBezTo>
                    <a:pt x="38" y="99"/>
                    <a:pt x="45" y="106"/>
                    <a:pt x="54" y="106"/>
                  </a:cubicBezTo>
                  <a:cubicBezTo>
                    <a:pt x="62" y="106"/>
                    <a:pt x="70" y="99"/>
                    <a:pt x="70" y="90"/>
                  </a:cubicBezTo>
                  <a:cubicBezTo>
                    <a:pt x="70" y="90"/>
                    <a:pt x="70" y="90"/>
                    <a:pt x="70" y="90"/>
                  </a:cubicBezTo>
                  <a:cubicBezTo>
                    <a:pt x="70" y="84"/>
                    <a:pt x="66" y="78"/>
                    <a:pt x="60" y="76"/>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4" name="Freeform 222"/>
            <p:cNvSpPr>
              <a:spLocks/>
            </p:cNvSpPr>
            <p:nvPr/>
          </p:nvSpPr>
          <p:spPr bwMode="auto">
            <a:xfrm>
              <a:off x="9636125" y="1060450"/>
              <a:ext cx="87313"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69 w 107"/>
                <a:gd name="T13" fmla="*/ 16 h 106"/>
                <a:gd name="T14" fmla="*/ 69 w 107"/>
                <a:gd name="T15" fmla="*/ 16 h 106"/>
                <a:gd name="T16" fmla="*/ 54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0 h 106"/>
                <a:gd name="T46" fmla="*/ 38 w 107"/>
                <a:gd name="T47" fmla="*/ 90 h 106"/>
                <a:gd name="T48" fmla="*/ 54 w 107"/>
                <a:gd name="T49" fmla="*/ 106 h 106"/>
                <a:gd name="T50" fmla="*/ 69 w 107"/>
                <a:gd name="T51" fmla="*/ 90 h 106"/>
                <a:gd name="T52" fmla="*/ 69 w 107"/>
                <a:gd name="T53" fmla="*/ 90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4" y="37"/>
                    <a:pt x="79" y="41"/>
                    <a:pt x="76" y="47"/>
                  </a:cubicBezTo>
                  <a:cubicBezTo>
                    <a:pt x="60" y="47"/>
                    <a:pt x="60" y="47"/>
                    <a:pt x="60" y="47"/>
                  </a:cubicBezTo>
                  <a:cubicBezTo>
                    <a:pt x="60" y="30"/>
                    <a:pt x="60" y="30"/>
                    <a:pt x="60" y="30"/>
                  </a:cubicBezTo>
                  <a:cubicBezTo>
                    <a:pt x="65" y="28"/>
                    <a:pt x="69" y="22"/>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0"/>
                  </a:cubicBezTo>
                  <a:cubicBezTo>
                    <a:pt x="38" y="90"/>
                    <a:pt x="38" y="90"/>
                    <a:pt x="38" y="90"/>
                  </a:cubicBezTo>
                  <a:cubicBezTo>
                    <a:pt x="38" y="99"/>
                    <a:pt x="45" y="106"/>
                    <a:pt x="54" y="106"/>
                  </a:cubicBezTo>
                  <a:cubicBezTo>
                    <a:pt x="62" y="106"/>
                    <a:pt x="69" y="99"/>
                    <a:pt x="69" y="90"/>
                  </a:cubicBezTo>
                  <a:cubicBezTo>
                    <a:pt x="69" y="90"/>
                    <a:pt x="69" y="90"/>
                    <a:pt x="69" y="90"/>
                  </a:cubicBezTo>
                  <a:cubicBezTo>
                    <a:pt x="69" y="84"/>
                    <a:pt x="65" y="78"/>
                    <a:pt x="60" y="76"/>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5" name="Freeform 223"/>
            <p:cNvSpPr>
              <a:spLocks/>
            </p:cNvSpPr>
            <p:nvPr/>
          </p:nvSpPr>
          <p:spPr bwMode="auto">
            <a:xfrm>
              <a:off x="9804400" y="1060450"/>
              <a:ext cx="87313" cy="85725"/>
            </a:xfrm>
            <a:custGeom>
              <a:avLst/>
              <a:gdLst>
                <a:gd name="T0" fmla="*/ 107 w 107"/>
                <a:gd name="T1" fmla="*/ 53 h 106"/>
                <a:gd name="T2" fmla="*/ 91 w 107"/>
                <a:gd name="T3" fmla="*/ 37 h 106"/>
                <a:gd name="T4" fmla="*/ 91 w 107"/>
                <a:gd name="T5" fmla="*/ 37 h 106"/>
                <a:gd name="T6" fmla="*/ 76 w 107"/>
                <a:gd name="T7" fmla="*/ 47 h 106"/>
                <a:gd name="T8" fmla="*/ 59 w 107"/>
                <a:gd name="T9" fmla="*/ 47 h 106"/>
                <a:gd name="T10" fmla="*/ 59 w 107"/>
                <a:gd name="T11" fmla="*/ 30 h 106"/>
                <a:gd name="T12" fmla="*/ 69 w 107"/>
                <a:gd name="T13" fmla="*/ 16 h 106"/>
                <a:gd name="T14" fmla="*/ 69 w 107"/>
                <a:gd name="T15" fmla="*/ 16 h 106"/>
                <a:gd name="T16" fmla="*/ 53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0 h 106"/>
                <a:gd name="T46" fmla="*/ 38 w 107"/>
                <a:gd name="T47" fmla="*/ 90 h 106"/>
                <a:gd name="T48" fmla="*/ 53 w 107"/>
                <a:gd name="T49" fmla="*/ 106 h 106"/>
                <a:gd name="T50" fmla="*/ 69 w 107"/>
                <a:gd name="T51" fmla="*/ 90 h 106"/>
                <a:gd name="T52" fmla="*/ 69 w 107"/>
                <a:gd name="T53" fmla="*/ 90 h 106"/>
                <a:gd name="T54" fmla="*/ 59 w 107"/>
                <a:gd name="T55" fmla="*/ 76 h 106"/>
                <a:gd name="T56" fmla="*/ 59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99" y="37"/>
                    <a:pt x="91" y="37"/>
                  </a:cubicBezTo>
                  <a:cubicBezTo>
                    <a:pt x="91" y="37"/>
                    <a:pt x="91" y="37"/>
                    <a:pt x="91" y="37"/>
                  </a:cubicBezTo>
                  <a:cubicBezTo>
                    <a:pt x="84" y="37"/>
                    <a:pt x="79"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0"/>
                  </a:cubicBezTo>
                  <a:cubicBezTo>
                    <a:pt x="38" y="90"/>
                    <a:pt x="38" y="90"/>
                    <a:pt x="38" y="90"/>
                  </a:cubicBezTo>
                  <a:cubicBezTo>
                    <a:pt x="38" y="99"/>
                    <a:pt x="45" y="106"/>
                    <a:pt x="53" y="106"/>
                  </a:cubicBezTo>
                  <a:cubicBezTo>
                    <a:pt x="62" y="106"/>
                    <a:pt x="69" y="99"/>
                    <a:pt x="69" y="90"/>
                  </a:cubicBezTo>
                  <a:cubicBezTo>
                    <a:pt x="69" y="90"/>
                    <a:pt x="69" y="90"/>
                    <a:pt x="69" y="90"/>
                  </a:cubicBezTo>
                  <a:cubicBezTo>
                    <a:pt x="69" y="84"/>
                    <a:pt x="65" y="78"/>
                    <a:pt x="59" y="76"/>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6" name="Freeform 224"/>
            <p:cNvSpPr>
              <a:spLocks/>
            </p:cNvSpPr>
            <p:nvPr/>
          </p:nvSpPr>
          <p:spPr bwMode="auto">
            <a:xfrm>
              <a:off x="9299575" y="1230313"/>
              <a:ext cx="85725" cy="85725"/>
            </a:xfrm>
            <a:custGeom>
              <a:avLst/>
              <a:gdLst>
                <a:gd name="T0" fmla="*/ 106 w 106"/>
                <a:gd name="T1" fmla="*/ 53 h 106"/>
                <a:gd name="T2" fmla="*/ 90 w 106"/>
                <a:gd name="T3" fmla="*/ 37 h 106"/>
                <a:gd name="T4" fmla="*/ 90 w 106"/>
                <a:gd name="T5" fmla="*/ 37 h 106"/>
                <a:gd name="T6" fmla="*/ 76 w 106"/>
                <a:gd name="T7" fmla="*/ 47 h 106"/>
                <a:gd name="T8" fmla="*/ 59 w 106"/>
                <a:gd name="T9" fmla="*/ 47 h 106"/>
                <a:gd name="T10" fmla="*/ 59 w 106"/>
                <a:gd name="T11" fmla="*/ 30 h 106"/>
                <a:gd name="T12" fmla="*/ 69 w 106"/>
                <a:gd name="T13" fmla="*/ 15 h 106"/>
                <a:gd name="T14" fmla="*/ 69 w 106"/>
                <a:gd name="T15" fmla="*/ 15 h 106"/>
                <a:gd name="T16" fmla="*/ 53 w 106"/>
                <a:gd name="T17" fmla="*/ 0 h 106"/>
                <a:gd name="T18" fmla="*/ 37 w 106"/>
                <a:gd name="T19" fmla="*/ 15 h 106"/>
                <a:gd name="T20" fmla="*/ 37 w 106"/>
                <a:gd name="T21" fmla="*/ 15 h 106"/>
                <a:gd name="T22" fmla="*/ 47 w 106"/>
                <a:gd name="T23" fmla="*/ 30 h 106"/>
                <a:gd name="T24" fmla="*/ 47 w 106"/>
                <a:gd name="T25" fmla="*/ 47 h 106"/>
                <a:gd name="T26" fmla="*/ 30 w 106"/>
                <a:gd name="T27" fmla="*/ 47 h 106"/>
                <a:gd name="T28" fmla="*/ 15 w 106"/>
                <a:gd name="T29" fmla="*/ 37 h 106"/>
                <a:gd name="T30" fmla="*/ 15 w 106"/>
                <a:gd name="T31" fmla="*/ 37 h 106"/>
                <a:gd name="T32" fmla="*/ 0 w 106"/>
                <a:gd name="T33" fmla="*/ 53 h 106"/>
                <a:gd name="T34" fmla="*/ 15 w 106"/>
                <a:gd name="T35" fmla="*/ 69 h 106"/>
                <a:gd name="T36" fmla="*/ 15 w 106"/>
                <a:gd name="T37" fmla="*/ 69 h 106"/>
                <a:gd name="T38" fmla="*/ 30 w 106"/>
                <a:gd name="T39" fmla="*/ 59 h 106"/>
                <a:gd name="T40" fmla="*/ 47 w 106"/>
                <a:gd name="T41" fmla="*/ 59 h 106"/>
                <a:gd name="T42" fmla="*/ 47 w 106"/>
                <a:gd name="T43" fmla="*/ 76 h 106"/>
                <a:gd name="T44" fmla="*/ 37 w 106"/>
                <a:gd name="T45" fmla="*/ 90 h 106"/>
                <a:gd name="T46" fmla="*/ 37 w 106"/>
                <a:gd name="T47" fmla="*/ 90 h 106"/>
                <a:gd name="T48" fmla="*/ 53 w 106"/>
                <a:gd name="T49" fmla="*/ 106 h 106"/>
                <a:gd name="T50" fmla="*/ 69 w 106"/>
                <a:gd name="T51" fmla="*/ 90 h 106"/>
                <a:gd name="T52" fmla="*/ 69 w 106"/>
                <a:gd name="T53" fmla="*/ 90 h 106"/>
                <a:gd name="T54" fmla="*/ 59 w 106"/>
                <a:gd name="T55" fmla="*/ 76 h 106"/>
                <a:gd name="T56" fmla="*/ 59 w 106"/>
                <a:gd name="T57" fmla="*/ 59 h 106"/>
                <a:gd name="T58" fmla="*/ 76 w 106"/>
                <a:gd name="T59" fmla="*/ 59 h 106"/>
                <a:gd name="T60" fmla="*/ 90 w 106"/>
                <a:gd name="T61" fmla="*/ 69 h 106"/>
                <a:gd name="T62" fmla="*/ 90 w 106"/>
                <a:gd name="T63" fmla="*/ 69 h 106"/>
                <a:gd name="T64" fmla="*/ 106 w 106"/>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6">
                  <a:moveTo>
                    <a:pt x="106" y="53"/>
                  </a:moveTo>
                  <a:cubicBezTo>
                    <a:pt x="106" y="44"/>
                    <a:pt x="99" y="37"/>
                    <a:pt x="90" y="37"/>
                  </a:cubicBezTo>
                  <a:cubicBezTo>
                    <a:pt x="90" y="37"/>
                    <a:pt x="90" y="37"/>
                    <a:pt x="90" y="37"/>
                  </a:cubicBezTo>
                  <a:cubicBezTo>
                    <a:pt x="84" y="37"/>
                    <a:pt x="78" y="41"/>
                    <a:pt x="76" y="47"/>
                  </a:cubicBezTo>
                  <a:cubicBezTo>
                    <a:pt x="59" y="47"/>
                    <a:pt x="59" y="47"/>
                    <a:pt x="59" y="47"/>
                  </a:cubicBezTo>
                  <a:cubicBezTo>
                    <a:pt x="59" y="30"/>
                    <a:pt x="59" y="30"/>
                    <a:pt x="59" y="30"/>
                  </a:cubicBezTo>
                  <a:cubicBezTo>
                    <a:pt x="65" y="28"/>
                    <a:pt x="69" y="22"/>
                    <a:pt x="69" y="15"/>
                  </a:cubicBezTo>
                  <a:cubicBezTo>
                    <a:pt x="69" y="15"/>
                    <a:pt x="69" y="15"/>
                    <a:pt x="69" y="15"/>
                  </a:cubicBezTo>
                  <a:cubicBezTo>
                    <a:pt x="69" y="7"/>
                    <a:pt x="62" y="0"/>
                    <a:pt x="53" y="0"/>
                  </a:cubicBezTo>
                  <a:cubicBezTo>
                    <a:pt x="44" y="0"/>
                    <a:pt x="37" y="7"/>
                    <a:pt x="37" y="15"/>
                  </a:cubicBezTo>
                  <a:cubicBezTo>
                    <a:pt x="37" y="15"/>
                    <a:pt x="37" y="15"/>
                    <a:pt x="37" y="15"/>
                  </a:cubicBezTo>
                  <a:cubicBezTo>
                    <a:pt x="37" y="22"/>
                    <a:pt x="41" y="28"/>
                    <a:pt x="47" y="30"/>
                  </a:cubicBezTo>
                  <a:cubicBezTo>
                    <a:pt x="47" y="47"/>
                    <a:pt x="47" y="47"/>
                    <a:pt x="47" y="47"/>
                  </a:cubicBezTo>
                  <a:cubicBezTo>
                    <a:pt x="30" y="47"/>
                    <a:pt x="30" y="47"/>
                    <a:pt x="30" y="47"/>
                  </a:cubicBezTo>
                  <a:cubicBezTo>
                    <a:pt x="28" y="41"/>
                    <a:pt x="22" y="37"/>
                    <a:pt x="15" y="37"/>
                  </a:cubicBezTo>
                  <a:cubicBezTo>
                    <a:pt x="15" y="37"/>
                    <a:pt x="15" y="37"/>
                    <a:pt x="15" y="37"/>
                  </a:cubicBezTo>
                  <a:cubicBezTo>
                    <a:pt x="7" y="37"/>
                    <a:pt x="0" y="44"/>
                    <a:pt x="0" y="53"/>
                  </a:cubicBezTo>
                  <a:cubicBezTo>
                    <a:pt x="0" y="62"/>
                    <a:pt x="7" y="69"/>
                    <a:pt x="15" y="69"/>
                  </a:cubicBezTo>
                  <a:cubicBezTo>
                    <a:pt x="15" y="69"/>
                    <a:pt x="15" y="69"/>
                    <a:pt x="15" y="69"/>
                  </a:cubicBezTo>
                  <a:cubicBezTo>
                    <a:pt x="22" y="69"/>
                    <a:pt x="28" y="65"/>
                    <a:pt x="30" y="59"/>
                  </a:cubicBezTo>
                  <a:cubicBezTo>
                    <a:pt x="47" y="59"/>
                    <a:pt x="47" y="59"/>
                    <a:pt x="47" y="59"/>
                  </a:cubicBezTo>
                  <a:cubicBezTo>
                    <a:pt x="47" y="76"/>
                    <a:pt x="47" y="76"/>
                    <a:pt x="47" y="76"/>
                  </a:cubicBezTo>
                  <a:cubicBezTo>
                    <a:pt x="41" y="78"/>
                    <a:pt x="37" y="84"/>
                    <a:pt x="37" y="90"/>
                  </a:cubicBezTo>
                  <a:cubicBezTo>
                    <a:pt x="37" y="90"/>
                    <a:pt x="37" y="90"/>
                    <a:pt x="37" y="90"/>
                  </a:cubicBezTo>
                  <a:cubicBezTo>
                    <a:pt x="37" y="99"/>
                    <a:pt x="44" y="106"/>
                    <a:pt x="53" y="106"/>
                  </a:cubicBezTo>
                  <a:cubicBezTo>
                    <a:pt x="62" y="106"/>
                    <a:pt x="69" y="99"/>
                    <a:pt x="69" y="90"/>
                  </a:cubicBezTo>
                  <a:cubicBezTo>
                    <a:pt x="69" y="90"/>
                    <a:pt x="69" y="90"/>
                    <a:pt x="69" y="90"/>
                  </a:cubicBezTo>
                  <a:cubicBezTo>
                    <a:pt x="69" y="84"/>
                    <a:pt x="65" y="78"/>
                    <a:pt x="59" y="76"/>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7" name="Freeform 225"/>
            <p:cNvSpPr>
              <a:spLocks/>
            </p:cNvSpPr>
            <p:nvPr/>
          </p:nvSpPr>
          <p:spPr bwMode="auto">
            <a:xfrm>
              <a:off x="9467850" y="1230313"/>
              <a:ext cx="85725"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70 w 107"/>
                <a:gd name="T13" fmla="*/ 15 h 106"/>
                <a:gd name="T14" fmla="*/ 70 w 107"/>
                <a:gd name="T15" fmla="*/ 15 h 106"/>
                <a:gd name="T16" fmla="*/ 54 w 107"/>
                <a:gd name="T17" fmla="*/ 0 h 106"/>
                <a:gd name="T18" fmla="*/ 38 w 107"/>
                <a:gd name="T19" fmla="*/ 15 h 106"/>
                <a:gd name="T20" fmla="*/ 38 w 107"/>
                <a:gd name="T21" fmla="*/ 15 h 106"/>
                <a:gd name="T22" fmla="*/ 48 w 107"/>
                <a:gd name="T23" fmla="*/ 30 h 106"/>
                <a:gd name="T24" fmla="*/ 48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8 w 107"/>
                <a:gd name="T41" fmla="*/ 59 h 106"/>
                <a:gd name="T42" fmla="*/ 48 w 107"/>
                <a:gd name="T43" fmla="*/ 76 h 106"/>
                <a:gd name="T44" fmla="*/ 38 w 107"/>
                <a:gd name="T45" fmla="*/ 90 h 106"/>
                <a:gd name="T46" fmla="*/ 38 w 107"/>
                <a:gd name="T47" fmla="*/ 90 h 106"/>
                <a:gd name="T48" fmla="*/ 54 w 107"/>
                <a:gd name="T49" fmla="*/ 106 h 106"/>
                <a:gd name="T50" fmla="*/ 70 w 107"/>
                <a:gd name="T51" fmla="*/ 90 h 106"/>
                <a:gd name="T52" fmla="*/ 70 w 107"/>
                <a:gd name="T53" fmla="*/ 90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5" y="37"/>
                    <a:pt x="79" y="41"/>
                    <a:pt x="76" y="47"/>
                  </a:cubicBezTo>
                  <a:cubicBezTo>
                    <a:pt x="60" y="47"/>
                    <a:pt x="60" y="47"/>
                    <a:pt x="60" y="47"/>
                  </a:cubicBezTo>
                  <a:cubicBezTo>
                    <a:pt x="60" y="30"/>
                    <a:pt x="60" y="30"/>
                    <a:pt x="60" y="30"/>
                  </a:cubicBezTo>
                  <a:cubicBezTo>
                    <a:pt x="66" y="28"/>
                    <a:pt x="70" y="22"/>
                    <a:pt x="70" y="15"/>
                  </a:cubicBezTo>
                  <a:cubicBezTo>
                    <a:pt x="70" y="15"/>
                    <a:pt x="70" y="15"/>
                    <a:pt x="70" y="15"/>
                  </a:cubicBezTo>
                  <a:cubicBezTo>
                    <a:pt x="70" y="7"/>
                    <a:pt x="62" y="0"/>
                    <a:pt x="54" y="0"/>
                  </a:cubicBezTo>
                  <a:cubicBezTo>
                    <a:pt x="45" y="0"/>
                    <a:pt x="38" y="7"/>
                    <a:pt x="38" y="15"/>
                  </a:cubicBezTo>
                  <a:cubicBezTo>
                    <a:pt x="38" y="15"/>
                    <a:pt x="38" y="15"/>
                    <a:pt x="38" y="15"/>
                  </a:cubicBezTo>
                  <a:cubicBezTo>
                    <a:pt x="38" y="22"/>
                    <a:pt x="42" y="28"/>
                    <a:pt x="48" y="30"/>
                  </a:cubicBezTo>
                  <a:cubicBezTo>
                    <a:pt x="48" y="47"/>
                    <a:pt x="48" y="47"/>
                    <a:pt x="48" y="47"/>
                  </a:cubicBezTo>
                  <a:cubicBezTo>
                    <a:pt x="31" y="47"/>
                    <a:pt x="31" y="47"/>
                    <a:pt x="31" y="47"/>
                  </a:cubicBezTo>
                  <a:cubicBezTo>
                    <a:pt x="29" y="41"/>
                    <a:pt x="23" y="37"/>
                    <a:pt x="16" y="37"/>
                  </a:cubicBezTo>
                  <a:cubicBezTo>
                    <a:pt x="16" y="37"/>
                    <a:pt x="16" y="37"/>
                    <a:pt x="16" y="37"/>
                  </a:cubicBezTo>
                  <a:cubicBezTo>
                    <a:pt x="8" y="37"/>
                    <a:pt x="0" y="44"/>
                    <a:pt x="0" y="53"/>
                  </a:cubicBezTo>
                  <a:cubicBezTo>
                    <a:pt x="0" y="62"/>
                    <a:pt x="8" y="69"/>
                    <a:pt x="16" y="69"/>
                  </a:cubicBezTo>
                  <a:cubicBezTo>
                    <a:pt x="16" y="69"/>
                    <a:pt x="16" y="69"/>
                    <a:pt x="16" y="69"/>
                  </a:cubicBezTo>
                  <a:cubicBezTo>
                    <a:pt x="23" y="69"/>
                    <a:pt x="29" y="65"/>
                    <a:pt x="31" y="59"/>
                  </a:cubicBezTo>
                  <a:cubicBezTo>
                    <a:pt x="48" y="59"/>
                    <a:pt x="48" y="59"/>
                    <a:pt x="48" y="59"/>
                  </a:cubicBezTo>
                  <a:cubicBezTo>
                    <a:pt x="48" y="76"/>
                    <a:pt x="48" y="76"/>
                    <a:pt x="48" y="76"/>
                  </a:cubicBezTo>
                  <a:cubicBezTo>
                    <a:pt x="42" y="78"/>
                    <a:pt x="38" y="84"/>
                    <a:pt x="38" y="90"/>
                  </a:cubicBezTo>
                  <a:cubicBezTo>
                    <a:pt x="38" y="90"/>
                    <a:pt x="38" y="90"/>
                    <a:pt x="38" y="90"/>
                  </a:cubicBezTo>
                  <a:cubicBezTo>
                    <a:pt x="38" y="99"/>
                    <a:pt x="45" y="106"/>
                    <a:pt x="54" y="106"/>
                  </a:cubicBezTo>
                  <a:cubicBezTo>
                    <a:pt x="62" y="106"/>
                    <a:pt x="70" y="99"/>
                    <a:pt x="70" y="90"/>
                  </a:cubicBezTo>
                  <a:cubicBezTo>
                    <a:pt x="70" y="90"/>
                    <a:pt x="70" y="90"/>
                    <a:pt x="70" y="90"/>
                  </a:cubicBezTo>
                  <a:cubicBezTo>
                    <a:pt x="70" y="84"/>
                    <a:pt x="66" y="78"/>
                    <a:pt x="60" y="76"/>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8" name="Freeform 226"/>
            <p:cNvSpPr>
              <a:spLocks/>
            </p:cNvSpPr>
            <p:nvPr/>
          </p:nvSpPr>
          <p:spPr bwMode="auto">
            <a:xfrm>
              <a:off x="9636125" y="1230313"/>
              <a:ext cx="87313"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69 w 107"/>
                <a:gd name="T13" fmla="*/ 15 h 106"/>
                <a:gd name="T14" fmla="*/ 69 w 107"/>
                <a:gd name="T15" fmla="*/ 15 h 106"/>
                <a:gd name="T16" fmla="*/ 54 w 107"/>
                <a:gd name="T17" fmla="*/ 0 h 106"/>
                <a:gd name="T18" fmla="*/ 38 w 107"/>
                <a:gd name="T19" fmla="*/ 15 h 106"/>
                <a:gd name="T20" fmla="*/ 38 w 107"/>
                <a:gd name="T21" fmla="*/ 15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0 h 106"/>
                <a:gd name="T46" fmla="*/ 38 w 107"/>
                <a:gd name="T47" fmla="*/ 90 h 106"/>
                <a:gd name="T48" fmla="*/ 54 w 107"/>
                <a:gd name="T49" fmla="*/ 106 h 106"/>
                <a:gd name="T50" fmla="*/ 69 w 107"/>
                <a:gd name="T51" fmla="*/ 90 h 106"/>
                <a:gd name="T52" fmla="*/ 69 w 107"/>
                <a:gd name="T53" fmla="*/ 90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4" y="37"/>
                    <a:pt x="79" y="41"/>
                    <a:pt x="76" y="47"/>
                  </a:cubicBezTo>
                  <a:cubicBezTo>
                    <a:pt x="60" y="47"/>
                    <a:pt x="60" y="47"/>
                    <a:pt x="60" y="47"/>
                  </a:cubicBezTo>
                  <a:cubicBezTo>
                    <a:pt x="60" y="30"/>
                    <a:pt x="60" y="30"/>
                    <a:pt x="60" y="30"/>
                  </a:cubicBezTo>
                  <a:cubicBezTo>
                    <a:pt x="65" y="28"/>
                    <a:pt x="69" y="22"/>
                    <a:pt x="69" y="15"/>
                  </a:cubicBezTo>
                  <a:cubicBezTo>
                    <a:pt x="69" y="15"/>
                    <a:pt x="69" y="15"/>
                    <a:pt x="69" y="15"/>
                  </a:cubicBezTo>
                  <a:cubicBezTo>
                    <a:pt x="69" y="7"/>
                    <a:pt x="62" y="0"/>
                    <a:pt x="54" y="0"/>
                  </a:cubicBezTo>
                  <a:cubicBezTo>
                    <a:pt x="45" y="0"/>
                    <a:pt x="38" y="7"/>
                    <a:pt x="38" y="15"/>
                  </a:cubicBezTo>
                  <a:cubicBezTo>
                    <a:pt x="38" y="15"/>
                    <a:pt x="38" y="15"/>
                    <a:pt x="38" y="15"/>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0"/>
                  </a:cubicBezTo>
                  <a:cubicBezTo>
                    <a:pt x="38" y="90"/>
                    <a:pt x="38" y="90"/>
                    <a:pt x="38" y="90"/>
                  </a:cubicBezTo>
                  <a:cubicBezTo>
                    <a:pt x="38" y="99"/>
                    <a:pt x="45" y="106"/>
                    <a:pt x="54" y="106"/>
                  </a:cubicBezTo>
                  <a:cubicBezTo>
                    <a:pt x="62" y="106"/>
                    <a:pt x="69" y="99"/>
                    <a:pt x="69" y="90"/>
                  </a:cubicBezTo>
                  <a:cubicBezTo>
                    <a:pt x="69" y="90"/>
                    <a:pt x="69" y="90"/>
                    <a:pt x="69" y="90"/>
                  </a:cubicBezTo>
                  <a:cubicBezTo>
                    <a:pt x="69" y="84"/>
                    <a:pt x="65" y="78"/>
                    <a:pt x="60" y="76"/>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9" name="Freeform 227"/>
            <p:cNvSpPr>
              <a:spLocks/>
            </p:cNvSpPr>
            <p:nvPr/>
          </p:nvSpPr>
          <p:spPr bwMode="auto">
            <a:xfrm>
              <a:off x="9804400" y="1230313"/>
              <a:ext cx="87313" cy="85725"/>
            </a:xfrm>
            <a:custGeom>
              <a:avLst/>
              <a:gdLst>
                <a:gd name="T0" fmla="*/ 107 w 107"/>
                <a:gd name="T1" fmla="*/ 53 h 106"/>
                <a:gd name="T2" fmla="*/ 91 w 107"/>
                <a:gd name="T3" fmla="*/ 37 h 106"/>
                <a:gd name="T4" fmla="*/ 91 w 107"/>
                <a:gd name="T5" fmla="*/ 37 h 106"/>
                <a:gd name="T6" fmla="*/ 76 w 107"/>
                <a:gd name="T7" fmla="*/ 47 h 106"/>
                <a:gd name="T8" fmla="*/ 59 w 107"/>
                <a:gd name="T9" fmla="*/ 47 h 106"/>
                <a:gd name="T10" fmla="*/ 59 w 107"/>
                <a:gd name="T11" fmla="*/ 30 h 106"/>
                <a:gd name="T12" fmla="*/ 69 w 107"/>
                <a:gd name="T13" fmla="*/ 15 h 106"/>
                <a:gd name="T14" fmla="*/ 69 w 107"/>
                <a:gd name="T15" fmla="*/ 15 h 106"/>
                <a:gd name="T16" fmla="*/ 53 w 107"/>
                <a:gd name="T17" fmla="*/ 0 h 106"/>
                <a:gd name="T18" fmla="*/ 38 w 107"/>
                <a:gd name="T19" fmla="*/ 15 h 106"/>
                <a:gd name="T20" fmla="*/ 38 w 107"/>
                <a:gd name="T21" fmla="*/ 15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0 h 106"/>
                <a:gd name="T46" fmla="*/ 38 w 107"/>
                <a:gd name="T47" fmla="*/ 90 h 106"/>
                <a:gd name="T48" fmla="*/ 53 w 107"/>
                <a:gd name="T49" fmla="*/ 106 h 106"/>
                <a:gd name="T50" fmla="*/ 69 w 107"/>
                <a:gd name="T51" fmla="*/ 90 h 106"/>
                <a:gd name="T52" fmla="*/ 69 w 107"/>
                <a:gd name="T53" fmla="*/ 90 h 106"/>
                <a:gd name="T54" fmla="*/ 59 w 107"/>
                <a:gd name="T55" fmla="*/ 76 h 106"/>
                <a:gd name="T56" fmla="*/ 59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99" y="37"/>
                    <a:pt x="91" y="37"/>
                  </a:cubicBezTo>
                  <a:cubicBezTo>
                    <a:pt x="91" y="37"/>
                    <a:pt x="91" y="37"/>
                    <a:pt x="91" y="37"/>
                  </a:cubicBezTo>
                  <a:cubicBezTo>
                    <a:pt x="84" y="37"/>
                    <a:pt x="79" y="41"/>
                    <a:pt x="76" y="47"/>
                  </a:cubicBezTo>
                  <a:cubicBezTo>
                    <a:pt x="59" y="47"/>
                    <a:pt x="59" y="47"/>
                    <a:pt x="59" y="47"/>
                  </a:cubicBezTo>
                  <a:cubicBezTo>
                    <a:pt x="59" y="30"/>
                    <a:pt x="59" y="30"/>
                    <a:pt x="59" y="30"/>
                  </a:cubicBezTo>
                  <a:cubicBezTo>
                    <a:pt x="65" y="28"/>
                    <a:pt x="69" y="22"/>
                    <a:pt x="69" y="15"/>
                  </a:cubicBezTo>
                  <a:cubicBezTo>
                    <a:pt x="69" y="15"/>
                    <a:pt x="69" y="15"/>
                    <a:pt x="69" y="15"/>
                  </a:cubicBezTo>
                  <a:cubicBezTo>
                    <a:pt x="69" y="7"/>
                    <a:pt x="62" y="0"/>
                    <a:pt x="53" y="0"/>
                  </a:cubicBezTo>
                  <a:cubicBezTo>
                    <a:pt x="45" y="0"/>
                    <a:pt x="38" y="7"/>
                    <a:pt x="38" y="15"/>
                  </a:cubicBezTo>
                  <a:cubicBezTo>
                    <a:pt x="38" y="15"/>
                    <a:pt x="38" y="15"/>
                    <a:pt x="38" y="15"/>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0"/>
                  </a:cubicBezTo>
                  <a:cubicBezTo>
                    <a:pt x="38" y="90"/>
                    <a:pt x="38" y="90"/>
                    <a:pt x="38" y="90"/>
                  </a:cubicBezTo>
                  <a:cubicBezTo>
                    <a:pt x="38" y="99"/>
                    <a:pt x="45" y="106"/>
                    <a:pt x="53" y="106"/>
                  </a:cubicBezTo>
                  <a:cubicBezTo>
                    <a:pt x="62" y="106"/>
                    <a:pt x="69" y="99"/>
                    <a:pt x="69" y="90"/>
                  </a:cubicBezTo>
                  <a:cubicBezTo>
                    <a:pt x="69" y="90"/>
                    <a:pt x="69" y="90"/>
                    <a:pt x="69" y="90"/>
                  </a:cubicBezTo>
                  <a:cubicBezTo>
                    <a:pt x="69" y="84"/>
                    <a:pt x="65" y="78"/>
                    <a:pt x="59" y="76"/>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0" name="Freeform 228"/>
            <p:cNvSpPr>
              <a:spLocks/>
            </p:cNvSpPr>
            <p:nvPr/>
          </p:nvSpPr>
          <p:spPr bwMode="auto">
            <a:xfrm>
              <a:off x="9299575" y="1397000"/>
              <a:ext cx="85725" cy="87313"/>
            </a:xfrm>
            <a:custGeom>
              <a:avLst/>
              <a:gdLst>
                <a:gd name="T0" fmla="*/ 106 w 106"/>
                <a:gd name="T1" fmla="*/ 54 h 107"/>
                <a:gd name="T2" fmla="*/ 90 w 106"/>
                <a:gd name="T3" fmla="*/ 38 h 107"/>
                <a:gd name="T4" fmla="*/ 90 w 106"/>
                <a:gd name="T5" fmla="*/ 38 h 107"/>
                <a:gd name="T6" fmla="*/ 76 w 106"/>
                <a:gd name="T7" fmla="*/ 48 h 107"/>
                <a:gd name="T8" fmla="*/ 59 w 106"/>
                <a:gd name="T9" fmla="*/ 48 h 107"/>
                <a:gd name="T10" fmla="*/ 59 w 106"/>
                <a:gd name="T11" fmla="*/ 31 h 107"/>
                <a:gd name="T12" fmla="*/ 69 w 106"/>
                <a:gd name="T13" fmla="*/ 16 h 107"/>
                <a:gd name="T14" fmla="*/ 69 w 106"/>
                <a:gd name="T15" fmla="*/ 16 h 107"/>
                <a:gd name="T16" fmla="*/ 53 w 106"/>
                <a:gd name="T17" fmla="*/ 0 h 107"/>
                <a:gd name="T18" fmla="*/ 37 w 106"/>
                <a:gd name="T19" fmla="*/ 16 h 107"/>
                <a:gd name="T20" fmla="*/ 37 w 106"/>
                <a:gd name="T21" fmla="*/ 16 h 107"/>
                <a:gd name="T22" fmla="*/ 47 w 106"/>
                <a:gd name="T23" fmla="*/ 31 h 107"/>
                <a:gd name="T24" fmla="*/ 47 w 106"/>
                <a:gd name="T25" fmla="*/ 48 h 107"/>
                <a:gd name="T26" fmla="*/ 30 w 106"/>
                <a:gd name="T27" fmla="*/ 48 h 107"/>
                <a:gd name="T28" fmla="*/ 15 w 106"/>
                <a:gd name="T29" fmla="*/ 38 h 107"/>
                <a:gd name="T30" fmla="*/ 15 w 106"/>
                <a:gd name="T31" fmla="*/ 38 h 107"/>
                <a:gd name="T32" fmla="*/ 0 w 106"/>
                <a:gd name="T33" fmla="*/ 54 h 107"/>
                <a:gd name="T34" fmla="*/ 15 w 106"/>
                <a:gd name="T35" fmla="*/ 69 h 107"/>
                <a:gd name="T36" fmla="*/ 15 w 106"/>
                <a:gd name="T37" fmla="*/ 69 h 107"/>
                <a:gd name="T38" fmla="*/ 30 w 106"/>
                <a:gd name="T39" fmla="*/ 60 h 107"/>
                <a:gd name="T40" fmla="*/ 47 w 106"/>
                <a:gd name="T41" fmla="*/ 60 h 107"/>
                <a:gd name="T42" fmla="*/ 47 w 106"/>
                <a:gd name="T43" fmla="*/ 76 h 107"/>
                <a:gd name="T44" fmla="*/ 37 w 106"/>
                <a:gd name="T45" fmla="*/ 91 h 107"/>
                <a:gd name="T46" fmla="*/ 37 w 106"/>
                <a:gd name="T47" fmla="*/ 91 h 107"/>
                <a:gd name="T48" fmla="*/ 53 w 106"/>
                <a:gd name="T49" fmla="*/ 107 h 107"/>
                <a:gd name="T50" fmla="*/ 69 w 106"/>
                <a:gd name="T51" fmla="*/ 91 h 107"/>
                <a:gd name="T52" fmla="*/ 69 w 106"/>
                <a:gd name="T53" fmla="*/ 91 h 107"/>
                <a:gd name="T54" fmla="*/ 59 w 106"/>
                <a:gd name="T55" fmla="*/ 76 h 107"/>
                <a:gd name="T56" fmla="*/ 59 w 106"/>
                <a:gd name="T57" fmla="*/ 60 h 107"/>
                <a:gd name="T58" fmla="*/ 76 w 106"/>
                <a:gd name="T59" fmla="*/ 60 h 107"/>
                <a:gd name="T60" fmla="*/ 90 w 106"/>
                <a:gd name="T61" fmla="*/ 69 h 107"/>
                <a:gd name="T62" fmla="*/ 90 w 106"/>
                <a:gd name="T63" fmla="*/ 69 h 107"/>
                <a:gd name="T64" fmla="*/ 106 w 106"/>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7">
                  <a:moveTo>
                    <a:pt x="106" y="54"/>
                  </a:moveTo>
                  <a:cubicBezTo>
                    <a:pt x="106" y="45"/>
                    <a:pt x="99" y="38"/>
                    <a:pt x="90" y="38"/>
                  </a:cubicBezTo>
                  <a:cubicBezTo>
                    <a:pt x="90" y="38"/>
                    <a:pt x="90" y="38"/>
                    <a:pt x="90" y="38"/>
                  </a:cubicBezTo>
                  <a:cubicBezTo>
                    <a:pt x="84" y="38"/>
                    <a:pt x="78" y="42"/>
                    <a:pt x="76" y="48"/>
                  </a:cubicBezTo>
                  <a:cubicBezTo>
                    <a:pt x="59" y="48"/>
                    <a:pt x="59" y="48"/>
                    <a:pt x="59" y="48"/>
                  </a:cubicBezTo>
                  <a:cubicBezTo>
                    <a:pt x="59" y="31"/>
                    <a:pt x="59" y="31"/>
                    <a:pt x="59" y="31"/>
                  </a:cubicBezTo>
                  <a:cubicBezTo>
                    <a:pt x="65" y="28"/>
                    <a:pt x="69" y="23"/>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3"/>
                    <a:pt x="41" y="28"/>
                    <a:pt x="47" y="31"/>
                  </a:cubicBezTo>
                  <a:cubicBezTo>
                    <a:pt x="47" y="48"/>
                    <a:pt x="47" y="48"/>
                    <a:pt x="47" y="48"/>
                  </a:cubicBezTo>
                  <a:cubicBezTo>
                    <a:pt x="30" y="48"/>
                    <a:pt x="30" y="48"/>
                    <a:pt x="30" y="48"/>
                  </a:cubicBezTo>
                  <a:cubicBezTo>
                    <a:pt x="28" y="42"/>
                    <a:pt x="22" y="38"/>
                    <a:pt x="15" y="38"/>
                  </a:cubicBezTo>
                  <a:cubicBezTo>
                    <a:pt x="15" y="38"/>
                    <a:pt x="15" y="38"/>
                    <a:pt x="15" y="38"/>
                  </a:cubicBezTo>
                  <a:cubicBezTo>
                    <a:pt x="7" y="38"/>
                    <a:pt x="0" y="45"/>
                    <a:pt x="0" y="54"/>
                  </a:cubicBezTo>
                  <a:cubicBezTo>
                    <a:pt x="0" y="62"/>
                    <a:pt x="7" y="69"/>
                    <a:pt x="15" y="69"/>
                  </a:cubicBezTo>
                  <a:cubicBezTo>
                    <a:pt x="15" y="69"/>
                    <a:pt x="15" y="69"/>
                    <a:pt x="15" y="69"/>
                  </a:cubicBezTo>
                  <a:cubicBezTo>
                    <a:pt x="22" y="69"/>
                    <a:pt x="28" y="65"/>
                    <a:pt x="30" y="60"/>
                  </a:cubicBezTo>
                  <a:cubicBezTo>
                    <a:pt x="47" y="60"/>
                    <a:pt x="47" y="60"/>
                    <a:pt x="47" y="60"/>
                  </a:cubicBezTo>
                  <a:cubicBezTo>
                    <a:pt x="47" y="76"/>
                    <a:pt x="47" y="76"/>
                    <a:pt x="47" y="76"/>
                  </a:cubicBezTo>
                  <a:cubicBezTo>
                    <a:pt x="41" y="79"/>
                    <a:pt x="37" y="84"/>
                    <a:pt x="37" y="91"/>
                  </a:cubicBezTo>
                  <a:cubicBezTo>
                    <a:pt x="37" y="91"/>
                    <a:pt x="37" y="91"/>
                    <a:pt x="37" y="91"/>
                  </a:cubicBezTo>
                  <a:cubicBezTo>
                    <a:pt x="37" y="100"/>
                    <a:pt x="44" y="107"/>
                    <a:pt x="53" y="107"/>
                  </a:cubicBezTo>
                  <a:cubicBezTo>
                    <a:pt x="62" y="107"/>
                    <a:pt x="69" y="100"/>
                    <a:pt x="69" y="91"/>
                  </a:cubicBezTo>
                  <a:cubicBezTo>
                    <a:pt x="69" y="91"/>
                    <a:pt x="69" y="91"/>
                    <a:pt x="69" y="91"/>
                  </a:cubicBezTo>
                  <a:cubicBezTo>
                    <a:pt x="69" y="84"/>
                    <a:pt x="65" y="79"/>
                    <a:pt x="59" y="76"/>
                  </a:cubicBezTo>
                  <a:cubicBezTo>
                    <a:pt x="59" y="60"/>
                    <a:pt x="59" y="60"/>
                    <a:pt x="59" y="60"/>
                  </a:cubicBezTo>
                  <a:cubicBezTo>
                    <a:pt x="76" y="60"/>
                    <a:pt x="76" y="60"/>
                    <a:pt x="76" y="60"/>
                  </a:cubicBezTo>
                  <a:cubicBezTo>
                    <a:pt x="78" y="65"/>
                    <a:pt x="84" y="69"/>
                    <a:pt x="90" y="69"/>
                  </a:cubicBezTo>
                  <a:cubicBezTo>
                    <a:pt x="90" y="69"/>
                    <a:pt x="90" y="69"/>
                    <a:pt x="90" y="69"/>
                  </a:cubicBezTo>
                  <a:cubicBezTo>
                    <a:pt x="99" y="69"/>
                    <a:pt x="106" y="62"/>
                    <a:pt x="106"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1" name="Freeform 229"/>
            <p:cNvSpPr>
              <a:spLocks/>
            </p:cNvSpPr>
            <p:nvPr/>
          </p:nvSpPr>
          <p:spPr bwMode="auto">
            <a:xfrm>
              <a:off x="9467850" y="1397000"/>
              <a:ext cx="85725" cy="87313"/>
            </a:xfrm>
            <a:custGeom>
              <a:avLst/>
              <a:gdLst>
                <a:gd name="T0" fmla="*/ 107 w 107"/>
                <a:gd name="T1" fmla="*/ 54 h 107"/>
                <a:gd name="T2" fmla="*/ 91 w 107"/>
                <a:gd name="T3" fmla="*/ 38 h 107"/>
                <a:gd name="T4" fmla="*/ 91 w 107"/>
                <a:gd name="T5" fmla="*/ 38 h 107"/>
                <a:gd name="T6" fmla="*/ 76 w 107"/>
                <a:gd name="T7" fmla="*/ 48 h 107"/>
                <a:gd name="T8" fmla="*/ 60 w 107"/>
                <a:gd name="T9" fmla="*/ 48 h 107"/>
                <a:gd name="T10" fmla="*/ 60 w 107"/>
                <a:gd name="T11" fmla="*/ 31 h 107"/>
                <a:gd name="T12" fmla="*/ 70 w 107"/>
                <a:gd name="T13" fmla="*/ 16 h 107"/>
                <a:gd name="T14" fmla="*/ 70 w 107"/>
                <a:gd name="T15" fmla="*/ 16 h 107"/>
                <a:gd name="T16" fmla="*/ 54 w 107"/>
                <a:gd name="T17" fmla="*/ 0 h 107"/>
                <a:gd name="T18" fmla="*/ 38 w 107"/>
                <a:gd name="T19" fmla="*/ 16 h 107"/>
                <a:gd name="T20" fmla="*/ 38 w 107"/>
                <a:gd name="T21" fmla="*/ 16 h 107"/>
                <a:gd name="T22" fmla="*/ 48 w 107"/>
                <a:gd name="T23" fmla="*/ 31 h 107"/>
                <a:gd name="T24" fmla="*/ 48 w 107"/>
                <a:gd name="T25" fmla="*/ 48 h 107"/>
                <a:gd name="T26" fmla="*/ 31 w 107"/>
                <a:gd name="T27" fmla="*/ 48 h 107"/>
                <a:gd name="T28" fmla="*/ 16 w 107"/>
                <a:gd name="T29" fmla="*/ 38 h 107"/>
                <a:gd name="T30" fmla="*/ 16 w 107"/>
                <a:gd name="T31" fmla="*/ 38 h 107"/>
                <a:gd name="T32" fmla="*/ 0 w 107"/>
                <a:gd name="T33" fmla="*/ 54 h 107"/>
                <a:gd name="T34" fmla="*/ 16 w 107"/>
                <a:gd name="T35" fmla="*/ 69 h 107"/>
                <a:gd name="T36" fmla="*/ 16 w 107"/>
                <a:gd name="T37" fmla="*/ 69 h 107"/>
                <a:gd name="T38" fmla="*/ 31 w 107"/>
                <a:gd name="T39" fmla="*/ 60 h 107"/>
                <a:gd name="T40" fmla="*/ 48 w 107"/>
                <a:gd name="T41" fmla="*/ 60 h 107"/>
                <a:gd name="T42" fmla="*/ 48 w 107"/>
                <a:gd name="T43" fmla="*/ 76 h 107"/>
                <a:gd name="T44" fmla="*/ 38 w 107"/>
                <a:gd name="T45" fmla="*/ 91 h 107"/>
                <a:gd name="T46" fmla="*/ 38 w 107"/>
                <a:gd name="T47" fmla="*/ 91 h 107"/>
                <a:gd name="T48" fmla="*/ 54 w 107"/>
                <a:gd name="T49" fmla="*/ 107 h 107"/>
                <a:gd name="T50" fmla="*/ 70 w 107"/>
                <a:gd name="T51" fmla="*/ 91 h 107"/>
                <a:gd name="T52" fmla="*/ 70 w 107"/>
                <a:gd name="T53" fmla="*/ 91 h 107"/>
                <a:gd name="T54" fmla="*/ 60 w 107"/>
                <a:gd name="T55" fmla="*/ 76 h 107"/>
                <a:gd name="T56" fmla="*/ 60 w 107"/>
                <a:gd name="T57" fmla="*/ 60 h 107"/>
                <a:gd name="T58" fmla="*/ 76 w 107"/>
                <a:gd name="T59" fmla="*/ 60 h 107"/>
                <a:gd name="T60" fmla="*/ 91 w 107"/>
                <a:gd name="T61" fmla="*/ 69 h 107"/>
                <a:gd name="T62" fmla="*/ 91 w 107"/>
                <a:gd name="T63" fmla="*/ 69 h 107"/>
                <a:gd name="T64" fmla="*/ 107 w 107"/>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4"/>
                  </a:moveTo>
                  <a:cubicBezTo>
                    <a:pt x="107" y="45"/>
                    <a:pt x="100" y="38"/>
                    <a:pt x="91" y="38"/>
                  </a:cubicBezTo>
                  <a:cubicBezTo>
                    <a:pt x="91" y="38"/>
                    <a:pt x="91" y="38"/>
                    <a:pt x="91" y="38"/>
                  </a:cubicBezTo>
                  <a:cubicBezTo>
                    <a:pt x="85" y="38"/>
                    <a:pt x="79" y="42"/>
                    <a:pt x="76" y="48"/>
                  </a:cubicBezTo>
                  <a:cubicBezTo>
                    <a:pt x="60" y="48"/>
                    <a:pt x="60" y="48"/>
                    <a:pt x="60" y="48"/>
                  </a:cubicBezTo>
                  <a:cubicBezTo>
                    <a:pt x="60" y="31"/>
                    <a:pt x="60" y="31"/>
                    <a:pt x="60" y="31"/>
                  </a:cubicBezTo>
                  <a:cubicBezTo>
                    <a:pt x="66" y="28"/>
                    <a:pt x="70" y="23"/>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3"/>
                    <a:pt x="42" y="28"/>
                    <a:pt x="48" y="31"/>
                  </a:cubicBezTo>
                  <a:cubicBezTo>
                    <a:pt x="48" y="48"/>
                    <a:pt x="48" y="48"/>
                    <a:pt x="48" y="48"/>
                  </a:cubicBezTo>
                  <a:cubicBezTo>
                    <a:pt x="31" y="48"/>
                    <a:pt x="31" y="48"/>
                    <a:pt x="31" y="48"/>
                  </a:cubicBezTo>
                  <a:cubicBezTo>
                    <a:pt x="29" y="42"/>
                    <a:pt x="23" y="38"/>
                    <a:pt x="16" y="38"/>
                  </a:cubicBezTo>
                  <a:cubicBezTo>
                    <a:pt x="16" y="38"/>
                    <a:pt x="16" y="38"/>
                    <a:pt x="16" y="38"/>
                  </a:cubicBezTo>
                  <a:cubicBezTo>
                    <a:pt x="8" y="38"/>
                    <a:pt x="0" y="45"/>
                    <a:pt x="0" y="54"/>
                  </a:cubicBezTo>
                  <a:cubicBezTo>
                    <a:pt x="0" y="62"/>
                    <a:pt x="8" y="69"/>
                    <a:pt x="16" y="69"/>
                  </a:cubicBezTo>
                  <a:cubicBezTo>
                    <a:pt x="16" y="69"/>
                    <a:pt x="16" y="69"/>
                    <a:pt x="16" y="69"/>
                  </a:cubicBezTo>
                  <a:cubicBezTo>
                    <a:pt x="23" y="69"/>
                    <a:pt x="29" y="65"/>
                    <a:pt x="31" y="60"/>
                  </a:cubicBezTo>
                  <a:cubicBezTo>
                    <a:pt x="48" y="60"/>
                    <a:pt x="48" y="60"/>
                    <a:pt x="48" y="60"/>
                  </a:cubicBezTo>
                  <a:cubicBezTo>
                    <a:pt x="48" y="76"/>
                    <a:pt x="48" y="76"/>
                    <a:pt x="48" y="76"/>
                  </a:cubicBezTo>
                  <a:cubicBezTo>
                    <a:pt x="42" y="79"/>
                    <a:pt x="38" y="84"/>
                    <a:pt x="38" y="91"/>
                  </a:cubicBezTo>
                  <a:cubicBezTo>
                    <a:pt x="38" y="91"/>
                    <a:pt x="38" y="91"/>
                    <a:pt x="38" y="91"/>
                  </a:cubicBezTo>
                  <a:cubicBezTo>
                    <a:pt x="38" y="100"/>
                    <a:pt x="45" y="107"/>
                    <a:pt x="54" y="107"/>
                  </a:cubicBezTo>
                  <a:cubicBezTo>
                    <a:pt x="62" y="107"/>
                    <a:pt x="70" y="100"/>
                    <a:pt x="70" y="91"/>
                  </a:cubicBezTo>
                  <a:cubicBezTo>
                    <a:pt x="70" y="91"/>
                    <a:pt x="70" y="91"/>
                    <a:pt x="70" y="91"/>
                  </a:cubicBezTo>
                  <a:cubicBezTo>
                    <a:pt x="70" y="84"/>
                    <a:pt x="66" y="79"/>
                    <a:pt x="60" y="76"/>
                  </a:cubicBezTo>
                  <a:cubicBezTo>
                    <a:pt x="60" y="60"/>
                    <a:pt x="60" y="60"/>
                    <a:pt x="60" y="60"/>
                  </a:cubicBezTo>
                  <a:cubicBezTo>
                    <a:pt x="76" y="60"/>
                    <a:pt x="76" y="60"/>
                    <a:pt x="76" y="60"/>
                  </a:cubicBezTo>
                  <a:cubicBezTo>
                    <a:pt x="79" y="65"/>
                    <a:pt x="85" y="69"/>
                    <a:pt x="91" y="69"/>
                  </a:cubicBezTo>
                  <a:cubicBezTo>
                    <a:pt x="91" y="69"/>
                    <a:pt x="91" y="69"/>
                    <a:pt x="91" y="69"/>
                  </a:cubicBezTo>
                  <a:cubicBezTo>
                    <a:pt x="100" y="69"/>
                    <a:pt x="107" y="62"/>
                    <a:pt x="107"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2" name="Freeform 230"/>
            <p:cNvSpPr>
              <a:spLocks/>
            </p:cNvSpPr>
            <p:nvPr/>
          </p:nvSpPr>
          <p:spPr bwMode="auto">
            <a:xfrm>
              <a:off x="9636125" y="1397000"/>
              <a:ext cx="87313" cy="87313"/>
            </a:xfrm>
            <a:custGeom>
              <a:avLst/>
              <a:gdLst>
                <a:gd name="T0" fmla="*/ 107 w 107"/>
                <a:gd name="T1" fmla="*/ 54 h 107"/>
                <a:gd name="T2" fmla="*/ 91 w 107"/>
                <a:gd name="T3" fmla="*/ 38 h 107"/>
                <a:gd name="T4" fmla="*/ 91 w 107"/>
                <a:gd name="T5" fmla="*/ 38 h 107"/>
                <a:gd name="T6" fmla="*/ 76 w 107"/>
                <a:gd name="T7" fmla="*/ 48 h 107"/>
                <a:gd name="T8" fmla="*/ 60 w 107"/>
                <a:gd name="T9" fmla="*/ 48 h 107"/>
                <a:gd name="T10" fmla="*/ 60 w 107"/>
                <a:gd name="T11" fmla="*/ 31 h 107"/>
                <a:gd name="T12" fmla="*/ 69 w 107"/>
                <a:gd name="T13" fmla="*/ 16 h 107"/>
                <a:gd name="T14" fmla="*/ 69 w 107"/>
                <a:gd name="T15" fmla="*/ 16 h 107"/>
                <a:gd name="T16" fmla="*/ 54 w 107"/>
                <a:gd name="T17" fmla="*/ 0 h 107"/>
                <a:gd name="T18" fmla="*/ 38 w 107"/>
                <a:gd name="T19" fmla="*/ 16 h 107"/>
                <a:gd name="T20" fmla="*/ 38 w 107"/>
                <a:gd name="T21" fmla="*/ 16 h 107"/>
                <a:gd name="T22" fmla="*/ 47 w 107"/>
                <a:gd name="T23" fmla="*/ 31 h 107"/>
                <a:gd name="T24" fmla="*/ 47 w 107"/>
                <a:gd name="T25" fmla="*/ 48 h 107"/>
                <a:gd name="T26" fmla="*/ 31 w 107"/>
                <a:gd name="T27" fmla="*/ 48 h 107"/>
                <a:gd name="T28" fmla="*/ 16 w 107"/>
                <a:gd name="T29" fmla="*/ 38 h 107"/>
                <a:gd name="T30" fmla="*/ 16 w 107"/>
                <a:gd name="T31" fmla="*/ 38 h 107"/>
                <a:gd name="T32" fmla="*/ 0 w 107"/>
                <a:gd name="T33" fmla="*/ 54 h 107"/>
                <a:gd name="T34" fmla="*/ 16 w 107"/>
                <a:gd name="T35" fmla="*/ 69 h 107"/>
                <a:gd name="T36" fmla="*/ 16 w 107"/>
                <a:gd name="T37" fmla="*/ 69 h 107"/>
                <a:gd name="T38" fmla="*/ 31 w 107"/>
                <a:gd name="T39" fmla="*/ 60 h 107"/>
                <a:gd name="T40" fmla="*/ 47 w 107"/>
                <a:gd name="T41" fmla="*/ 60 h 107"/>
                <a:gd name="T42" fmla="*/ 47 w 107"/>
                <a:gd name="T43" fmla="*/ 76 h 107"/>
                <a:gd name="T44" fmla="*/ 38 w 107"/>
                <a:gd name="T45" fmla="*/ 91 h 107"/>
                <a:gd name="T46" fmla="*/ 38 w 107"/>
                <a:gd name="T47" fmla="*/ 91 h 107"/>
                <a:gd name="T48" fmla="*/ 54 w 107"/>
                <a:gd name="T49" fmla="*/ 107 h 107"/>
                <a:gd name="T50" fmla="*/ 69 w 107"/>
                <a:gd name="T51" fmla="*/ 91 h 107"/>
                <a:gd name="T52" fmla="*/ 69 w 107"/>
                <a:gd name="T53" fmla="*/ 91 h 107"/>
                <a:gd name="T54" fmla="*/ 60 w 107"/>
                <a:gd name="T55" fmla="*/ 76 h 107"/>
                <a:gd name="T56" fmla="*/ 60 w 107"/>
                <a:gd name="T57" fmla="*/ 60 h 107"/>
                <a:gd name="T58" fmla="*/ 76 w 107"/>
                <a:gd name="T59" fmla="*/ 60 h 107"/>
                <a:gd name="T60" fmla="*/ 91 w 107"/>
                <a:gd name="T61" fmla="*/ 69 h 107"/>
                <a:gd name="T62" fmla="*/ 91 w 107"/>
                <a:gd name="T63" fmla="*/ 69 h 107"/>
                <a:gd name="T64" fmla="*/ 107 w 107"/>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4"/>
                  </a:moveTo>
                  <a:cubicBezTo>
                    <a:pt x="107" y="45"/>
                    <a:pt x="100" y="38"/>
                    <a:pt x="91" y="38"/>
                  </a:cubicBezTo>
                  <a:cubicBezTo>
                    <a:pt x="91" y="38"/>
                    <a:pt x="91" y="38"/>
                    <a:pt x="91" y="38"/>
                  </a:cubicBezTo>
                  <a:cubicBezTo>
                    <a:pt x="84" y="38"/>
                    <a:pt x="79" y="42"/>
                    <a:pt x="76" y="48"/>
                  </a:cubicBezTo>
                  <a:cubicBezTo>
                    <a:pt x="60" y="48"/>
                    <a:pt x="60" y="48"/>
                    <a:pt x="60" y="48"/>
                  </a:cubicBezTo>
                  <a:cubicBezTo>
                    <a:pt x="60" y="31"/>
                    <a:pt x="60" y="31"/>
                    <a:pt x="60" y="31"/>
                  </a:cubicBezTo>
                  <a:cubicBezTo>
                    <a:pt x="65" y="28"/>
                    <a:pt x="69" y="23"/>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3"/>
                    <a:pt x="42" y="28"/>
                    <a:pt x="47" y="31"/>
                  </a:cubicBezTo>
                  <a:cubicBezTo>
                    <a:pt x="47" y="48"/>
                    <a:pt x="47" y="48"/>
                    <a:pt x="47" y="48"/>
                  </a:cubicBezTo>
                  <a:cubicBezTo>
                    <a:pt x="31" y="48"/>
                    <a:pt x="31" y="48"/>
                    <a:pt x="31" y="48"/>
                  </a:cubicBezTo>
                  <a:cubicBezTo>
                    <a:pt x="28" y="42"/>
                    <a:pt x="23" y="38"/>
                    <a:pt x="16" y="38"/>
                  </a:cubicBezTo>
                  <a:cubicBezTo>
                    <a:pt x="16" y="38"/>
                    <a:pt x="16" y="38"/>
                    <a:pt x="16" y="38"/>
                  </a:cubicBezTo>
                  <a:cubicBezTo>
                    <a:pt x="7" y="38"/>
                    <a:pt x="0" y="45"/>
                    <a:pt x="0" y="54"/>
                  </a:cubicBezTo>
                  <a:cubicBezTo>
                    <a:pt x="0" y="62"/>
                    <a:pt x="7" y="69"/>
                    <a:pt x="16" y="69"/>
                  </a:cubicBezTo>
                  <a:cubicBezTo>
                    <a:pt x="16" y="69"/>
                    <a:pt x="16" y="69"/>
                    <a:pt x="16" y="69"/>
                  </a:cubicBezTo>
                  <a:cubicBezTo>
                    <a:pt x="23" y="69"/>
                    <a:pt x="28" y="65"/>
                    <a:pt x="31" y="60"/>
                  </a:cubicBezTo>
                  <a:cubicBezTo>
                    <a:pt x="47" y="60"/>
                    <a:pt x="47" y="60"/>
                    <a:pt x="47" y="60"/>
                  </a:cubicBezTo>
                  <a:cubicBezTo>
                    <a:pt x="47" y="76"/>
                    <a:pt x="47" y="76"/>
                    <a:pt x="47" y="76"/>
                  </a:cubicBezTo>
                  <a:cubicBezTo>
                    <a:pt x="42" y="79"/>
                    <a:pt x="38" y="84"/>
                    <a:pt x="38" y="91"/>
                  </a:cubicBezTo>
                  <a:cubicBezTo>
                    <a:pt x="38" y="91"/>
                    <a:pt x="38" y="91"/>
                    <a:pt x="38" y="91"/>
                  </a:cubicBezTo>
                  <a:cubicBezTo>
                    <a:pt x="38" y="100"/>
                    <a:pt x="45" y="107"/>
                    <a:pt x="54" y="107"/>
                  </a:cubicBezTo>
                  <a:cubicBezTo>
                    <a:pt x="62" y="107"/>
                    <a:pt x="69" y="100"/>
                    <a:pt x="69" y="91"/>
                  </a:cubicBezTo>
                  <a:cubicBezTo>
                    <a:pt x="69" y="91"/>
                    <a:pt x="69" y="91"/>
                    <a:pt x="69" y="91"/>
                  </a:cubicBezTo>
                  <a:cubicBezTo>
                    <a:pt x="69" y="84"/>
                    <a:pt x="65" y="79"/>
                    <a:pt x="60" y="76"/>
                  </a:cubicBezTo>
                  <a:cubicBezTo>
                    <a:pt x="60" y="60"/>
                    <a:pt x="60" y="60"/>
                    <a:pt x="60" y="60"/>
                  </a:cubicBezTo>
                  <a:cubicBezTo>
                    <a:pt x="76" y="60"/>
                    <a:pt x="76" y="60"/>
                    <a:pt x="76" y="60"/>
                  </a:cubicBezTo>
                  <a:cubicBezTo>
                    <a:pt x="79" y="65"/>
                    <a:pt x="84" y="69"/>
                    <a:pt x="91" y="69"/>
                  </a:cubicBezTo>
                  <a:cubicBezTo>
                    <a:pt x="91" y="69"/>
                    <a:pt x="91" y="69"/>
                    <a:pt x="91" y="69"/>
                  </a:cubicBezTo>
                  <a:cubicBezTo>
                    <a:pt x="100" y="69"/>
                    <a:pt x="107" y="62"/>
                    <a:pt x="107"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3" name="Freeform 231"/>
            <p:cNvSpPr>
              <a:spLocks/>
            </p:cNvSpPr>
            <p:nvPr/>
          </p:nvSpPr>
          <p:spPr bwMode="auto">
            <a:xfrm>
              <a:off x="9804400" y="1397000"/>
              <a:ext cx="87313" cy="87313"/>
            </a:xfrm>
            <a:custGeom>
              <a:avLst/>
              <a:gdLst>
                <a:gd name="T0" fmla="*/ 107 w 107"/>
                <a:gd name="T1" fmla="*/ 54 h 107"/>
                <a:gd name="T2" fmla="*/ 91 w 107"/>
                <a:gd name="T3" fmla="*/ 38 h 107"/>
                <a:gd name="T4" fmla="*/ 91 w 107"/>
                <a:gd name="T5" fmla="*/ 38 h 107"/>
                <a:gd name="T6" fmla="*/ 76 w 107"/>
                <a:gd name="T7" fmla="*/ 48 h 107"/>
                <a:gd name="T8" fmla="*/ 59 w 107"/>
                <a:gd name="T9" fmla="*/ 48 h 107"/>
                <a:gd name="T10" fmla="*/ 59 w 107"/>
                <a:gd name="T11" fmla="*/ 31 h 107"/>
                <a:gd name="T12" fmla="*/ 69 w 107"/>
                <a:gd name="T13" fmla="*/ 16 h 107"/>
                <a:gd name="T14" fmla="*/ 69 w 107"/>
                <a:gd name="T15" fmla="*/ 16 h 107"/>
                <a:gd name="T16" fmla="*/ 53 w 107"/>
                <a:gd name="T17" fmla="*/ 0 h 107"/>
                <a:gd name="T18" fmla="*/ 38 w 107"/>
                <a:gd name="T19" fmla="*/ 16 h 107"/>
                <a:gd name="T20" fmla="*/ 38 w 107"/>
                <a:gd name="T21" fmla="*/ 16 h 107"/>
                <a:gd name="T22" fmla="*/ 47 w 107"/>
                <a:gd name="T23" fmla="*/ 31 h 107"/>
                <a:gd name="T24" fmla="*/ 47 w 107"/>
                <a:gd name="T25" fmla="*/ 48 h 107"/>
                <a:gd name="T26" fmla="*/ 31 w 107"/>
                <a:gd name="T27" fmla="*/ 48 h 107"/>
                <a:gd name="T28" fmla="*/ 16 w 107"/>
                <a:gd name="T29" fmla="*/ 38 h 107"/>
                <a:gd name="T30" fmla="*/ 16 w 107"/>
                <a:gd name="T31" fmla="*/ 38 h 107"/>
                <a:gd name="T32" fmla="*/ 0 w 107"/>
                <a:gd name="T33" fmla="*/ 54 h 107"/>
                <a:gd name="T34" fmla="*/ 16 w 107"/>
                <a:gd name="T35" fmla="*/ 69 h 107"/>
                <a:gd name="T36" fmla="*/ 16 w 107"/>
                <a:gd name="T37" fmla="*/ 69 h 107"/>
                <a:gd name="T38" fmla="*/ 31 w 107"/>
                <a:gd name="T39" fmla="*/ 60 h 107"/>
                <a:gd name="T40" fmla="*/ 47 w 107"/>
                <a:gd name="T41" fmla="*/ 60 h 107"/>
                <a:gd name="T42" fmla="*/ 47 w 107"/>
                <a:gd name="T43" fmla="*/ 76 h 107"/>
                <a:gd name="T44" fmla="*/ 38 w 107"/>
                <a:gd name="T45" fmla="*/ 91 h 107"/>
                <a:gd name="T46" fmla="*/ 38 w 107"/>
                <a:gd name="T47" fmla="*/ 91 h 107"/>
                <a:gd name="T48" fmla="*/ 53 w 107"/>
                <a:gd name="T49" fmla="*/ 107 h 107"/>
                <a:gd name="T50" fmla="*/ 69 w 107"/>
                <a:gd name="T51" fmla="*/ 91 h 107"/>
                <a:gd name="T52" fmla="*/ 69 w 107"/>
                <a:gd name="T53" fmla="*/ 91 h 107"/>
                <a:gd name="T54" fmla="*/ 59 w 107"/>
                <a:gd name="T55" fmla="*/ 76 h 107"/>
                <a:gd name="T56" fmla="*/ 59 w 107"/>
                <a:gd name="T57" fmla="*/ 60 h 107"/>
                <a:gd name="T58" fmla="*/ 76 w 107"/>
                <a:gd name="T59" fmla="*/ 60 h 107"/>
                <a:gd name="T60" fmla="*/ 91 w 107"/>
                <a:gd name="T61" fmla="*/ 69 h 107"/>
                <a:gd name="T62" fmla="*/ 91 w 107"/>
                <a:gd name="T63" fmla="*/ 69 h 107"/>
                <a:gd name="T64" fmla="*/ 107 w 107"/>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4"/>
                  </a:moveTo>
                  <a:cubicBezTo>
                    <a:pt x="107" y="45"/>
                    <a:pt x="99" y="38"/>
                    <a:pt x="91" y="38"/>
                  </a:cubicBezTo>
                  <a:cubicBezTo>
                    <a:pt x="91" y="38"/>
                    <a:pt x="91" y="38"/>
                    <a:pt x="91" y="38"/>
                  </a:cubicBezTo>
                  <a:cubicBezTo>
                    <a:pt x="84" y="38"/>
                    <a:pt x="79" y="42"/>
                    <a:pt x="76" y="48"/>
                  </a:cubicBezTo>
                  <a:cubicBezTo>
                    <a:pt x="59" y="48"/>
                    <a:pt x="59" y="48"/>
                    <a:pt x="59" y="48"/>
                  </a:cubicBezTo>
                  <a:cubicBezTo>
                    <a:pt x="59" y="31"/>
                    <a:pt x="59" y="31"/>
                    <a:pt x="59" y="31"/>
                  </a:cubicBezTo>
                  <a:cubicBezTo>
                    <a:pt x="65" y="28"/>
                    <a:pt x="69" y="23"/>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3"/>
                    <a:pt x="42" y="28"/>
                    <a:pt x="47" y="31"/>
                  </a:cubicBezTo>
                  <a:cubicBezTo>
                    <a:pt x="47" y="48"/>
                    <a:pt x="47" y="48"/>
                    <a:pt x="47" y="48"/>
                  </a:cubicBezTo>
                  <a:cubicBezTo>
                    <a:pt x="31" y="48"/>
                    <a:pt x="31" y="48"/>
                    <a:pt x="31" y="48"/>
                  </a:cubicBezTo>
                  <a:cubicBezTo>
                    <a:pt x="28" y="42"/>
                    <a:pt x="23" y="38"/>
                    <a:pt x="16" y="38"/>
                  </a:cubicBezTo>
                  <a:cubicBezTo>
                    <a:pt x="16" y="38"/>
                    <a:pt x="16" y="38"/>
                    <a:pt x="16" y="38"/>
                  </a:cubicBezTo>
                  <a:cubicBezTo>
                    <a:pt x="7" y="38"/>
                    <a:pt x="0" y="45"/>
                    <a:pt x="0" y="54"/>
                  </a:cubicBezTo>
                  <a:cubicBezTo>
                    <a:pt x="0" y="62"/>
                    <a:pt x="7" y="69"/>
                    <a:pt x="16" y="69"/>
                  </a:cubicBezTo>
                  <a:cubicBezTo>
                    <a:pt x="16" y="69"/>
                    <a:pt x="16" y="69"/>
                    <a:pt x="16" y="69"/>
                  </a:cubicBezTo>
                  <a:cubicBezTo>
                    <a:pt x="23" y="69"/>
                    <a:pt x="28" y="65"/>
                    <a:pt x="31" y="60"/>
                  </a:cubicBezTo>
                  <a:cubicBezTo>
                    <a:pt x="47" y="60"/>
                    <a:pt x="47" y="60"/>
                    <a:pt x="47" y="60"/>
                  </a:cubicBezTo>
                  <a:cubicBezTo>
                    <a:pt x="47" y="76"/>
                    <a:pt x="47" y="76"/>
                    <a:pt x="47" y="76"/>
                  </a:cubicBezTo>
                  <a:cubicBezTo>
                    <a:pt x="42" y="79"/>
                    <a:pt x="38" y="84"/>
                    <a:pt x="38" y="91"/>
                  </a:cubicBezTo>
                  <a:cubicBezTo>
                    <a:pt x="38" y="91"/>
                    <a:pt x="38" y="91"/>
                    <a:pt x="38" y="91"/>
                  </a:cubicBezTo>
                  <a:cubicBezTo>
                    <a:pt x="38" y="100"/>
                    <a:pt x="45" y="107"/>
                    <a:pt x="53" y="107"/>
                  </a:cubicBezTo>
                  <a:cubicBezTo>
                    <a:pt x="62" y="107"/>
                    <a:pt x="69" y="100"/>
                    <a:pt x="69" y="91"/>
                  </a:cubicBezTo>
                  <a:cubicBezTo>
                    <a:pt x="69" y="91"/>
                    <a:pt x="69" y="91"/>
                    <a:pt x="69" y="91"/>
                  </a:cubicBezTo>
                  <a:cubicBezTo>
                    <a:pt x="69" y="84"/>
                    <a:pt x="65" y="79"/>
                    <a:pt x="59" y="76"/>
                  </a:cubicBezTo>
                  <a:cubicBezTo>
                    <a:pt x="59" y="60"/>
                    <a:pt x="59" y="60"/>
                    <a:pt x="59" y="60"/>
                  </a:cubicBezTo>
                  <a:cubicBezTo>
                    <a:pt x="76" y="60"/>
                    <a:pt x="76" y="60"/>
                    <a:pt x="76" y="60"/>
                  </a:cubicBezTo>
                  <a:cubicBezTo>
                    <a:pt x="79" y="65"/>
                    <a:pt x="84" y="69"/>
                    <a:pt x="91" y="69"/>
                  </a:cubicBezTo>
                  <a:cubicBezTo>
                    <a:pt x="91" y="69"/>
                    <a:pt x="91" y="69"/>
                    <a:pt x="91" y="69"/>
                  </a:cubicBezTo>
                  <a:cubicBezTo>
                    <a:pt x="99" y="69"/>
                    <a:pt x="107" y="62"/>
                    <a:pt x="107"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4" name="Freeform 232"/>
            <p:cNvSpPr>
              <a:spLocks/>
            </p:cNvSpPr>
            <p:nvPr/>
          </p:nvSpPr>
          <p:spPr bwMode="auto">
            <a:xfrm>
              <a:off x="9299575" y="1566863"/>
              <a:ext cx="85725" cy="85725"/>
            </a:xfrm>
            <a:custGeom>
              <a:avLst/>
              <a:gdLst>
                <a:gd name="T0" fmla="*/ 106 w 106"/>
                <a:gd name="T1" fmla="*/ 53 h 107"/>
                <a:gd name="T2" fmla="*/ 90 w 106"/>
                <a:gd name="T3" fmla="*/ 38 h 107"/>
                <a:gd name="T4" fmla="*/ 90 w 106"/>
                <a:gd name="T5" fmla="*/ 38 h 107"/>
                <a:gd name="T6" fmla="*/ 76 w 106"/>
                <a:gd name="T7" fmla="*/ 47 h 107"/>
                <a:gd name="T8" fmla="*/ 59 w 106"/>
                <a:gd name="T9" fmla="*/ 47 h 107"/>
                <a:gd name="T10" fmla="*/ 59 w 106"/>
                <a:gd name="T11" fmla="*/ 31 h 107"/>
                <a:gd name="T12" fmla="*/ 69 w 106"/>
                <a:gd name="T13" fmla="*/ 16 h 107"/>
                <a:gd name="T14" fmla="*/ 69 w 106"/>
                <a:gd name="T15" fmla="*/ 16 h 107"/>
                <a:gd name="T16" fmla="*/ 53 w 106"/>
                <a:gd name="T17" fmla="*/ 0 h 107"/>
                <a:gd name="T18" fmla="*/ 37 w 106"/>
                <a:gd name="T19" fmla="*/ 16 h 107"/>
                <a:gd name="T20" fmla="*/ 37 w 106"/>
                <a:gd name="T21" fmla="*/ 16 h 107"/>
                <a:gd name="T22" fmla="*/ 47 w 106"/>
                <a:gd name="T23" fmla="*/ 31 h 107"/>
                <a:gd name="T24" fmla="*/ 47 w 106"/>
                <a:gd name="T25" fmla="*/ 47 h 107"/>
                <a:gd name="T26" fmla="*/ 30 w 106"/>
                <a:gd name="T27" fmla="*/ 47 h 107"/>
                <a:gd name="T28" fmla="*/ 15 w 106"/>
                <a:gd name="T29" fmla="*/ 38 h 107"/>
                <a:gd name="T30" fmla="*/ 15 w 106"/>
                <a:gd name="T31" fmla="*/ 38 h 107"/>
                <a:gd name="T32" fmla="*/ 0 w 106"/>
                <a:gd name="T33" fmla="*/ 53 h 107"/>
                <a:gd name="T34" fmla="*/ 15 w 106"/>
                <a:gd name="T35" fmla="*/ 69 h 107"/>
                <a:gd name="T36" fmla="*/ 15 w 106"/>
                <a:gd name="T37" fmla="*/ 69 h 107"/>
                <a:gd name="T38" fmla="*/ 30 w 106"/>
                <a:gd name="T39" fmla="*/ 59 h 107"/>
                <a:gd name="T40" fmla="*/ 47 w 106"/>
                <a:gd name="T41" fmla="*/ 59 h 107"/>
                <a:gd name="T42" fmla="*/ 47 w 106"/>
                <a:gd name="T43" fmla="*/ 76 h 107"/>
                <a:gd name="T44" fmla="*/ 37 w 106"/>
                <a:gd name="T45" fmla="*/ 91 h 107"/>
                <a:gd name="T46" fmla="*/ 37 w 106"/>
                <a:gd name="T47" fmla="*/ 91 h 107"/>
                <a:gd name="T48" fmla="*/ 53 w 106"/>
                <a:gd name="T49" fmla="*/ 107 h 107"/>
                <a:gd name="T50" fmla="*/ 69 w 106"/>
                <a:gd name="T51" fmla="*/ 91 h 107"/>
                <a:gd name="T52" fmla="*/ 69 w 106"/>
                <a:gd name="T53" fmla="*/ 91 h 107"/>
                <a:gd name="T54" fmla="*/ 59 w 106"/>
                <a:gd name="T55" fmla="*/ 76 h 107"/>
                <a:gd name="T56" fmla="*/ 59 w 106"/>
                <a:gd name="T57" fmla="*/ 59 h 107"/>
                <a:gd name="T58" fmla="*/ 76 w 106"/>
                <a:gd name="T59" fmla="*/ 59 h 107"/>
                <a:gd name="T60" fmla="*/ 90 w 106"/>
                <a:gd name="T61" fmla="*/ 69 h 107"/>
                <a:gd name="T62" fmla="*/ 90 w 106"/>
                <a:gd name="T63" fmla="*/ 69 h 107"/>
                <a:gd name="T64" fmla="*/ 106 w 106"/>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7">
                  <a:moveTo>
                    <a:pt x="106" y="53"/>
                  </a:moveTo>
                  <a:cubicBezTo>
                    <a:pt x="106" y="45"/>
                    <a:pt x="99" y="38"/>
                    <a:pt x="90" y="38"/>
                  </a:cubicBezTo>
                  <a:cubicBezTo>
                    <a:pt x="90" y="38"/>
                    <a:pt x="90" y="38"/>
                    <a:pt x="90" y="38"/>
                  </a:cubicBezTo>
                  <a:cubicBezTo>
                    <a:pt x="84" y="38"/>
                    <a:pt x="78" y="42"/>
                    <a:pt x="76" y="47"/>
                  </a:cubicBezTo>
                  <a:cubicBezTo>
                    <a:pt x="59" y="47"/>
                    <a:pt x="59" y="47"/>
                    <a:pt x="59" y="47"/>
                  </a:cubicBezTo>
                  <a:cubicBezTo>
                    <a:pt x="59" y="31"/>
                    <a:pt x="59" y="31"/>
                    <a:pt x="59" y="31"/>
                  </a:cubicBezTo>
                  <a:cubicBezTo>
                    <a:pt x="65" y="28"/>
                    <a:pt x="69" y="23"/>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3"/>
                    <a:pt x="41" y="28"/>
                    <a:pt x="47" y="31"/>
                  </a:cubicBezTo>
                  <a:cubicBezTo>
                    <a:pt x="47" y="47"/>
                    <a:pt x="47" y="47"/>
                    <a:pt x="47" y="47"/>
                  </a:cubicBezTo>
                  <a:cubicBezTo>
                    <a:pt x="30" y="47"/>
                    <a:pt x="30" y="47"/>
                    <a:pt x="30" y="47"/>
                  </a:cubicBezTo>
                  <a:cubicBezTo>
                    <a:pt x="28" y="42"/>
                    <a:pt x="22" y="38"/>
                    <a:pt x="15" y="38"/>
                  </a:cubicBezTo>
                  <a:cubicBezTo>
                    <a:pt x="15" y="38"/>
                    <a:pt x="15" y="38"/>
                    <a:pt x="15" y="38"/>
                  </a:cubicBezTo>
                  <a:cubicBezTo>
                    <a:pt x="7" y="38"/>
                    <a:pt x="0" y="45"/>
                    <a:pt x="0" y="53"/>
                  </a:cubicBezTo>
                  <a:cubicBezTo>
                    <a:pt x="0" y="62"/>
                    <a:pt x="7" y="69"/>
                    <a:pt x="15" y="69"/>
                  </a:cubicBezTo>
                  <a:cubicBezTo>
                    <a:pt x="15" y="69"/>
                    <a:pt x="15" y="69"/>
                    <a:pt x="15" y="69"/>
                  </a:cubicBezTo>
                  <a:cubicBezTo>
                    <a:pt x="22" y="69"/>
                    <a:pt x="28" y="65"/>
                    <a:pt x="30" y="59"/>
                  </a:cubicBezTo>
                  <a:cubicBezTo>
                    <a:pt x="47" y="59"/>
                    <a:pt x="47" y="59"/>
                    <a:pt x="47" y="59"/>
                  </a:cubicBezTo>
                  <a:cubicBezTo>
                    <a:pt x="47" y="76"/>
                    <a:pt x="47" y="76"/>
                    <a:pt x="47" y="76"/>
                  </a:cubicBezTo>
                  <a:cubicBezTo>
                    <a:pt x="41" y="79"/>
                    <a:pt x="37" y="84"/>
                    <a:pt x="37" y="91"/>
                  </a:cubicBezTo>
                  <a:cubicBezTo>
                    <a:pt x="37" y="91"/>
                    <a:pt x="37" y="91"/>
                    <a:pt x="37" y="91"/>
                  </a:cubicBezTo>
                  <a:cubicBezTo>
                    <a:pt x="37" y="100"/>
                    <a:pt x="44" y="107"/>
                    <a:pt x="53" y="107"/>
                  </a:cubicBezTo>
                  <a:cubicBezTo>
                    <a:pt x="62" y="107"/>
                    <a:pt x="69" y="100"/>
                    <a:pt x="69" y="91"/>
                  </a:cubicBezTo>
                  <a:cubicBezTo>
                    <a:pt x="69" y="91"/>
                    <a:pt x="69" y="91"/>
                    <a:pt x="69" y="91"/>
                  </a:cubicBezTo>
                  <a:cubicBezTo>
                    <a:pt x="69" y="84"/>
                    <a:pt x="65" y="79"/>
                    <a:pt x="59" y="76"/>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5" name="Freeform 233"/>
            <p:cNvSpPr>
              <a:spLocks/>
            </p:cNvSpPr>
            <p:nvPr/>
          </p:nvSpPr>
          <p:spPr bwMode="auto">
            <a:xfrm>
              <a:off x="9467850" y="1566863"/>
              <a:ext cx="85725" cy="85725"/>
            </a:xfrm>
            <a:custGeom>
              <a:avLst/>
              <a:gdLst>
                <a:gd name="T0" fmla="*/ 107 w 107"/>
                <a:gd name="T1" fmla="*/ 53 h 107"/>
                <a:gd name="T2" fmla="*/ 91 w 107"/>
                <a:gd name="T3" fmla="*/ 38 h 107"/>
                <a:gd name="T4" fmla="*/ 91 w 107"/>
                <a:gd name="T5" fmla="*/ 38 h 107"/>
                <a:gd name="T6" fmla="*/ 76 w 107"/>
                <a:gd name="T7" fmla="*/ 47 h 107"/>
                <a:gd name="T8" fmla="*/ 60 w 107"/>
                <a:gd name="T9" fmla="*/ 47 h 107"/>
                <a:gd name="T10" fmla="*/ 60 w 107"/>
                <a:gd name="T11" fmla="*/ 31 h 107"/>
                <a:gd name="T12" fmla="*/ 70 w 107"/>
                <a:gd name="T13" fmla="*/ 16 h 107"/>
                <a:gd name="T14" fmla="*/ 70 w 107"/>
                <a:gd name="T15" fmla="*/ 16 h 107"/>
                <a:gd name="T16" fmla="*/ 54 w 107"/>
                <a:gd name="T17" fmla="*/ 0 h 107"/>
                <a:gd name="T18" fmla="*/ 38 w 107"/>
                <a:gd name="T19" fmla="*/ 16 h 107"/>
                <a:gd name="T20" fmla="*/ 38 w 107"/>
                <a:gd name="T21" fmla="*/ 16 h 107"/>
                <a:gd name="T22" fmla="*/ 48 w 107"/>
                <a:gd name="T23" fmla="*/ 31 h 107"/>
                <a:gd name="T24" fmla="*/ 48 w 107"/>
                <a:gd name="T25" fmla="*/ 47 h 107"/>
                <a:gd name="T26" fmla="*/ 31 w 107"/>
                <a:gd name="T27" fmla="*/ 47 h 107"/>
                <a:gd name="T28" fmla="*/ 16 w 107"/>
                <a:gd name="T29" fmla="*/ 38 h 107"/>
                <a:gd name="T30" fmla="*/ 16 w 107"/>
                <a:gd name="T31" fmla="*/ 38 h 107"/>
                <a:gd name="T32" fmla="*/ 0 w 107"/>
                <a:gd name="T33" fmla="*/ 53 h 107"/>
                <a:gd name="T34" fmla="*/ 16 w 107"/>
                <a:gd name="T35" fmla="*/ 69 h 107"/>
                <a:gd name="T36" fmla="*/ 16 w 107"/>
                <a:gd name="T37" fmla="*/ 69 h 107"/>
                <a:gd name="T38" fmla="*/ 31 w 107"/>
                <a:gd name="T39" fmla="*/ 59 h 107"/>
                <a:gd name="T40" fmla="*/ 48 w 107"/>
                <a:gd name="T41" fmla="*/ 59 h 107"/>
                <a:gd name="T42" fmla="*/ 48 w 107"/>
                <a:gd name="T43" fmla="*/ 76 h 107"/>
                <a:gd name="T44" fmla="*/ 38 w 107"/>
                <a:gd name="T45" fmla="*/ 91 h 107"/>
                <a:gd name="T46" fmla="*/ 38 w 107"/>
                <a:gd name="T47" fmla="*/ 91 h 107"/>
                <a:gd name="T48" fmla="*/ 54 w 107"/>
                <a:gd name="T49" fmla="*/ 107 h 107"/>
                <a:gd name="T50" fmla="*/ 70 w 107"/>
                <a:gd name="T51" fmla="*/ 91 h 107"/>
                <a:gd name="T52" fmla="*/ 70 w 107"/>
                <a:gd name="T53" fmla="*/ 91 h 107"/>
                <a:gd name="T54" fmla="*/ 60 w 107"/>
                <a:gd name="T55" fmla="*/ 76 h 107"/>
                <a:gd name="T56" fmla="*/ 60 w 107"/>
                <a:gd name="T57" fmla="*/ 59 h 107"/>
                <a:gd name="T58" fmla="*/ 76 w 107"/>
                <a:gd name="T59" fmla="*/ 59 h 107"/>
                <a:gd name="T60" fmla="*/ 91 w 107"/>
                <a:gd name="T61" fmla="*/ 69 h 107"/>
                <a:gd name="T62" fmla="*/ 91 w 107"/>
                <a:gd name="T63" fmla="*/ 69 h 107"/>
                <a:gd name="T64" fmla="*/ 107 w 107"/>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3"/>
                  </a:moveTo>
                  <a:cubicBezTo>
                    <a:pt x="107" y="45"/>
                    <a:pt x="100" y="38"/>
                    <a:pt x="91" y="38"/>
                  </a:cubicBezTo>
                  <a:cubicBezTo>
                    <a:pt x="91" y="38"/>
                    <a:pt x="91" y="38"/>
                    <a:pt x="91" y="38"/>
                  </a:cubicBezTo>
                  <a:cubicBezTo>
                    <a:pt x="85" y="38"/>
                    <a:pt x="79" y="42"/>
                    <a:pt x="76" y="47"/>
                  </a:cubicBezTo>
                  <a:cubicBezTo>
                    <a:pt x="60" y="47"/>
                    <a:pt x="60" y="47"/>
                    <a:pt x="60" y="47"/>
                  </a:cubicBezTo>
                  <a:cubicBezTo>
                    <a:pt x="60" y="31"/>
                    <a:pt x="60" y="31"/>
                    <a:pt x="60" y="31"/>
                  </a:cubicBezTo>
                  <a:cubicBezTo>
                    <a:pt x="66" y="28"/>
                    <a:pt x="70" y="23"/>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3"/>
                    <a:pt x="42" y="28"/>
                    <a:pt x="48" y="31"/>
                  </a:cubicBezTo>
                  <a:cubicBezTo>
                    <a:pt x="48" y="47"/>
                    <a:pt x="48" y="47"/>
                    <a:pt x="48" y="47"/>
                  </a:cubicBezTo>
                  <a:cubicBezTo>
                    <a:pt x="31" y="47"/>
                    <a:pt x="31" y="47"/>
                    <a:pt x="31" y="47"/>
                  </a:cubicBezTo>
                  <a:cubicBezTo>
                    <a:pt x="29" y="42"/>
                    <a:pt x="23" y="38"/>
                    <a:pt x="16" y="38"/>
                  </a:cubicBezTo>
                  <a:cubicBezTo>
                    <a:pt x="16" y="38"/>
                    <a:pt x="16" y="38"/>
                    <a:pt x="16" y="38"/>
                  </a:cubicBezTo>
                  <a:cubicBezTo>
                    <a:pt x="8" y="38"/>
                    <a:pt x="0" y="45"/>
                    <a:pt x="0" y="53"/>
                  </a:cubicBezTo>
                  <a:cubicBezTo>
                    <a:pt x="0" y="62"/>
                    <a:pt x="8" y="69"/>
                    <a:pt x="16" y="69"/>
                  </a:cubicBezTo>
                  <a:cubicBezTo>
                    <a:pt x="16" y="69"/>
                    <a:pt x="16" y="69"/>
                    <a:pt x="16" y="69"/>
                  </a:cubicBezTo>
                  <a:cubicBezTo>
                    <a:pt x="23" y="69"/>
                    <a:pt x="29" y="65"/>
                    <a:pt x="31" y="59"/>
                  </a:cubicBezTo>
                  <a:cubicBezTo>
                    <a:pt x="48" y="59"/>
                    <a:pt x="48" y="59"/>
                    <a:pt x="48" y="59"/>
                  </a:cubicBezTo>
                  <a:cubicBezTo>
                    <a:pt x="48" y="76"/>
                    <a:pt x="48" y="76"/>
                    <a:pt x="48" y="76"/>
                  </a:cubicBezTo>
                  <a:cubicBezTo>
                    <a:pt x="42" y="79"/>
                    <a:pt x="38" y="84"/>
                    <a:pt x="38" y="91"/>
                  </a:cubicBezTo>
                  <a:cubicBezTo>
                    <a:pt x="38" y="91"/>
                    <a:pt x="38" y="91"/>
                    <a:pt x="38" y="91"/>
                  </a:cubicBezTo>
                  <a:cubicBezTo>
                    <a:pt x="38" y="100"/>
                    <a:pt x="45" y="107"/>
                    <a:pt x="54" y="107"/>
                  </a:cubicBezTo>
                  <a:cubicBezTo>
                    <a:pt x="62" y="107"/>
                    <a:pt x="70" y="100"/>
                    <a:pt x="70" y="91"/>
                  </a:cubicBezTo>
                  <a:cubicBezTo>
                    <a:pt x="70" y="91"/>
                    <a:pt x="70" y="91"/>
                    <a:pt x="70" y="91"/>
                  </a:cubicBezTo>
                  <a:cubicBezTo>
                    <a:pt x="70" y="84"/>
                    <a:pt x="66" y="79"/>
                    <a:pt x="60" y="76"/>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6" name="Freeform 234"/>
            <p:cNvSpPr>
              <a:spLocks/>
            </p:cNvSpPr>
            <p:nvPr/>
          </p:nvSpPr>
          <p:spPr bwMode="auto">
            <a:xfrm>
              <a:off x="9636125" y="1566863"/>
              <a:ext cx="87313" cy="85725"/>
            </a:xfrm>
            <a:custGeom>
              <a:avLst/>
              <a:gdLst>
                <a:gd name="T0" fmla="*/ 107 w 107"/>
                <a:gd name="T1" fmla="*/ 53 h 107"/>
                <a:gd name="T2" fmla="*/ 91 w 107"/>
                <a:gd name="T3" fmla="*/ 38 h 107"/>
                <a:gd name="T4" fmla="*/ 91 w 107"/>
                <a:gd name="T5" fmla="*/ 38 h 107"/>
                <a:gd name="T6" fmla="*/ 76 w 107"/>
                <a:gd name="T7" fmla="*/ 47 h 107"/>
                <a:gd name="T8" fmla="*/ 60 w 107"/>
                <a:gd name="T9" fmla="*/ 47 h 107"/>
                <a:gd name="T10" fmla="*/ 60 w 107"/>
                <a:gd name="T11" fmla="*/ 31 h 107"/>
                <a:gd name="T12" fmla="*/ 69 w 107"/>
                <a:gd name="T13" fmla="*/ 16 h 107"/>
                <a:gd name="T14" fmla="*/ 69 w 107"/>
                <a:gd name="T15" fmla="*/ 16 h 107"/>
                <a:gd name="T16" fmla="*/ 54 w 107"/>
                <a:gd name="T17" fmla="*/ 0 h 107"/>
                <a:gd name="T18" fmla="*/ 38 w 107"/>
                <a:gd name="T19" fmla="*/ 16 h 107"/>
                <a:gd name="T20" fmla="*/ 38 w 107"/>
                <a:gd name="T21" fmla="*/ 16 h 107"/>
                <a:gd name="T22" fmla="*/ 47 w 107"/>
                <a:gd name="T23" fmla="*/ 31 h 107"/>
                <a:gd name="T24" fmla="*/ 47 w 107"/>
                <a:gd name="T25" fmla="*/ 47 h 107"/>
                <a:gd name="T26" fmla="*/ 31 w 107"/>
                <a:gd name="T27" fmla="*/ 47 h 107"/>
                <a:gd name="T28" fmla="*/ 16 w 107"/>
                <a:gd name="T29" fmla="*/ 38 h 107"/>
                <a:gd name="T30" fmla="*/ 16 w 107"/>
                <a:gd name="T31" fmla="*/ 38 h 107"/>
                <a:gd name="T32" fmla="*/ 0 w 107"/>
                <a:gd name="T33" fmla="*/ 53 h 107"/>
                <a:gd name="T34" fmla="*/ 16 w 107"/>
                <a:gd name="T35" fmla="*/ 69 h 107"/>
                <a:gd name="T36" fmla="*/ 16 w 107"/>
                <a:gd name="T37" fmla="*/ 69 h 107"/>
                <a:gd name="T38" fmla="*/ 31 w 107"/>
                <a:gd name="T39" fmla="*/ 59 h 107"/>
                <a:gd name="T40" fmla="*/ 47 w 107"/>
                <a:gd name="T41" fmla="*/ 59 h 107"/>
                <a:gd name="T42" fmla="*/ 47 w 107"/>
                <a:gd name="T43" fmla="*/ 76 h 107"/>
                <a:gd name="T44" fmla="*/ 38 w 107"/>
                <a:gd name="T45" fmla="*/ 91 h 107"/>
                <a:gd name="T46" fmla="*/ 38 w 107"/>
                <a:gd name="T47" fmla="*/ 91 h 107"/>
                <a:gd name="T48" fmla="*/ 54 w 107"/>
                <a:gd name="T49" fmla="*/ 107 h 107"/>
                <a:gd name="T50" fmla="*/ 69 w 107"/>
                <a:gd name="T51" fmla="*/ 91 h 107"/>
                <a:gd name="T52" fmla="*/ 69 w 107"/>
                <a:gd name="T53" fmla="*/ 91 h 107"/>
                <a:gd name="T54" fmla="*/ 60 w 107"/>
                <a:gd name="T55" fmla="*/ 76 h 107"/>
                <a:gd name="T56" fmla="*/ 60 w 107"/>
                <a:gd name="T57" fmla="*/ 59 h 107"/>
                <a:gd name="T58" fmla="*/ 76 w 107"/>
                <a:gd name="T59" fmla="*/ 59 h 107"/>
                <a:gd name="T60" fmla="*/ 91 w 107"/>
                <a:gd name="T61" fmla="*/ 69 h 107"/>
                <a:gd name="T62" fmla="*/ 91 w 107"/>
                <a:gd name="T63" fmla="*/ 69 h 107"/>
                <a:gd name="T64" fmla="*/ 107 w 107"/>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3"/>
                  </a:moveTo>
                  <a:cubicBezTo>
                    <a:pt x="107" y="45"/>
                    <a:pt x="100" y="38"/>
                    <a:pt x="91" y="38"/>
                  </a:cubicBezTo>
                  <a:cubicBezTo>
                    <a:pt x="91" y="38"/>
                    <a:pt x="91" y="38"/>
                    <a:pt x="91" y="38"/>
                  </a:cubicBezTo>
                  <a:cubicBezTo>
                    <a:pt x="84" y="38"/>
                    <a:pt x="79" y="42"/>
                    <a:pt x="76" y="47"/>
                  </a:cubicBezTo>
                  <a:cubicBezTo>
                    <a:pt x="60" y="47"/>
                    <a:pt x="60" y="47"/>
                    <a:pt x="60" y="47"/>
                  </a:cubicBezTo>
                  <a:cubicBezTo>
                    <a:pt x="60" y="31"/>
                    <a:pt x="60" y="31"/>
                    <a:pt x="60" y="31"/>
                  </a:cubicBezTo>
                  <a:cubicBezTo>
                    <a:pt x="65" y="28"/>
                    <a:pt x="69" y="23"/>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3"/>
                    <a:pt x="42" y="28"/>
                    <a:pt x="47" y="31"/>
                  </a:cubicBezTo>
                  <a:cubicBezTo>
                    <a:pt x="47" y="47"/>
                    <a:pt x="47" y="47"/>
                    <a:pt x="47" y="47"/>
                  </a:cubicBezTo>
                  <a:cubicBezTo>
                    <a:pt x="31" y="47"/>
                    <a:pt x="31" y="47"/>
                    <a:pt x="31" y="47"/>
                  </a:cubicBezTo>
                  <a:cubicBezTo>
                    <a:pt x="28" y="42"/>
                    <a:pt x="23" y="38"/>
                    <a:pt x="16" y="38"/>
                  </a:cubicBezTo>
                  <a:cubicBezTo>
                    <a:pt x="16" y="38"/>
                    <a:pt x="16" y="38"/>
                    <a:pt x="16" y="38"/>
                  </a:cubicBezTo>
                  <a:cubicBezTo>
                    <a:pt x="7" y="38"/>
                    <a:pt x="0" y="45"/>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9"/>
                    <a:pt x="38" y="84"/>
                    <a:pt x="38" y="91"/>
                  </a:cubicBezTo>
                  <a:cubicBezTo>
                    <a:pt x="38" y="91"/>
                    <a:pt x="38" y="91"/>
                    <a:pt x="38" y="91"/>
                  </a:cubicBezTo>
                  <a:cubicBezTo>
                    <a:pt x="38" y="100"/>
                    <a:pt x="45" y="107"/>
                    <a:pt x="54" y="107"/>
                  </a:cubicBezTo>
                  <a:cubicBezTo>
                    <a:pt x="62" y="107"/>
                    <a:pt x="69" y="100"/>
                    <a:pt x="69" y="91"/>
                  </a:cubicBezTo>
                  <a:cubicBezTo>
                    <a:pt x="69" y="91"/>
                    <a:pt x="69" y="91"/>
                    <a:pt x="69" y="91"/>
                  </a:cubicBezTo>
                  <a:cubicBezTo>
                    <a:pt x="69" y="84"/>
                    <a:pt x="65" y="79"/>
                    <a:pt x="60" y="76"/>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7" name="Freeform 235"/>
            <p:cNvSpPr>
              <a:spLocks/>
            </p:cNvSpPr>
            <p:nvPr/>
          </p:nvSpPr>
          <p:spPr bwMode="auto">
            <a:xfrm>
              <a:off x="9804400" y="1566863"/>
              <a:ext cx="87313" cy="85725"/>
            </a:xfrm>
            <a:custGeom>
              <a:avLst/>
              <a:gdLst>
                <a:gd name="T0" fmla="*/ 107 w 107"/>
                <a:gd name="T1" fmla="*/ 53 h 107"/>
                <a:gd name="T2" fmla="*/ 91 w 107"/>
                <a:gd name="T3" fmla="*/ 38 h 107"/>
                <a:gd name="T4" fmla="*/ 91 w 107"/>
                <a:gd name="T5" fmla="*/ 38 h 107"/>
                <a:gd name="T6" fmla="*/ 76 w 107"/>
                <a:gd name="T7" fmla="*/ 47 h 107"/>
                <a:gd name="T8" fmla="*/ 59 w 107"/>
                <a:gd name="T9" fmla="*/ 47 h 107"/>
                <a:gd name="T10" fmla="*/ 59 w 107"/>
                <a:gd name="T11" fmla="*/ 31 h 107"/>
                <a:gd name="T12" fmla="*/ 69 w 107"/>
                <a:gd name="T13" fmla="*/ 16 h 107"/>
                <a:gd name="T14" fmla="*/ 69 w 107"/>
                <a:gd name="T15" fmla="*/ 16 h 107"/>
                <a:gd name="T16" fmla="*/ 53 w 107"/>
                <a:gd name="T17" fmla="*/ 0 h 107"/>
                <a:gd name="T18" fmla="*/ 38 w 107"/>
                <a:gd name="T19" fmla="*/ 16 h 107"/>
                <a:gd name="T20" fmla="*/ 38 w 107"/>
                <a:gd name="T21" fmla="*/ 16 h 107"/>
                <a:gd name="T22" fmla="*/ 47 w 107"/>
                <a:gd name="T23" fmla="*/ 31 h 107"/>
                <a:gd name="T24" fmla="*/ 47 w 107"/>
                <a:gd name="T25" fmla="*/ 47 h 107"/>
                <a:gd name="T26" fmla="*/ 31 w 107"/>
                <a:gd name="T27" fmla="*/ 47 h 107"/>
                <a:gd name="T28" fmla="*/ 16 w 107"/>
                <a:gd name="T29" fmla="*/ 38 h 107"/>
                <a:gd name="T30" fmla="*/ 16 w 107"/>
                <a:gd name="T31" fmla="*/ 38 h 107"/>
                <a:gd name="T32" fmla="*/ 0 w 107"/>
                <a:gd name="T33" fmla="*/ 53 h 107"/>
                <a:gd name="T34" fmla="*/ 16 w 107"/>
                <a:gd name="T35" fmla="*/ 69 h 107"/>
                <a:gd name="T36" fmla="*/ 16 w 107"/>
                <a:gd name="T37" fmla="*/ 69 h 107"/>
                <a:gd name="T38" fmla="*/ 31 w 107"/>
                <a:gd name="T39" fmla="*/ 59 h 107"/>
                <a:gd name="T40" fmla="*/ 47 w 107"/>
                <a:gd name="T41" fmla="*/ 59 h 107"/>
                <a:gd name="T42" fmla="*/ 47 w 107"/>
                <a:gd name="T43" fmla="*/ 76 h 107"/>
                <a:gd name="T44" fmla="*/ 38 w 107"/>
                <a:gd name="T45" fmla="*/ 91 h 107"/>
                <a:gd name="T46" fmla="*/ 38 w 107"/>
                <a:gd name="T47" fmla="*/ 91 h 107"/>
                <a:gd name="T48" fmla="*/ 53 w 107"/>
                <a:gd name="T49" fmla="*/ 107 h 107"/>
                <a:gd name="T50" fmla="*/ 69 w 107"/>
                <a:gd name="T51" fmla="*/ 91 h 107"/>
                <a:gd name="T52" fmla="*/ 69 w 107"/>
                <a:gd name="T53" fmla="*/ 91 h 107"/>
                <a:gd name="T54" fmla="*/ 59 w 107"/>
                <a:gd name="T55" fmla="*/ 76 h 107"/>
                <a:gd name="T56" fmla="*/ 59 w 107"/>
                <a:gd name="T57" fmla="*/ 59 h 107"/>
                <a:gd name="T58" fmla="*/ 76 w 107"/>
                <a:gd name="T59" fmla="*/ 59 h 107"/>
                <a:gd name="T60" fmla="*/ 91 w 107"/>
                <a:gd name="T61" fmla="*/ 69 h 107"/>
                <a:gd name="T62" fmla="*/ 91 w 107"/>
                <a:gd name="T63" fmla="*/ 69 h 107"/>
                <a:gd name="T64" fmla="*/ 107 w 107"/>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3"/>
                  </a:moveTo>
                  <a:cubicBezTo>
                    <a:pt x="107" y="45"/>
                    <a:pt x="99" y="38"/>
                    <a:pt x="91" y="38"/>
                  </a:cubicBezTo>
                  <a:cubicBezTo>
                    <a:pt x="91" y="38"/>
                    <a:pt x="91" y="38"/>
                    <a:pt x="91" y="38"/>
                  </a:cubicBezTo>
                  <a:cubicBezTo>
                    <a:pt x="84" y="38"/>
                    <a:pt x="79" y="42"/>
                    <a:pt x="76" y="47"/>
                  </a:cubicBezTo>
                  <a:cubicBezTo>
                    <a:pt x="59" y="47"/>
                    <a:pt x="59" y="47"/>
                    <a:pt x="59" y="47"/>
                  </a:cubicBezTo>
                  <a:cubicBezTo>
                    <a:pt x="59" y="31"/>
                    <a:pt x="59" y="31"/>
                    <a:pt x="59" y="31"/>
                  </a:cubicBezTo>
                  <a:cubicBezTo>
                    <a:pt x="65" y="28"/>
                    <a:pt x="69" y="23"/>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3"/>
                    <a:pt x="42" y="28"/>
                    <a:pt x="47" y="31"/>
                  </a:cubicBezTo>
                  <a:cubicBezTo>
                    <a:pt x="47" y="47"/>
                    <a:pt x="47" y="47"/>
                    <a:pt x="47" y="47"/>
                  </a:cubicBezTo>
                  <a:cubicBezTo>
                    <a:pt x="31" y="47"/>
                    <a:pt x="31" y="47"/>
                    <a:pt x="31" y="47"/>
                  </a:cubicBezTo>
                  <a:cubicBezTo>
                    <a:pt x="28" y="42"/>
                    <a:pt x="23" y="38"/>
                    <a:pt x="16" y="38"/>
                  </a:cubicBezTo>
                  <a:cubicBezTo>
                    <a:pt x="16" y="38"/>
                    <a:pt x="16" y="38"/>
                    <a:pt x="16" y="38"/>
                  </a:cubicBezTo>
                  <a:cubicBezTo>
                    <a:pt x="7" y="38"/>
                    <a:pt x="0" y="45"/>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9"/>
                    <a:pt x="38" y="84"/>
                    <a:pt x="38" y="91"/>
                  </a:cubicBezTo>
                  <a:cubicBezTo>
                    <a:pt x="38" y="91"/>
                    <a:pt x="38" y="91"/>
                    <a:pt x="38" y="91"/>
                  </a:cubicBezTo>
                  <a:cubicBezTo>
                    <a:pt x="38" y="100"/>
                    <a:pt x="45" y="107"/>
                    <a:pt x="53" y="107"/>
                  </a:cubicBezTo>
                  <a:cubicBezTo>
                    <a:pt x="62" y="107"/>
                    <a:pt x="69" y="100"/>
                    <a:pt x="69" y="91"/>
                  </a:cubicBezTo>
                  <a:cubicBezTo>
                    <a:pt x="69" y="91"/>
                    <a:pt x="69" y="91"/>
                    <a:pt x="69" y="91"/>
                  </a:cubicBezTo>
                  <a:cubicBezTo>
                    <a:pt x="69" y="84"/>
                    <a:pt x="65" y="79"/>
                    <a:pt x="59" y="76"/>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8" name="Freeform 236"/>
            <p:cNvSpPr>
              <a:spLocks/>
            </p:cNvSpPr>
            <p:nvPr/>
          </p:nvSpPr>
          <p:spPr bwMode="auto">
            <a:xfrm>
              <a:off x="9299575" y="1735138"/>
              <a:ext cx="85725" cy="85725"/>
            </a:xfrm>
            <a:custGeom>
              <a:avLst/>
              <a:gdLst>
                <a:gd name="T0" fmla="*/ 106 w 106"/>
                <a:gd name="T1" fmla="*/ 53 h 106"/>
                <a:gd name="T2" fmla="*/ 90 w 106"/>
                <a:gd name="T3" fmla="*/ 37 h 106"/>
                <a:gd name="T4" fmla="*/ 90 w 106"/>
                <a:gd name="T5" fmla="*/ 37 h 106"/>
                <a:gd name="T6" fmla="*/ 76 w 106"/>
                <a:gd name="T7" fmla="*/ 47 h 106"/>
                <a:gd name="T8" fmla="*/ 59 w 106"/>
                <a:gd name="T9" fmla="*/ 47 h 106"/>
                <a:gd name="T10" fmla="*/ 59 w 106"/>
                <a:gd name="T11" fmla="*/ 30 h 106"/>
                <a:gd name="T12" fmla="*/ 69 w 106"/>
                <a:gd name="T13" fmla="*/ 16 h 106"/>
                <a:gd name="T14" fmla="*/ 69 w 106"/>
                <a:gd name="T15" fmla="*/ 16 h 106"/>
                <a:gd name="T16" fmla="*/ 53 w 106"/>
                <a:gd name="T17" fmla="*/ 0 h 106"/>
                <a:gd name="T18" fmla="*/ 37 w 106"/>
                <a:gd name="T19" fmla="*/ 16 h 106"/>
                <a:gd name="T20" fmla="*/ 37 w 106"/>
                <a:gd name="T21" fmla="*/ 16 h 106"/>
                <a:gd name="T22" fmla="*/ 47 w 106"/>
                <a:gd name="T23" fmla="*/ 30 h 106"/>
                <a:gd name="T24" fmla="*/ 47 w 106"/>
                <a:gd name="T25" fmla="*/ 47 h 106"/>
                <a:gd name="T26" fmla="*/ 30 w 106"/>
                <a:gd name="T27" fmla="*/ 47 h 106"/>
                <a:gd name="T28" fmla="*/ 15 w 106"/>
                <a:gd name="T29" fmla="*/ 37 h 106"/>
                <a:gd name="T30" fmla="*/ 15 w 106"/>
                <a:gd name="T31" fmla="*/ 37 h 106"/>
                <a:gd name="T32" fmla="*/ 0 w 106"/>
                <a:gd name="T33" fmla="*/ 53 h 106"/>
                <a:gd name="T34" fmla="*/ 15 w 106"/>
                <a:gd name="T35" fmla="*/ 69 h 106"/>
                <a:gd name="T36" fmla="*/ 15 w 106"/>
                <a:gd name="T37" fmla="*/ 69 h 106"/>
                <a:gd name="T38" fmla="*/ 30 w 106"/>
                <a:gd name="T39" fmla="*/ 59 h 106"/>
                <a:gd name="T40" fmla="*/ 47 w 106"/>
                <a:gd name="T41" fmla="*/ 59 h 106"/>
                <a:gd name="T42" fmla="*/ 47 w 106"/>
                <a:gd name="T43" fmla="*/ 76 h 106"/>
                <a:gd name="T44" fmla="*/ 37 w 106"/>
                <a:gd name="T45" fmla="*/ 91 h 106"/>
                <a:gd name="T46" fmla="*/ 37 w 106"/>
                <a:gd name="T47" fmla="*/ 91 h 106"/>
                <a:gd name="T48" fmla="*/ 53 w 106"/>
                <a:gd name="T49" fmla="*/ 106 h 106"/>
                <a:gd name="T50" fmla="*/ 69 w 106"/>
                <a:gd name="T51" fmla="*/ 91 h 106"/>
                <a:gd name="T52" fmla="*/ 69 w 106"/>
                <a:gd name="T53" fmla="*/ 91 h 106"/>
                <a:gd name="T54" fmla="*/ 59 w 106"/>
                <a:gd name="T55" fmla="*/ 76 h 106"/>
                <a:gd name="T56" fmla="*/ 59 w 106"/>
                <a:gd name="T57" fmla="*/ 59 h 106"/>
                <a:gd name="T58" fmla="*/ 76 w 106"/>
                <a:gd name="T59" fmla="*/ 59 h 106"/>
                <a:gd name="T60" fmla="*/ 90 w 106"/>
                <a:gd name="T61" fmla="*/ 69 h 106"/>
                <a:gd name="T62" fmla="*/ 90 w 106"/>
                <a:gd name="T63" fmla="*/ 69 h 106"/>
                <a:gd name="T64" fmla="*/ 106 w 106"/>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6">
                  <a:moveTo>
                    <a:pt x="106" y="53"/>
                  </a:moveTo>
                  <a:cubicBezTo>
                    <a:pt x="106" y="44"/>
                    <a:pt x="99" y="37"/>
                    <a:pt x="90" y="37"/>
                  </a:cubicBezTo>
                  <a:cubicBezTo>
                    <a:pt x="90" y="37"/>
                    <a:pt x="90" y="37"/>
                    <a:pt x="90" y="37"/>
                  </a:cubicBezTo>
                  <a:cubicBezTo>
                    <a:pt x="84" y="37"/>
                    <a:pt x="78"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2"/>
                    <a:pt x="41" y="28"/>
                    <a:pt x="47" y="30"/>
                  </a:cubicBezTo>
                  <a:cubicBezTo>
                    <a:pt x="47" y="47"/>
                    <a:pt x="47" y="47"/>
                    <a:pt x="47" y="47"/>
                  </a:cubicBezTo>
                  <a:cubicBezTo>
                    <a:pt x="30" y="47"/>
                    <a:pt x="30" y="47"/>
                    <a:pt x="30" y="47"/>
                  </a:cubicBezTo>
                  <a:cubicBezTo>
                    <a:pt x="28" y="41"/>
                    <a:pt x="22" y="37"/>
                    <a:pt x="15" y="37"/>
                  </a:cubicBezTo>
                  <a:cubicBezTo>
                    <a:pt x="15" y="37"/>
                    <a:pt x="15" y="37"/>
                    <a:pt x="15" y="37"/>
                  </a:cubicBezTo>
                  <a:cubicBezTo>
                    <a:pt x="7" y="37"/>
                    <a:pt x="0" y="44"/>
                    <a:pt x="0" y="53"/>
                  </a:cubicBezTo>
                  <a:cubicBezTo>
                    <a:pt x="0" y="62"/>
                    <a:pt x="7" y="69"/>
                    <a:pt x="15" y="69"/>
                  </a:cubicBezTo>
                  <a:cubicBezTo>
                    <a:pt x="15" y="69"/>
                    <a:pt x="15" y="69"/>
                    <a:pt x="15" y="69"/>
                  </a:cubicBezTo>
                  <a:cubicBezTo>
                    <a:pt x="22" y="69"/>
                    <a:pt x="28" y="65"/>
                    <a:pt x="30" y="59"/>
                  </a:cubicBezTo>
                  <a:cubicBezTo>
                    <a:pt x="47" y="59"/>
                    <a:pt x="47" y="59"/>
                    <a:pt x="47" y="59"/>
                  </a:cubicBezTo>
                  <a:cubicBezTo>
                    <a:pt x="47" y="76"/>
                    <a:pt x="47" y="76"/>
                    <a:pt x="47" y="76"/>
                  </a:cubicBezTo>
                  <a:cubicBezTo>
                    <a:pt x="41" y="78"/>
                    <a:pt x="37" y="84"/>
                    <a:pt x="37" y="91"/>
                  </a:cubicBezTo>
                  <a:cubicBezTo>
                    <a:pt x="37" y="91"/>
                    <a:pt x="37" y="91"/>
                    <a:pt x="37" y="91"/>
                  </a:cubicBezTo>
                  <a:cubicBezTo>
                    <a:pt x="37" y="99"/>
                    <a:pt x="44" y="106"/>
                    <a:pt x="53" y="106"/>
                  </a:cubicBezTo>
                  <a:cubicBezTo>
                    <a:pt x="62" y="106"/>
                    <a:pt x="69" y="99"/>
                    <a:pt x="69" y="91"/>
                  </a:cubicBezTo>
                  <a:cubicBezTo>
                    <a:pt x="69" y="91"/>
                    <a:pt x="69" y="91"/>
                    <a:pt x="69" y="91"/>
                  </a:cubicBezTo>
                  <a:cubicBezTo>
                    <a:pt x="69" y="84"/>
                    <a:pt x="65" y="78"/>
                    <a:pt x="59" y="76"/>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9" name="Freeform 237"/>
            <p:cNvSpPr>
              <a:spLocks/>
            </p:cNvSpPr>
            <p:nvPr/>
          </p:nvSpPr>
          <p:spPr bwMode="auto">
            <a:xfrm>
              <a:off x="9467850" y="1735138"/>
              <a:ext cx="85725"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70 w 107"/>
                <a:gd name="T13" fmla="*/ 16 h 106"/>
                <a:gd name="T14" fmla="*/ 70 w 107"/>
                <a:gd name="T15" fmla="*/ 16 h 106"/>
                <a:gd name="T16" fmla="*/ 54 w 107"/>
                <a:gd name="T17" fmla="*/ 0 h 106"/>
                <a:gd name="T18" fmla="*/ 38 w 107"/>
                <a:gd name="T19" fmla="*/ 16 h 106"/>
                <a:gd name="T20" fmla="*/ 38 w 107"/>
                <a:gd name="T21" fmla="*/ 16 h 106"/>
                <a:gd name="T22" fmla="*/ 48 w 107"/>
                <a:gd name="T23" fmla="*/ 30 h 106"/>
                <a:gd name="T24" fmla="*/ 48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8 w 107"/>
                <a:gd name="T41" fmla="*/ 59 h 106"/>
                <a:gd name="T42" fmla="*/ 48 w 107"/>
                <a:gd name="T43" fmla="*/ 76 h 106"/>
                <a:gd name="T44" fmla="*/ 38 w 107"/>
                <a:gd name="T45" fmla="*/ 91 h 106"/>
                <a:gd name="T46" fmla="*/ 38 w 107"/>
                <a:gd name="T47" fmla="*/ 91 h 106"/>
                <a:gd name="T48" fmla="*/ 54 w 107"/>
                <a:gd name="T49" fmla="*/ 106 h 106"/>
                <a:gd name="T50" fmla="*/ 70 w 107"/>
                <a:gd name="T51" fmla="*/ 91 h 106"/>
                <a:gd name="T52" fmla="*/ 70 w 107"/>
                <a:gd name="T53" fmla="*/ 91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5" y="37"/>
                    <a:pt x="79" y="41"/>
                    <a:pt x="76" y="47"/>
                  </a:cubicBezTo>
                  <a:cubicBezTo>
                    <a:pt x="60" y="47"/>
                    <a:pt x="60" y="47"/>
                    <a:pt x="60" y="47"/>
                  </a:cubicBezTo>
                  <a:cubicBezTo>
                    <a:pt x="60" y="30"/>
                    <a:pt x="60" y="30"/>
                    <a:pt x="60" y="30"/>
                  </a:cubicBezTo>
                  <a:cubicBezTo>
                    <a:pt x="66" y="28"/>
                    <a:pt x="70" y="22"/>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2"/>
                    <a:pt x="42" y="28"/>
                    <a:pt x="48" y="30"/>
                  </a:cubicBezTo>
                  <a:cubicBezTo>
                    <a:pt x="48" y="47"/>
                    <a:pt x="48" y="47"/>
                    <a:pt x="48" y="47"/>
                  </a:cubicBezTo>
                  <a:cubicBezTo>
                    <a:pt x="31" y="47"/>
                    <a:pt x="31" y="47"/>
                    <a:pt x="31" y="47"/>
                  </a:cubicBezTo>
                  <a:cubicBezTo>
                    <a:pt x="29" y="41"/>
                    <a:pt x="23" y="37"/>
                    <a:pt x="16" y="37"/>
                  </a:cubicBezTo>
                  <a:cubicBezTo>
                    <a:pt x="16" y="37"/>
                    <a:pt x="16" y="37"/>
                    <a:pt x="16" y="37"/>
                  </a:cubicBezTo>
                  <a:cubicBezTo>
                    <a:pt x="8" y="37"/>
                    <a:pt x="0" y="44"/>
                    <a:pt x="0" y="53"/>
                  </a:cubicBezTo>
                  <a:cubicBezTo>
                    <a:pt x="0" y="62"/>
                    <a:pt x="8" y="69"/>
                    <a:pt x="16" y="69"/>
                  </a:cubicBezTo>
                  <a:cubicBezTo>
                    <a:pt x="16" y="69"/>
                    <a:pt x="16" y="69"/>
                    <a:pt x="16" y="69"/>
                  </a:cubicBezTo>
                  <a:cubicBezTo>
                    <a:pt x="23" y="69"/>
                    <a:pt x="29" y="65"/>
                    <a:pt x="31" y="59"/>
                  </a:cubicBezTo>
                  <a:cubicBezTo>
                    <a:pt x="48" y="59"/>
                    <a:pt x="48" y="59"/>
                    <a:pt x="48" y="59"/>
                  </a:cubicBezTo>
                  <a:cubicBezTo>
                    <a:pt x="48" y="76"/>
                    <a:pt x="48" y="76"/>
                    <a:pt x="48" y="76"/>
                  </a:cubicBezTo>
                  <a:cubicBezTo>
                    <a:pt x="42" y="78"/>
                    <a:pt x="38" y="84"/>
                    <a:pt x="38" y="91"/>
                  </a:cubicBezTo>
                  <a:cubicBezTo>
                    <a:pt x="38" y="91"/>
                    <a:pt x="38" y="91"/>
                    <a:pt x="38" y="91"/>
                  </a:cubicBezTo>
                  <a:cubicBezTo>
                    <a:pt x="38" y="99"/>
                    <a:pt x="45" y="106"/>
                    <a:pt x="54" y="106"/>
                  </a:cubicBezTo>
                  <a:cubicBezTo>
                    <a:pt x="62" y="106"/>
                    <a:pt x="70" y="99"/>
                    <a:pt x="70" y="91"/>
                  </a:cubicBezTo>
                  <a:cubicBezTo>
                    <a:pt x="70" y="91"/>
                    <a:pt x="70" y="91"/>
                    <a:pt x="70" y="91"/>
                  </a:cubicBezTo>
                  <a:cubicBezTo>
                    <a:pt x="70" y="84"/>
                    <a:pt x="66" y="78"/>
                    <a:pt x="60" y="76"/>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0" name="Freeform 238"/>
            <p:cNvSpPr>
              <a:spLocks/>
            </p:cNvSpPr>
            <p:nvPr/>
          </p:nvSpPr>
          <p:spPr bwMode="auto">
            <a:xfrm>
              <a:off x="9636125" y="1735138"/>
              <a:ext cx="87313"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69 w 107"/>
                <a:gd name="T13" fmla="*/ 16 h 106"/>
                <a:gd name="T14" fmla="*/ 69 w 107"/>
                <a:gd name="T15" fmla="*/ 16 h 106"/>
                <a:gd name="T16" fmla="*/ 54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1 h 106"/>
                <a:gd name="T46" fmla="*/ 38 w 107"/>
                <a:gd name="T47" fmla="*/ 91 h 106"/>
                <a:gd name="T48" fmla="*/ 54 w 107"/>
                <a:gd name="T49" fmla="*/ 106 h 106"/>
                <a:gd name="T50" fmla="*/ 69 w 107"/>
                <a:gd name="T51" fmla="*/ 91 h 106"/>
                <a:gd name="T52" fmla="*/ 69 w 107"/>
                <a:gd name="T53" fmla="*/ 91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4" y="37"/>
                    <a:pt x="79" y="41"/>
                    <a:pt x="76" y="47"/>
                  </a:cubicBezTo>
                  <a:cubicBezTo>
                    <a:pt x="60" y="47"/>
                    <a:pt x="60" y="47"/>
                    <a:pt x="60" y="47"/>
                  </a:cubicBezTo>
                  <a:cubicBezTo>
                    <a:pt x="60" y="30"/>
                    <a:pt x="60" y="30"/>
                    <a:pt x="60" y="30"/>
                  </a:cubicBezTo>
                  <a:cubicBezTo>
                    <a:pt x="65" y="28"/>
                    <a:pt x="69" y="22"/>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1"/>
                  </a:cubicBezTo>
                  <a:cubicBezTo>
                    <a:pt x="38" y="91"/>
                    <a:pt x="38" y="91"/>
                    <a:pt x="38" y="91"/>
                  </a:cubicBezTo>
                  <a:cubicBezTo>
                    <a:pt x="38" y="99"/>
                    <a:pt x="45" y="106"/>
                    <a:pt x="54" y="106"/>
                  </a:cubicBezTo>
                  <a:cubicBezTo>
                    <a:pt x="62" y="106"/>
                    <a:pt x="69" y="99"/>
                    <a:pt x="69" y="91"/>
                  </a:cubicBezTo>
                  <a:cubicBezTo>
                    <a:pt x="69" y="91"/>
                    <a:pt x="69" y="91"/>
                    <a:pt x="69" y="91"/>
                  </a:cubicBezTo>
                  <a:cubicBezTo>
                    <a:pt x="69" y="84"/>
                    <a:pt x="65" y="78"/>
                    <a:pt x="60" y="76"/>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1" name="Freeform 239"/>
            <p:cNvSpPr>
              <a:spLocks/>
            </p:cNvSpPr>
            <p:nvPr/>
          </p:nvSpPr>
          <p:spPr bwMode="auto">
            <a:xfrm>
              <a:off x="9804400" y="1735138"/>
              <a:ext cx="87313" cy="85725"/>
            </a:xfrm>
            <a:custGeom>
              <a:avLst/>
              <a:gdLst>
                <a:gd name="T0" fmla="*/ 107 w 107"/>
                <a:gd name="T1" fmla="*/ 53 h 106"/>
                <a:gd name="T2" fmla="*/ 91 w 107"/>
                <a:gd name="T3" fmla="*/ 37 h 106"/>
                <a:gd name="T4" fmla="*/ 91 w 107"/>
                <a:gd name="T5" fmla="*/ 37 h 106"/>
                <a:gd name="T6" fmla="*/ 76 w 107"/>
                <a:gd name="T7" fmla="*/ 47 h 106"/>
                <a:gd name="T8" fmla="*/ 59 w 107"/>
                <a:gd name="T9" fmla="*/ 47 h 106"/>
                <a:gd name="T10" fmla="*/ 59 w 107"/>
                <a:gd name="T11" fmla="*/ 30 h 106"/>
                <a:gd name="T12" fmla="*/ 69 w 107"/>
                <a:gd name="T13" fmla="*/ 16 h 106"/>
                <a:gd name="T14" fmla="*/ 69 w 107"/>
                <a:gd name="T15" fmla="*/ 16 h 106"/>
                <a:gd name="T16" fmla="*/ 53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1 h 106"/>
                <a:gd name="T46" fmla="*/ 38 w 107"/>
                <a:gd name="T47" fmla="*/ 91 h 106"/>
                <a:gd name="T48" fmla="*/ 53 w 107"/>
                <a:gd name="T49" fmla="*/ 106 h 106"/>
                <a:gd name="T50" fmla="*/ 69 w 107"/>
                <a:gd name="T51" fmla="*/ 91 h 106"/>
                <a:gd name="T52" fmla="*/ 69 w 107"/>
                <a:gd name="T53" fmla="*/ 91 h 106"/>
                <a:gd name="T54" fmla="*/ 59 w 107"/>
                <a:gd name="T55" fmla="*/ 76 h 106"/>
                <a:gd name="T56" fmla="*/ 59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99" y="37"/>
                    <a:pt x="91" y="37"/>
                  </a:cubicBezTo>
                  <a:cubicBezTo>
                    <a:pt x="91" y="37"/>
                    <a:pt x="91" y="37"/>
                    <a:pt x="91" y="37"/>
                  </a:cubicBezTo>
                  <a:cubicBezTo>
                    <a:pt x="84" y="37"/>
                    <a:pt x="79"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1"/>
                  </a:cubicBezTo>
                  <a:cubicBezTo>
                    <a:pt x="38" y="91"/>
                    <a:pt x="38" y="91"/>
                    <a:pt x="38" y="91"/>
                  </a:cubicBezTo>
                  <a:cubicBezTo>
                    <a:pt x="38" y="99"/>
                    <a:pt x="45" y="106"/>
                    <a:pt x="53" y="106"/>
                  </a:cubicBezTo>
                  <a:cubicBezTo>
                    <a:pt x="62" y="106"/>
                    <a:pt x="69" y="99"/>
                    <a:pt x="69" y="91"/>
                  </a:cubicBezTo>
                  <a:cubicBezTo>
                    <a:pt x="69" y="91"/>
                    <a:pt x="69" y="91"/>
                    <a:pt x="69" y="91"/>
                  </a:cubicBezTo>
                  <a:cubicBezTo>
                    <a:pt x="69" y="84"/>
                    <a:pt x="65" y="78"/>
                    <a:pt x="59" y="76"/>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2" name="Freeform 240"/>
            <p:cNvSpPr>
              <a:spLocks/>
            </p:cNvSpPr>
            <p:nvPr/>
          </p:nvSpPr>
          <p:spPr bwMode="auto">
            <a:xfrm>
              <a:off x="9299575" y="1903413"/>
              <a:ext cx="85725" cy="85725"/>
            </a:xfrm>
            <a:custGeom>
              <a:avLst/>
              <a:gdLst>
                <a:gd name="T0" fmla="*/ 106 w 106"/>
                <a:gd name="T1" fmla="*/ 53 h 106"/>
                <a:gd name="T2" fmla="*/ 90 w 106"/>
                <a:gd name="T3" fmla="*/ 37 h 106"/>
                <a:gd name="T4" fmla="*/ 90 w 106"/>
                <a:gd name="T5" fmla="*/ 37 h 106"/>
                <a:gd name="T6" fmla="*/ 76 w 106"/>
                <a:gd name="T7" fmla="*/ 47 h 106"/>
                <a:gd name="T8" fmla="*/ 59 w 106"/>
                <a:gd name="T9" fmla="*/ 47 h 106"/>
                <a:gd name="T10" fmla="*/ 59 w 106"/>
                <a:gd name="T11" fmla="*/ 30 h 106"/>
                <a:gd name="T12" fmla="*/ 69 w 106"/>
                <a:gd name="T13" fmla="*/ 16 h 106"/>
                <a:gd name="T14" fmla="*/ 69 w 106"/>
                <a:gd name="T15" fmla="*/ 16 h 106"/>
                <a:gd name="T16" fmla="*/ 53 w 106"/>
                <a:gd name="T17" fmla="*/ 0 h 106"/>
                <a:gd name="T18" fmla="*/ 37 w 106"/>
                <a:gd name="T19" fmla="*/ 16 h 106"/>
                <a:gd name="T20" fmla="*/ 37 w 106"/>
                <a:gd name="T21" fmla="*/ 16 h 106"/>
                <a:gd name="T22" fmla="*/ 47 w 106"/>
                <a:gd name="T23" fmla="*/ 30 h 106"/>
                <a:gd name="T24" fmla="*/ 47 w 106"/>
                <a:gd name="T25" fmla="*/ 47 h 106"/>
                <a:gd name="T26" fmla="*/ 30 w 106"/>
                <a:gd name="T27" fmla="*/ 47 h 106"/>
                <a:gd name="T28" fmla="*/ 15 w 106"/>
                <a:gd name="T29" fmla="*/ 37 h 106"/>
                <a:gd name="T30" fmla="*/ 15 w 106"/>
                <a:gd name="T31" fmla="*/ 37 h 106"/>
                <a:gd name="T32" fmla="*/ 0 w 106"/>
                <a:gd name="T33" fmla="*/ 53 h 106"/>
                <a:gd name="T34" fmla="*/ 15 w 106"/>
                <a:gd name="T35" fmla="*/ 69 h 106"/>
                <a:gd name="T36" fmla="*/ 15 w 106"/>
                <a:gd name="T37" fmla="*/ 69 h 106"/>
                <a:gd name="T38" fmla="*/ 30 w 106"/>
                <a:gd name="T39" fmla="*/ 59 h 106"/>
                <a:gd name="T40" fmla="*/ 47 w 106"/>
                <a:gd name="T41" fmla="*/ 59 h 106"/>
                <a:gd name="T42" fmla="*/ 47 w 106"/>
                <a:gd name="T43" fmla="*/ 76 h 106"/>
                <a:gd name="T44" fmla="*/ 37 w 106"/>
                <a:gd name="T45" fmla="*/ 90 h 106"/>
                <a:gd name="T46" fmla="*/ 37 w 106"/>
                <a:gd name="T47" fmla="*/ 90 h 106"/>
                <a:gd name="T48" fmla="*/ 53 w 106"/>
                <a:gd name="T49" fmla="*/ 106 h 106"/>
                <a:gd name="T50" fmla="*/ 69 w 106"/>
                <a:gd name="T51" fmla="*/ 90 h 106"/>
                <a:gd name="T52" fmla="*/ 69 w 106"/>
                <a:gd name="T53" fmla="*/ 90 h 106"/>
                <a:gd name="T54" fmla="*/ 59 w 106"/>
                <a:gd name="T55" fmla="*/ 76 h 106"/>
                <a:gd name="T56" fmla="*/ 59 w 106"/>
                <a:gd name="T57" fmla="*/ 59 h 106"/>
                <a:gd name="T58" fmla="*/ 76 w 106"/>
                <a:gd name="T59" fmla="*/ 59 h 106"/>
                <a:gd name="T60" fmla="*/ 90 w 106"/>
                <a:gd name="T61" fmla="*/ 69 h 106"/>
                <a:gd name="T62" fmla="*/ 90 w 106"/>
                <a:gd name="T63" fmla="*/ 69 h 106"/>
                <a:gd name="T64" fmla="*/ 106 w 106"/>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6">
                  <a:moveTo>
                    <a:pt x="106" y="53"/>
                  </a:moveTo>
                  <a:cubicBezTo>
                    <a:pt x="106" y="44"/>
                    <a:pt x="99" y="37"/>
                    <a:pt x="90" y="37"/>
                  </a:cubicBezTo>
                  <a:cubicBezTo>
                    <a:pt x="90" y="37"/>
                    <a:pt x="90" y="37"/>
                    <a:pt x="90" y="37"/>
                  </a:cubicBezTo>
                  <a:cubicBezTo>
                    <a:pt x="84" y="37"/>
                    <a:pt x="78"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2"/>
                    <a:pt x="41" y="28"/>
                    <a:pt x="47" y="30"/>
                  </a:cubicBezTo>
                  <a:cubicBezTo>
                    <a:pt x="47" y="47"/>
                    <a:pt x="47" y="47"/>
                    <a:pt x="47" y="47"/>
                  </a:cubicBezTo>
                  <a:cubicBezTo>
                    <a:pt x="30" y="47"/>
                    <a:pt x="30" y="47"/>
                    <a:pt x="30" y="47"/>
                  </a:cubicBezTo>
                  <a:cubicBezTo>
                    <a:pt x="28" y="41"/>
                    <a:pt x="22" y="37"/>
                    <a:pt x="15" y="37"/>
                  </a:cubicBezTo>
                  <a:cubicBezTo>
                    <a:pt x="15" y="37"/>
                    <a:pt x="15" y="37"/>
                    <a:pt x="15" y="37"/>
                  </a:cubicBezTo>
                  <a:cubicBezTo>
                    <a:pt x="7" y="37"/>
                    <a:pt x="0" y="44"/>
                    <a:pt x="0" y="53"/>
                  </a:cubicBezTo>
                  <a:cubicBezTo>
                    <a:pt x="0" y="62"/>
                    <a:pt x="7" y="69"/>
                    <a:pt x="15" y="69"/>
                  </a:cubicBezTo>
                  <a:cubicBezTo>
                    <a:pt x="15" y="69"/>
                    <a:pt x="15" y="69"/>
                    <a:pt x="15" y="69"/>
                  </a:cubicBezTo>
                  <a:cubicBezTo>
                    <a:pt x="22" y="69"/>
                    <a:pt x="28" y="65"/>
                    <a:pt x="30" y="59"/>
                  </a:cubicBezTo>
                  <a:cubicBezTo>
                    <a:pt x="47" y="59"/>
                    <a:pt x="47" y="59"/>
                    <a:pt x="47" y="59"/>
                  </a:cubicBezTo>
                  <a:cubicBezTo>
                    <a:pt x="47" y="76"/>
                    <a:pt x="47" y="76"/>
                    <a:pt x="47" y="76"/>
                  </a:cubicBezTo>
                  <a:cubicBezTo>
                    <a:pt x="41" y="78"/>
                    <a:pt x="37" y="84"/>
                    <a:pt x="37" y="90"/>
                  </a:cubicBezTo>
                  <a:cubicBezTo>
                    <a:pt x="37" y="90"/>
                    <a:pt x="37" y="90"/>
                    <a:pt x="37" y="90"/>
                  </a:cubicBezTo>
                  <a:cubicBezTo>
                    <a:pt x="37" y="99"/>
                    <a:pt x="44" y="106"/>
                    <a:pt x="53" y="106"/>
                  </a:cubicBezTo>
                  <a:cubicBezTo>
                    <a:pt x="62" y="106"/>
                    <a:pt x="69" y="99"/>
                    <a:pt x="69" y="90"/>
                  </a:cubicBezTo>
                  <a:cubicBezTo>
                    <a:pt x="69" y="90"/>
                    <a:pt x="69" y="90"/>
                    <a:pt x="69" y="90"/>
                  </a:cubicBezTo>
                  <a:cubicBezTo>
                    <a:pt x="69" y="84"/>
                    <a:pt x="65" y="78"/>
                    <a:pt x="59" y="76"/>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3" name="Freeform 241"/>
            <p:cNvSpPr>
              <a:spLocks/>
            </p:cNvSpPr>
            <p:nvPr/>
          </p:nvSpPr>
          <p:spPr bwMode="auto">
            <a:xfrm>
              <a:off x="9467850" y="1903413"/>
              <a:ext cx="85725"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70 w 107"/>
                <a:gd name="T13" fmla="*/ 16 h 106"/>
                <a:gd name="T14" fmla="*/ 70 w 107"/>
                <a:gd name="T15" fmla="*/ 16 h 106"/>
                <a:gd name="T16" fmla="*/ 54 w 107"/>
                <a:gd name="T17" fmla="*/ 0 h 106"/>
                <a:gd name="T18" fmla="*/ 38 w 107"/>
                <a:gd name="T19" fmla="*/ 16 h 106"/>
                <a:gd name="T20" fmla="*/ 38 w 107"/>
                <a:gd name="T21" fmla="*/ 16 h 106"/>
                <a:gd name="T22" fmla="*/ 48 w 107"/>
                <a:gd name="T23" fmla="*/ 30 h 106"/>
                <a:gd name="T24" fmla="*/ 48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8 w 107"/>
                <a:gd name="T41" fmla="*/ 59 h 106"/>
                <a:gd name="T42" fmla="*/ 48 w 107"/>
                <a:gd name="T43" fmla="*/ 76 h 106"/>
                <a:gd name="T44" fmla="*/ 38 w 107"/>
                <a:gd name="T45" fmla="*/ 90 h 106"/>
                <a:gd name="T46" fmla="*/ 38 w 107"/>
                <a:gd name="T47" fmla="*/ 90 h 106"/>
                <a:gd name="T48" fmla="*/ 54 w 107"/>
                <a:gd name="T49" fmla="*/ 106 h 106"/>
                <a:gd name="T50" fmla="*/ 70 w 107"/>
                <a:gd name="T51" fmla="*/ 90 h 106"/>
                <a:gd name="T52" fmla="*/ 70 w 107"/>
                <a:gd name="T53" fmla="*/ 90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5" y="37"/>
                    <a:pt x="79" y="41"/>
                    <a:pt x="76" y="47"/>
                  </a:cubicBezTo>
                  <a:cubicBezTo>
                    <a:pt x="60" y="47"/>
                    <a:pt x="60" y="47"/>
                    <a:pt x="60" y="47"/>
                  </a:cubicBezTo>
                  <a:cubicBezTo>
                    <a:pt x="60" y="30"/>
                    <a:pt x="60" y="30"/>
                    <a:pt x="60" y="30"/>
                  </a:cubicBezTo>
                  <a:cubicBezTo>
                    <a:pt x="66" y="28"/>
                    <a:pt x="70" y="22"/>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2"/>
                    <a:pt x="42" y="28"/>
                    <a:pt x="48" y="30"/>
                  </a:cubicBezTo>
                  <a:cubicBezTo>
                    <a:pt x="48" y="47"/>
                    <a:pt x="48" y="47"/>
                    <a:pt x="48" y="47"/>
                  </a:cubicBezTo>
                  <a:cubicBezTo>
                    <a:pt x="31" y="47"/>
                    <a:pt x="31" y="47"/>
                    <a:pt x="31" y="47"/>
                  </a:cubicBezTo>
                  <a:cubicBezTo>
                    <a:pt x="29" y="41"/>
                    <a:pt x="23" y="37"/>
                    <a:pt x="16" y="37"/>
                  </a:cubicBezTo>
                  <a:cubicBezTo>
                    <a:pt x="16" y="37"/>
                    <a:pt x="16" y="37"/>
                    <a:pt x="16" y="37"/>
                  </a:cubicBezTo>
                  <a:cubicBezTo>
                    <a:pt x="8" y="37"/>
                    <a:pt x="0" y="44"/>
                    <a:pt x="0" y="53"/>
                  </a:cubicBezTo>
                  <a:cubicBezTo>
                    <a:pt x="0" y="62"/>
                    <a:pt x="8" y="69"/>
                    <a:pt x="16" y="69"/>
                  </a:cubicBezTo>
                  <a:cubicBezTo>
                    <a:pt x="16" y="69"/>
                    <a:pt x="16" y="69"/>
                    <a:pt x="16" y="69"/>
                  </a:cubicBezTo>
                  <a:cubicBezTo>
                    <a:pt x="23" y="69"/>
                    <a:pt x="29" y="65"/>
                    <a:pt x="31" y="59"/>
                  </a:cubicBezTo>
                  <a:cubicBezTo>
                    <a:pt x="48" y="59"/>
                    <a:pt x="48" y="59"/>
                    <a:pt x="48" y="59"/>
                  </a:cubicBezTo>
                  <a:cubicBezTo>
                    <a:pt x="48" y="76"/>
                    <a:pt x="48" y="76"/>
                    <a:pt x="48" y="76"/>
                  </a:cubicBezTo>
                  <a:cubicBezTo>
                    <a:pt x="42" y="78"/>
                    <a:pt x="38" y="84"/>
                    <a:pt x="38" y="90"/>
                  </a:cubicBezTo>
                  <a:cubicBezTo>
                    <a:pt x="38" y="90"/>
                    <a:pt x="38" y="90"/>
                    <a:pt x="38" y="90"/>
                  </a:cubicBezTo>
                  <a:cubicBezTo>
                    <a:pt x="38" y="99"/>
                    <a:pt x="45" y="106"/>
                    <a:pt x="54" y="106"/>
                  </a:cubicBezTo>
                  <a:cubicBezTo>
                    <a:pt x="62" y="106"/>
                    <a:pt x="70" y="99"/>
                    <a:pt x="70" y="90"/>
                  </a:cubicBezTo>
                  <a:cubicBezTo>
                    <a:pt x="70" y="90"/>
                    <a:pt x="70" y="90"/>
                    <a:pt x="70" y="90"/>
                  </a:cubicBezTo>
                  <a:cubicBezTo>
                    <a:pt x="70" y="84"/>
                    <a:pt x="66" y="78"/>
                    <a:pt x="60" y="76"/>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4" name="Freeform 242"/>
            <p:cNvSpPr>
              <a:spLocks/>
            </p:cNvSpPr>
            <p:nvPr/>
          </p:nvSpPr>
          <p:spPr bwMode="auto">
            <a:xfrm>
              <a:off x="9636125" y="1903413"/>
              <a:ext cx="87313"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69 w 107"/>
                <a:gd name="T13" fmla="*/ 16 h 106"/>
                <a:gd name="T14" fmla="*/ 69 w 107"/>
                <a:gd name="T15" fmla="*/ 16 h 106"/>
                <a:gd name="T16" fmla="*/ 54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0 h 106"/>
                <a:gd name="T46" fmla="*/ 38 w 107"/>
                <a:gd name="T47" fmla="*/ 90 h 106"/>
                <a:gd name="T48" fmla="*/ 54 w 107"/>
                <a:gd name="T49" fmla="*/ 106 h 106"/>
                <a:gd name="T50" fmla="*/ 69 w 107"/>
                <a:gd name="T51" fmla="*/ 90 h 106"/>
                <a:gd name="T52" fmla="*/ 69 w 107"/>
                <a:gd name="T53" fmla="*/ 90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4" y="37"/>
                    <a:pt x="79" y="41"/>
                    <a:pt x="76" y="47"/>
                  </a:cubicBezTo>
                  <a:cubicBezTo>
                    <a:pt x="60" y="47"/>
                    <a:pt x="60" y="47"/>
                    <a:pt x="60" y="47"/>
                  </a:cubicBezTo>
                  <a:cubicBezTo>
                    <a:pt x="60" y="30"/>
                    <a:pt x="60" y="30"/>
                    <a:pt x="60" y="30"/>
                  </a:cubicBezTo>
                  <a:cubicBezTo>
                    <a:pt x="65" y="28"/>
                    <a:pt x="69" y="22"/>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0"/>
                  </a:cubicBezTo>
                  <a:cubicBezTo>
                    <a:pt x="38" y="90"/>
                    <a:pt x="38" y="90"/>
                    <a:pt x="38" y="90"/>
                  </a:cubicBezTo>
                  <a:cubicBezTo>
                    <a:pt x="38" y="99"/>
                    <a:pt x="45" y="106"/>
                    <a:pt x="54" y="106"/>
                  </a:cubicBezTo>
                  <a:cubicBezTo>
                    <a:pt x="62" y="106"/>
                    <a:pt x="69" y="99"/>
                    <a:pt x="69" y="90"/>
                  </a:cubicBezTo>
                  <a:cubicBezTo>
                    <a:pt x="69" y="90"/>
                    <a:pt x="69" y="90"/>
                    <a:pt x="69" y="90"/>
                  </a:cubicBezTo>
                  <a:cubicBezTo>
                    <a:pt x="69" y="84"/>
                    <a:pt x="65" y="78"/>
                    <a:pt x="60" y="76"/>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5" name="Freeform 243"/>
            <p:cNvSpPr>
              <a:spLocks/>
            </p:cNvSpPr>
            <p:nvPr/>
          </p:nvSpPr>
          <p:spPr bwMode="auto">
            <a:xfrm>
              <a:off x="9804400" y="1903413"/>
              <a:ext cx="87313" cy="85725"/>
            </a:xfrm>
            <a:custGeom>
              <a:avLst/>
              <a:gdLst>
                <a:gd name="T0" fmla="*/ 107 w 107"/>
                <a:gd name="T1" fmla="*/ 53 h 106"/>
                <a:gd name="T2" fmla="*/ 91 w 107"/>
                <a:gd name="T3" fmla="*/ 37 h 106"/>
                <a:gd name="T4" fmla="*/ 91 w 107"/>
                <a:gd name="T5" fmla="*/ 37 h 106"/>
                <a:gd name="T6" fmla="*/ 76 w 107"/>
                <a:gd name="T7" fmla="*/ 47 h 106"/>
                <a:gd name="T8" fmla="*/ 59 w 107"/>
                <a:gd name="T9" fmla="*/ 47 h 106"/>
                <a:gd name="T10" fmla="*/ 59 w 107"/>
                <a:gd name="T11" fmla="*/ 30 h 106"/>
                <a:gd name="T12" fmla="*/ 69 w 107"/>
                <a:gd name="T13" fmla="*/ 16 h 106"/>
                <a:gd name="T14" fmla="*/ 69 w 107"/>
                <a:gd name="T15" fmla="*/ 16 h 106"/>
                <a:gd name="T16" fmla="*/ 53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0 h 106"/>
                <a:gd name="T46" fmla="*/ 38 w 107"/>
                <a:gd name="T47" fmla="*/ 90 h 106"/>
                <a:gd name="T48" fmla="*/ 53 w 107"/>
                <a:gd name="T49" fmla="*/ 106 h 106"/>
                <a:gd name="T50" fmla="*/ 69 w 107"/>
                <a:gd name="T51" fmla="*/ 90 h 106"/>
                <a:gd name="T52" fmla="*/ 69 w 107"/>
                <a:gd name="T53" fmla="*/ 90 h 106"/>
                <a:gd name="T54" fmla="*/ 59 w 107"/>
                <a:gd name="T55" fmla="*/ 76 h 106"/>
                <a:gd name="T56" fmla="*/ 59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99" y="37"/>
                    <a:pt x="91" y="37"/>
                  </a:cubicBezTo>
                  <a:cubicBezTo>
                    <a:pt x="91" y="37"/>
                    <a:pt x="91" y="37"/>
                    <a:pt x="91" y="37"/>
                  </a:cubicBezTo>
                  <a:cubicBezTo>
                    <a:pt x="84" y="37"/>
                    <a:pt x="79"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0"/>
                  </a:cubicBezTo>
                  <a:cubicBezTo>
                    <a:pt x="38" y="90"/>
                    <a:pt x="38" y="90"/>
                    <a:pt x="38" y="90"/>
                  </a:cubicBezTo>
                  <a:cubicBezTo>
                    <a:pt x="38" y="99"/>
                    <a:pt x="45" y="106"/>
                    <a:pt x="53" y="106"/>
                  </a:cubicBezTo>
                  <a:cubicBezTo>
                    <a:pt x="62" y="106"/>
                    <a:pt x="69" y="99"/>
                    <a:pt x="69" y="90"/>
                  </a:cubicBezTo>
                  <a:cubicBezTo>
                    <a:pt x="69" y="90"/>
                    <a:pt x="69" y="90"/>
                    <a:pt x="69" y="90"/>
                  </a:cubicBezTo>
                  <a:cubicBezTo>
                    <a:pt x="69" y="84"/>
                    <a:pt x="65" y="78"/>
                    <a:pt x="59" y="76"/>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6" name="Freeform 244"/>
            <p:cNvSpPr>
              <a:spLocks/>
            </p:cNvSpPr>
            <p:nvPr/>
          </p:nvSpPr>
          <p:spPr bwMode="auto">
            <a:xfrm>
              <a:off x="9299575" y="2071688"/>
              <a:ext cx="85725" cy="85725"/>
            </a:xfrm>
            <a:custGeom>
              <a:avLst/>
              <a:gdLst>
                <a:gd name="T0" fmla="*/ 106 w 106"/>
                <a:gd name="T1" fmla="*/ 53 h 106"/>
                <a:gd name="T2" fmla="*/ 90 w 106"/>
                <a:gd name="T3" fmla="*/ 37 h 106"/>
                <a:gd name="T4" fmla="*/ 90 w 106"/>
                <a:gd name="T5" fmla="*/ 37 h 106"/>
                <a:gd name="T6" fmla="*/ 76 w 106"/>
                <a:gd name="T7" fmla="*/ 47 h 106"/>
                <a:gd name="T8" fmla="*/ 59 w 106"/>
                <a:gd name="T9" fmla="*/ 47 h 106"/>
                <a:gd name="T10" fmla="*/ 59 w 106"/>
                <a:gd name="T11" fmla="*/ 30 h 106"/>
                <a:gd name="T12" fmla="*/ 69 w 106"/>
                <a:gd name="T13" fmla="*/ 15 h 106"/>
                <a:gd name="T14" fmla="*/ 69 w 106"/>
                <a:gd name="T15" fmla="*/ 15 h 106"/>
                <a:gd name="T16" fmla="*/ 53 w 106"/>
                <a:gd name="T17" fmla="*/ 0 h 106"/>
                <a:gd name="T18" fmla="*/ 37 w 106"/>
                <a:gd name="T19" fmla="*/ 15 h 106"/>
                <a:gd name="T20" fmla="*/ 37 w 106"/>
                <a:gd name="T21" fmla="*/ 15 h 106"/>
                <a:gd name="T22" fmla="*/ 47 w 106"/>
                <a:gd name="T23" fmla="*/ 30 h 106"/>
                <a:gd name="T24" fmla="*/ 47 w 106"/>
                <a:gd name="T25" fmla="*/ 47 h 106"/>
                <a:gd name="T26" fmla="*/ 30 w 106"/>
                <a:gd name="T27" fmla="*/ 47 h 106"/>
                <a:gd name="T28" fmla="*/ 15 w 106"/>
                <a:gd name="T29" fmla="*/ 37 h 106"/>
                <a:gd name="T30" fmla="*/ 15 w 106"/>
                <a:gd name="T31" fmla="*/ 37 h 106"/>
                <a:gd name="T32" fmla="*/ 0 w 106"/>
                <a:gd name="T33" fmla="*/ 53 h 106"/>
                <a:gd name="T34" fmla="*/ 15 w 106"/>
                <a:gd name="T35" fmla="*/ 69 h 106"/>
                <a:gd name="T36" fmla="*/ 15 w 106"/>
                <a:gd name="T37" fmla="*/ 69 h 106"/>
                <a:gd name="T38" fmla="*/ 30 w 106"/>
                <a:gd name="T39" fmla="*/ 59 h 106"/>
                <a:gd name="T40" fmla="*/ 47 w 106"/>
                <a:gd name="T41" fmla="*/ 59 h 106"/>
                <a:gd name="T42" fmla="*/ 47 w 106"/>
                <a:gd name="T43" fmla="*/ 76 h 106"/>
                <a:gd name="T44" fmla="*/ 37 w 106"/>
                <a:gd name="T45" fmla="*/ 90 h 106"/>
                <a:gd name="T46" fmla="*/ 37 w 106"/>
                <a:gd name="T47" fmla="*/ 90 h 106"/>
                <a:gd name="T48" fmla="*/ 53 w 106"/>
                <a:gd name="T49" fmla="*/ 106 h 106"/>
                <a:gd name="T50" fmla="*/ 69 w 106"/>
                <a:gd name="T51" fmla="*/ 90 h 106"/>
                <a:gd name="T52" fmla="*/ 69 w 106"/>
                <a:gd name="T53" fmla="*/ 90 h 106"/>
                <a:gd name="T54" fmla="*/ 59 w 106"/>
                <a:gd name="T55" fmla="*/ 76 h 106"/>
                <a:gd name="T56" fmla="*/ 59 w 106"/>
                <a:gd name="T57" fmla="*/ 59 h 106"/>
                <a:gd name="T58" fmla="*/ 76 w 106"/>
                <a:gd name="T59" fmla="*/ 59 h 106"/>
                <a:gd name="T60" fmla="*/ 90 w 106"/>
                <a:gd name="T61" fmla="*/ 69 h 106"/>
                <a:gd name="T62" fmla="*/ 90 w 106"/>
                <a:gd name="T63" fmla="*/ 69 h 106"/>
                <a:gd name="T64" fmla="*/ 106 w 106"/>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6">
                  <a:moveTo>
                    <a:pt x="106" y="53"/>
                  </a:moveTo>
                  <a:cubicBezTo>
                    <a:pt x="106" y="44"/>
                    <a:pt x="99" y="37"/>
                    <a:pt x="90" y="37"/>
                  </a:cubicBezTo>
                  <a:cubicBezTo>
                    <a:pt x="90" y="37"/>
                    <a:pt x="90" y="37"/>
                    <a:pt x="90" y="37"/>
                  </a:cubicBezTo>
                  <a:cubicBezTo>
                    <a:pt x="84" y="37"/>
                    <a:pt x="78" y="41"/>
                    <a:pt x="76" y="47"/>
                  </a:cubicBezTo>
                  <a:cubicBezTo>
                    <a:pt x="59" y="47"/>
                    <a:pt x="59" y="47"/>
                    <a:pt x="59" y="47"/>
                  </a:cubicBezTo>
                  <a:cubicBezTo>
                    <a:pt x="59" y="30"/>
                    <a:pt x="59" y="30"/>
                    <a:pt x="59" y="30"/>
                  </a:cubicBezTo>
                  <a:cubicBezTo>
                    <a:pt x="65" y="28"/>
                    <a:pt x="69" y="22"/>
                    <a:pt x="69" y="15"/>
                  </a:cubicBezTo>
                  <a:cubicBezTo>
                    <a:pt x="69" y="15"/>
                    <a:pt x="69" y="15"/>
                    <a:pt x="69" y="15"/>
                  </a:cubicBezTo>
                  <a:cubicBezTo>
                    <a:pt x="69" y="7"/>
                    <a:pt x="62" y="0"/>
                    <a:pt x="53" y="0"/>
                  </a:cubicBezTo>
                  <a:cubicBezTo>
                    <a:pt x="44" y="0"/>
                    <a:pt x="37" y="7"/>
                    <a:pt x="37" y="15"/>
                  </a:cubicBezTo>
                  <a:cubicBezTo>
                    <a:pt x="37" y="15"/>
                    <a:pt x="37" y="15"/>
                    <a:pt x="37" y="15"/>
                  </a:cubicBezTo>
                  <a:cubicBezTo>
                    <a:pt x="37" y="22"/>
                    <a:pt x="41" y="28"/>
                    <a:pt x="47" y="30"/>
                  </a:cubicBezTo>
                  <a:cubicBezTo>
                    <a:pt x="47" y="47"/>
                    <a:pt x="47" y="47"/>
                    <a:pt x="47" y="47"/>
                  </a:cubicBezTo>
                  <a:cubicBezTo>
                    <a:pt x="30" y="47"/>
                    <a:pt x="30" y="47"/>
                    <a:pt x="30" y="47"/>
                  </a:cubicBezTo>
                  <a:cubicBezTo>
                    <a:pt x="28" y="41"/>
                    <a:pt x="22" y="37"/>
                    <a:pt x="15" y="37"/>
                  </a:cubicBezTo>
                  <a:cubicBezTo>
                    <a:pt x="15" y="37"/>
                    <a:pt x="15" y="37"/>
                    <a:pt x="15" y="37"/>
                  </a:cubicBezTo>
                  <a:cubicBezTo>
                    <a:pt x="7" y="37"/>
                    <a:pt x="0" y="44"/>
                    <a:pt x="0" y="53"/>
                  </a:cubicBezTo>
                  <a:cubicBezTo>
                    <a:pt x="0" y="62"/>
                    <a:pt x="7" y="69"/>
                    <a:pt x="15" y="69"/>
                  </a:cubicBezTo>
                  <a:cubicBezTo>
                    <a:pt x="15" y="69"/>
                    <a:pt x="15" y="69"/>
                    <a:pt x="15" y="69"/>
                  </a:cubicBezTo>
                  <a:cubicBezTo>
                    <a:pt x="22" y="69"/>
                    <a:pt x="28" y="65"/>
                    <a:pt x="30" y="59"/>
                  </a:cubicBezTo>
                  <a:cubicBezTo>
                    <a:pt x="47" y="59"/>
                    <a:pt x="47" y="59"/>
                    <a:pt x="47" y="59"/>
                  </a:cubicBezTo>
                  <a:cubicBezTo>
                    <a:pt x="47" y="76"/>
                    <a:pt x="47" y="76"/>
                    <a:pt x="47" y="76"/>
                  </a:cubicBezTo>
                  <a:cubicBezTo>
                    <a:pt x="41" y="78"/>
                    <a:pt x="37" y="84"/>
                    <a:pt x="37" y="90"/>
                  </a:cubicBezTo>
                  <a:cubicBezTo>
                    <a:pt x="37" y="90"/>
                    <a:pt x="37" y="90"/>
                    <a:pt x="37" y="90"/>
                  </a:cubicBezTo>
                  <a:cubicBezTo>
                    <a:pt x="37" y="99"/>
                    <a:pt x="44" y="106"/>
                    <a:pt x="53" y="106"/>
                  </a:cubicBezTo>
                  <a:cubicBezTo>
                    <a:pt x="62" y="106"/>
                    <a:pt x="69" y="99"/>
                    <a:pt x="69" y="90"/>
                  </a:cubicBezTo>
                  <a:cubicBezTo>
                    <a:pt x="69" y="90"/>
                    <a:pt x="69" y="90"/>
                    <a:pt x="69" y="90"/>
                  </a:cubicBezTo>
                  <a:cubicBezTo>
                    <a:pt x="69" y="84"/>
                    <a:pt x="65" y="78"/>
                    <a:pt x="59" y="76"/>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9" name="Freeform 245"/>
            <p:cNvSpPr>
              <a:spLocks/>
            </p:cNvSpPr>
            <p:nvPr/>
          </p:nvSpPr>
          <p:spPr bwMode="auto">
            <a:xfrm>
              <a:off x="9467850" y="2071688"/>
              <a:ext cx="85725"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70 w 107"/>
                <a:gd name="T13" fmla="*/ 15 h 106"/>
                <a:gd name="T14" fmla="*/ 70 w 107"/>
                <a:gd name="T15" fmla="*/ 15 h 106"/>
                <a:gd name="T16" fmla="*/ 54 w 107"/>
                <a:gd name="T17" fmla="*/ 0 h 106"/>
                <a:gd name="T18" fmla="*/ 38 w 107"/>
                <a:gd name="T19" fmla="*/ 15 h 106"/>
                <a:gd name="T20" fmla="*/ 38 w 107"/>
                <a:gd name="T21" fmla="*/ 15 h 106"/>
                <a:gd name="T22" fmla="*/ 48 w 107"/>
                <a:gd name="T23" fmla="*/ 30 h 106"/>
                <a:gd name="T24" fmla="*/ 48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8 w 107"/>
                <a:gd name="T41" fmla="*/ 59 h 106"/>
                <a:gd name="T42" fmla="*/ 48 w 107"/>
                <a:gd name="T43" fmla="*/ 76 h 106"/>
                <a:gd name="T44" fmla="*/ 38 w 107"/>
                <a:gd name="T45" fmla="*/ 90 h 106"/>
                <a:gd name="T46" fmla="*/ 38 w 107"/>
                <a:gd name="T47" fmla="*/ 90 h 106"/>
                <a:gd name="T48" fmla="*/ 54 w 107"/>
                <a:gd name="T49" fmla="*/ 106 h 106"/>
                <a:gd name="T50" fmla="*/ 70 w 107"/>
                <a:gd name="T51" fmla="*/ 90 h 106"/>
                <a:gd name="T52" fmla="*/ 70 w 107"/>
                <a:gd name="T53" fmla="*/ 90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5" y="37"/>
                    <a:pt x="79" y="41"/>
                    <a:pt x="76" y="47"/>
                  </a:cubicBezTo>
                  <a:cubicBezTo>
                    <a:pt x="60" y="47"/>
                    <a:pt x="60" y="47"/>
                    <a:pt x="60" y="47"/>
                  </a:cubicBezTo>
                  <a:cubicBezTo>
                    <a:pt x="60" y="30"/>
                    <a:pt x="60" y="30"/>
                    <a:pt x="60" y="30"/>
                  </a:cubicBezTo>
                  <a:cubicBezTo>
                    <a:pt x="66" y="28"/>
                    <a:pt x="70" y="22"/>
                    <a:pt x="70" y="15"/>
                  </a:cubicBezTo>
                  <a:cubicBezTo>
                    <a:pt x="70" y="15"/>
                    <a:pt x="70" y="15"/>
                    <a:pt x="70" y="15"/>
                  </a:cubicBezTo>
                  <a:cubicBezTo>
                    <a:pt x="70" y="7"/>
                    <a:pt x="62" y="0"/>
                    <a:pt x="54" y="0"/>
                  </a:cubicBezTo>
                  <a:cubicBezTo>
                    <a:pt x="45" y="0"/>
                    <a:pt x="38" y="7"/>
                    <a:pt x="38" y="15"/>
                  </a:cubicBezTo>
                  <a:cubicBezTo>
                    <a:pt x="38" y="15"/>
                    <a:pt x="38" y="15"/>
                    <a:pt x="38" y="15"/>
                  </a:cubicBezTo>
                  <a:cubicBezTo>
                    <a:pt x="38" y="22"/>
                    <a:pt x="42" y="28"/>
                    <a:pt x="48" y="30"/>
                  </a:cubicBezTo>
                  <a:cubicBezTo>
                    <a:pt x="48" y="47"/>
                    <a:pt x="48" y="47"/>
                    <a:pt x="48" y="47"/>
                  </a:cubicBezTo>
                  <a:cubicBezTo>
                    <a:pt x="31" y="47"/>
                    <a:pt x="31" y="47"/>
                    <a:pt x="31" y="47"/>
                  </a:cubicBezTo>
                  <a:cubicBezTo>
                    <a:pt x="29" y="41"/>
                    <a:pt x="23" y="37"/>
                    <a:pt x="16" y="37"/>
                  </a:cubicBezTo>
                  <a:cubicBezTo>
                    <a:pt x="16" y="37"/>
                    <a:pt x="16" y="37"/>
                    <a:pt x="16" y="37"/>
                  </a:cubicBezTo>
                  <a:cubicBezTo>
                    <a:pt x="8" y="37"/>
                    <a:pt x="0" y="44"/>
                    <a:pt x="0" y="53"/>
                  </a:cubicBezTo>
                  <a:cubicBezTo>
                    <a:pt x="0" y="62"/>
                    <a:pt x="8" y="69"/>
                    <a:pt x="16" y="69"/>
                  </a:cubicBezTo>
                  <a:cubicBezTo>
                    <a:pt x="16" y="69"/>
                    <a:pt x="16" y="69"/>
                    <a:pt x="16" y="69"/>
                  </a:cubicBezTo>
                  <a:cubicBezTo>
                    <a:pt x="23" y="69"/>
                    <a:pt x="29" y="65"/>
                    <a:pt x="31" y="59"/>
                  </a:cubicBezTo>
                  <a:cubicBezTo>
                    <a:pt x="48" y="59"/>
                    <a:pt x="48" y="59"/>
                    <a:pt x="48" y="59"/>
                  </a:cubicBezTo>
                  <a:cubicBezTo>
                    <a:pt x="48" y="76"/>
                    <a:pt x="48" y="76"/>
                    <a:pt x="48" y="76"/>
                  </a:cubicBezTo>
                  <a:cubicBezTo>
                    <a:pt x="42" y="78"/>
                    <a:pt x="38" y="84"/>
                    <a:pt x="38" y="90"/>
                  </a:cubicBezTo>
                  <a:cubicBezTo>
                    <a:pt x="38" y="90"/>
                    <a:pt x="38" y="90"/>
                    <a:pt x="38" y="90"/>
                  </a:cubicBezTo>
                  <a:cubicBezTo>
                    <a:pt x="38" y="99"/>
                    <a:pt x="45" y="106"/>
                    <a:pt x="54" y="106"/>
                  </a:cubicBezTo>
                  <a:cubicBezTo>
                    <a:pt x="62" y="106"/>
                    <a:pt x="70" y="99"/>
                    <a:pt x="70" y="90"/>
                  </a:cubicBezTo>
                  <a:cubicBezTo>
                    <a:pt x="70" y="90"/>
                    <a:pt x="70" y="90"/>
                    <a:pt x="70" y="90"/>
                  </a:cubicBezTo>
                  <a:cubicBezTo>
                    <a:pt x="70" y="84"/>
                    <a:pt x="66" y="78"/>
                    <a:pt x="60" y="76"/>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0" name="Freeform 246"/>
            <p:cNvSpPr>
              <a:spLocks/>
            </p:cNvSpPr>
            <p:nvPr/>
          </p:nvSpPr>
          <p:spPr bwMode="auto">
            <a:xfrm>
              <a:off x="9636125" y="2071688"/>
              <a:ext cx="87313"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69 w 107"/>
                <a:gd name="T13" fmla="*/ 15 h 106"/>
                <a:gd name="T14" fmla="*/ 69 w 107"/>
                <a:gd name="T15" fmla="*/ 15 h 106"/>
                <a:gd name="T16" fmla="*/ 54 w 107"/>
                <a:gd name="T17" fmla="*/ 0 h 106"/>
                <a:gd name="T18" fmla="*/ 38 w 107"/>
                <a:gd name="T19" fmla="*/ 15 h 106"/>
                <a:gd name="T20" fmla="*/ 38 w 107"/>
                <a:gd name="T21" fmla="*/ 15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0 h 106"/>
                <a:gd name="T46" fmla="*/ 38 w 107"/>
                <a:gd name="T47" fmla="*/ 90 h 106"/>
                <a:gd name="T48" fmla="*/ 54 w 107"/>
                <a:gd name="T49" fmla="*/ 106 h 106"/>
                <a:gd name="T50" fmla="*/ 69 w 107"/>
                <a:gd name="T51" fmla="*/ 90 h 106"/>
                <a:gd name="T52" fmla="*/ 69 w 107"/>
                <a:gd name="T53" fmla="*/ 90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4" y="37"/>
                    <a:pt x="79" y="41"/>
                    <a:pt x="76" y="47"/>
                  </a:cubicBezTo>
                  <a:cubicBezTo>
                    <a:pt x="60" y="47"/>
                    <a:pt x="60" y="47"/>
                    <a:pt x="60" y="47"/>
                  </a:cubicBezTo>
                  <a:cubicBezTo>
                    <a:pt x="60" y="30"/>
                    <a:pt x="60" y="30"/>
                    <a:pt x="60" y="30"/>
                  </a:cubicBezTo>
                  <a:cubicBezTo>
                    <a:pt x="65" y="28"/>
                    <a:pt x="69" y="22"/>
                    <a:pt x="69" y="15"/>
                  </a:cubicBezTo>
                  <a:cubicBezTo>
                    <a:pt x="69" y="15"/>
                    <a:pt x="69" y="15"/>
                    <a:pt x="69" y="15"/>
                  </a:cubicBezTo>
                  <a:cubicBezTo>
                    <a:pt x="69" y="7"/>
                    <a:pt x="62" y="0"/>
                    <a:pt x="54" y="0"/>
                  </a:cubicBezTo>
                  <a:cubicBezTo>
                    <a:pt x="45" y="0"/>
                    <a:pt x="38" y="7"/>
                    <a:pt x="38" y="15"/>
                  </a:cubicBezTo>
                  <a:cubicBezTo>
                    <a:pt x="38" y="15"/>
                    <a:pt x="38" y="15"/>
                    <a:pt x="38" y="15"/>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0"/>
                  </a:cubicBezTo>
                  <a:cubicBezTo>
                    <a:pt x="38" y="90"/>
                    <a:pt x="38" y="90"/>
                    <a:pt x="38" y="90"/>
                  </a:cubicBezTo>
                  <a:cubicBezTo>
                    <a:pt x="38" y="99"/>
                    <a:pt x="45" y="106"/>
                    <a:pt x="54" y="106"/>
                  </a:cubicBezTo>
                  <a:cubicBezTo>
                    <a:pt x="62" y="106"/>
                    <a:pt x="69" y="99"/>
                    <a:pt x="69" y="90"/>
                  </a:cubicBezTo>
                  <a:cubicBezTo>
                    <a:pt x="69" y="90"/>
                    <a:pt x="69" y="90"/>
                    <a:pt x="69" y="90"/>
                  </a:cubicBezTo>
                  <a:cubicBezTo>
                    <a:pt x="69" y="84"/>
                    <a:pt x="65" y="78"/>
                    <a:pt x="60" y="76"/>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1" name="Freeform 247"/>
            <p:cNvSpPr>
              <a:spLocks/>
            </p:cNvSpPr>
            <p:nvPr/>
          </p:nvSpPr>
          <p:spPr bwMode="auto">
            <a:xfrm>
              <a:off x="9804400" y="2071688"/>
              <a:ext cx="87313" cy="85725"/>
            </a:xfrm>
            <a:custGeom>
              <a:avLst/>
              <a:gdLst>
                <a:gd name="T0" fmla="*/ 107 w 107"/>
                <a:gd name="T1" fmla="*/ 53 h 106"/>
                <a:gd name="T2" fmla="*/ 91 w 107"/>
                <a:gd name="T3" fmla="*/ 37 h 106"/>
                <a:gd name="T4" fmla="*/ 91 w 107"/>
                <a:gd name="T5" fmla="*/ 37 h 106"/>
                <a:gd name="T6" fmla="*/ 76 w 107"/>
                <a:gd name="T7" fmla="*/ 47 h 106"/>
                <a:gd name="T8" fmla="*/ 59 w 107"/>
                <a:gd name="T9" fmla="*/ 47 h 106"/>
                <a:gd name="T10" fmla="*/ 59 w 107"/>
                <a:gd name="T11" fmla="*/ 30 h 106"/>
                <a:gd name="T12" fmla="*/ 69 w 107"/>
                <a:gd name="T13" fmla="*/ 15 h 106"/>
                <a:gd name="T14" fmla="*/ 69 w 107"/>
                <a:gd name="T15" fmla="*/ 15 h 106"/>
                <a:gd name="T16" fmla="*/ 53 w 107"/>
                <a:gd name="T17" fmla="*/ 0 h 106"/>
                <a:gd name="T18" fmla="*/ 38 w 107"/>
                <a:gd name="T19" fmla="*/ 15 h 106"/>
                <a:gd name="T20" fmla="*/ 38 w 107"/>
                <a:gd name="T21" fmla="*/ 15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0 h 106"/>
                <a:gd name="T46" fmla="*/ 38 w 107"/>
                <a:gd name="T47" fmla="*/ 90 h 106"/>
                <a:gd name="T48" fmla="*/ 53 w 107"/>
                <a:gd name="T49" fmla="*/ 106 h 106"/>
                <a:gd name="T50" fmla="*/ 69 w 107"/>
                <a:gd name="T51" fmla="*/ 90 h 106"/>
                <a:gd name="T52" fmla="*/ 69 w 107"/>
                <a:gd name="T53" fmla="*/ 90 h 106"/>
                <a:gd name="T54" fmla="*/ 59 w 107"/>
                <a:gd name="T55" fmla="*/ 76 h 106"/>
                <a:gd name="T56" fmla="*/ 59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99" y="37"/>
                    <a:pt x="91" y="37"/>
                  </a:cubicBezTo>
                  <a:cubicBezTo>
                    <a:pt x="91" y="37"/>
                    <a:pt x="91" y="37"/>
                    <a:pt x="91" y="37"/>
                  </a:cubicBezTo>
                  <a:cubicBezTo>
                    <a:pt x="84" y="37"/>
                    <a:pt x="79" y="41"/>
                    <a:pt x="76" y="47"/>
                  </a:cubicBezTo>
                  <a:cubicBezTo>
                    <a:pt x="59" y="47"/>
                    <a:pt x="59" y="47"/>
                    <a:pt x="59" y="47"/>
                  </a:cubicBezTo>
                  <a:cubicBezTo>
                    <a:pt x="59" y="30"/>
                    <a:pt x="59" y="30"/>
                    <a:pt x="59" y="30"/>
                  </a:cubicBezTo>
                  <a:cubicBezTo>
                    <a:pt x="65" y="28"/>
                    <a:pt x="69" y="22"/>
                    <a:pt x="69" y="15"/>
                  </a:cubicBezTo>
                  <a:cubicBezTo>
                    <a:pt x="69" y="15"/>
                    <a:pt x="69" y="15"/>
                    <a:pt x="69" y="15"/>
                  </a:cubicBezTo>
                  <a:cubicBezTo>
                    <a:pt x="69" y="7"/>
                    <a:pt x="62" y="0"/>
                    <a:pt x="53" y="0"/>
                  </a:cubicBezTo>
                  <a:cubicBezTo>
                    <a:pt x="45" y="0"/>
                    <a:pt x="38" y="7"/>
                    <a:pt x="38" y="15"/>
                  </a:cubicBezTo>
                  <a:cubicBezTo>
                    <a:pt x="38" y="15"/>
                    <a:pt x="38" y="15"/>
                    <a:pt x="38" y="15"/>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0"/>
                  </a:cubicBezTo>
                  <a:cubicBezTo>
                    <a:pt x="38" y="90"/>
                    <a:pt x="38" y="90"/>
                    <a:pt x="38" y="90"/>
                  </a:cubicBezTo>
                  <a:cubicBezTo>
                    <a:pt x="38" y="99"/>
                    <a:pt x="45" y="106"/>
                    <a:pt x="53" y="106"/>
                  </a:cubicBezTo>
                  <a:cubicBezTo>
                    <a:pt x="62" y="106"/>
                    <a:pt x="69" y="99"/>
                    <a:pt x="69" y="90"/>
                  </a:cubicBezTo>
                  <a:cubicBezTo>
                    <a:pt x="69" y="90"/>
                    <a:pt x="69" y="90"/>
                    <a:pt x="69" y="90"/>
                  </a:cubicBezTo>
                  <a:cubicBezTo>
                    <a:pt x="69" y="84"/>
                    <a:pt x="65" y="78"/>
                    <a:pt x="59" y="76"/>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2" name="Freeform 248"/>
            <p:cNvSpPr>
              <a:spLocks/>
            </p:cNvSpPr>
            <p:nvPr/>
          </p:nvSpPr>
          <p:spPr bwMode="auto">
            <a:xfrm>
              <a:off x="9299575" y="2239963"/>
              <a:ext cx="85725" cy="87313"/>
            </a:xfrm>
            <a:custGeom>
              <a:avLst/>
              <a:gdLst>
                <a:gd name="T0" fmla="*/ 106 w 106"/>
                <a:gd name="T1" fmla="*/ 54 h 107"/>
                <a:gd name="T2" fmla="*/ 90 w 106"/>
                <a:gd name="T3" fmla="*/ 38 h 107"/>
                <a:gd name="T4" fmla="*/ 90 w 106"/>
                <a:gd name="T5" fmla="*/ 38 h 107"/>
                <a:gd name="T6" fmla="*/ 76 w 106"/>
                <a:gd name="T7" fmla="*/ 48 h 107"/>
                <a:gd name="T8" fmla="*/ 59 w 106"/>
                <a:gd name="T9" fmla="*/ 48 h 107"/>
                <a:gd name="T10" fmla="*/ 59 w 106"/>
                <a:gd name="T11" fmla="*/ 31 h 107"/>
                <a:gd name="T12" fmla="*/ 69 w 106"/>
                <a:gd name="T13" fmla="*/ 16 h 107"/>
                <a:gd name="T14" fmla="*/ 69 w 106"/>
                <a:gd name="T15" fmla="*/ 16 h 107"/>
                <a:gd name="T16" fmla="*/ 53 w 106"/>
                <a:gd name="T17" fmla="*/ 0 h 107"/>
                <a:gd name="T18" fmla="*/ 37 w 106"/>
                <a:gd name="T19" fmla="*/ 16 h 107"/>
                <a:gd name="T20" fmla="*/ 37 w 106"/>
                <a:gd name="T21" fmla="*/ 16 h 107"/>
                <a:gd name="T22" fmla="*/ 47 w 106"/>
                <a:gd name="T23" fmla="*/ 31 h 107"/>
                <a:gd name="T24" fmla="*/ 47 w 106"/>
                <a:gd name="T25" fmla="*/ 48 h 107"/>
                <a:gd name="T26" fmla="*/ 30 w 106"/>
                <a:gd name="T27" fmla="*/ 48 h 107"/>
                <a:gd name="T28" fmla="*/ 15 w 106"/>
                <a:gd name="T29" fmla="*/ 38 h 107"/>
                <a:gd name="T30" fmla="*/ 15 w 106"/>
                <a:gd name="T31" fmla="*/ 38 h 107"/>
                <a:gd name="T32" fmla="*/ 0 w 106"/>
                <a:gd name="T33" fmla="*/ 54 h 107"/>
                <a:gd name="T34" fmla="*/ 15 w 106"/>
                <a:gd name="T35" fmla="*/ 69 h 107"/>
                <a:gd name="T36" fmla="*/ 15 w 106"/>
                <a:gd name="T37" fmla="*/ 69 h 107"/>
                <a:gd name="T38" fmla="*/ 30 w 106"/>
                <a:gd name="T39" fmla="*/ 60 h 107"/>
                <a:gd name="T40" fmla="*/ 47 w 106"/>
                <a:gd name="T41" fmla="*/ 60 h 107"/>
                <a:gd name="T42" fmla="*/ 47 w 106"/>
                <a:gd name="T43" fmla="*/ 76 h 107"/>
                <a:gd name="T44" fmla="*/ 37 w 106"/>
                <a:gd name="T45" fmla="*/ 91 h 107"/>
                <a:gd name="T46" fmla="*/ 37 w 106"/>
                <a:gd name="T47" fmla="*/ 91 h 107"/>
                <a:gd name="T48" fmla="*/ 53 w 106"/>
                <a:gd name="T49" fmla="*/ 107 h 107"/>
                <a:gd name="T50" fmla="*/ 69 w 106"/>
                <a:gd name="T51" fmla="*/ 91 h 107"/>
                <a:gd name="T52" fmla="*/ 69 w 106"/>
                <a:gd name="T53" fmla="*/ 91 h 107"/>
                <a:gd name="T54" fmla="*/ 59 w 106"/>
                <a:gd name="T55" fmla="*/ 76 h 107"/>
                <a:gd name="T56" fmla="*/ 59 w 106"/>
                <a:gd name="T57" fmla="*/ 60 h 107"/>
                <a:gd name="T58" fmla="*/ 76 w 106"/>
                <a:gd name="T59" fmla="*/ 60 h 107"/>
                <a:gd name="T60" fmla="*/ 90 w 106"/>
                <a:gd name="T61" fmla="*/ 69 h 107"/>
                <a:gd name="T62" fmla="*/ 90 w 106"/>
                <a:gd name="T63" fmla="*/ 69 h 107"/>
                <a:gd name="T64" fmla="*/ 106 w 106"/>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7">
                  <a:moveTo>
                    <a:pt x="106" y="54"/>
                  </a:moveTo>
                  <a:cubicBezTo>
                    <a:pt x="106" y="45"/>
                    <a:pt x="99" y="38"/>
                    <a:pt x="90" y="38"/>
                  </a:cubicBezTo>
                  <a:cubicBezTo>
                    <a:pt x="90" y="38"/>
                    <a:pt x="90" y="38"/>
                    <a:pt x="90" y="38"/>
                  </a:cubicBezTo>
                  <a:cubicBezTo>
                    <a:pt x="84" y="38"/>
                    <a:pt x="78" y="42"/>
                    <a:pt x="76" y="48"/>
                  </a:cubicBezTo>
                  <a:cubicBezTo>
                    <a:pt x="59" y="48"/>
                    <a:pt x="59" y="48"/>
                    <a:pt x="59" y="48"/>
                  </a:cubicBezTo>
                  <a:cubicBezTo>
                    <a:pt x="59" y="31"/>
                    <a:pt x="59" y="31"/>
                    <a:pt x="59" y="31"/>
                  </a:cubicBezTo>
                  <a:cubicBezTo>
                    <a:pt x="65" y="28"/>
                    <a:pt x="69" y="23"/>
                    <a:pt x="69" y="16"/>
                  </a:cubicBezTo>
                  <a:cubicBezTo>
                    <a:pt x="69" y="16"/>
                    <a:pt x="69" y="16"/>
                    <a:pt x="69" y="16"/>
                  </a:cubicBezTo>
                  <a:cubicBezTo>
                    <a:pt x="69" y="8"/>
                    <a:pt x="62" y="0"/>
                    <a:pt x="53" y="0"/>
                  </a:cubicBezTo>
                  <a:cubicBezTo>
                    <a:pt x="44" y="0"/>
                    <a:pt x="37" y="8"/>
                    <a:pt x="37" y="16"/>
                  </a:cubicBezTo>
                  <a:cubicBezTo>
                    <a:pt x="37" y="16"/>
                    <a:pt x="37" y="16"/>
                    <a:pt x="37" y="16"/>
                  </a:cubicBezTo>
                  <a:cubicBezTo>
                    <a:pt x="37" y="23"/>
                    <a:pt x="41" y="28"/>
                    <a:pt x="47" y="31"/>
                  </a:cubicBezTo>
                  <a:cubicBezTo>
                    <a:pt x="47" y="48"/>
                    <a:pt x="47" y="48"/>
                    <a:pt x="47" y="48"/>
                  </a:cubicBezTo>
                  <a:cubicBezTo>
                    <a:pt x="30" y="48"/>
                    <a:pt x="30" y="48"/>
                    <a:pt x="30" y="48"/>
                  </a:cubicBezTo>
                  <a:cubicBezTo>
                    <a:pt x="28" y="42"/>
                    <a:pt x="22" y="38"/>
                    <a:pt x="15" y="38"/>
                  </a:cubicBezTo>
                  <a:cubicBezTo>
                    <a:pt x="15" y="38"/>
                    <a:pt x="15" y="38"/>
                    <a:pt x="15" y="38"/>
                  </a:cubicBezTo>
                  <a:cubicBezTo>
                    <a:pt x="7" y="38"/>
                    <a:pt x="0" y="45"/>
                    <a:pt x="0" y="54"/>
                  </a:cubicBezTo>
                  <a:cubicBezTo>
                    <a:pt x="0" y="62"/>
                    <a:pt x="7" y="69"/>
                    <a:pt x="15" y="69"/>
                  </a:cubicBezTo>
                  <a:cubicBezTo>
                    <a:pt x="15" y="69"/>
                    <a:pt x="15" y="69"/>
                    <a:pt x="15" y="69"/>
                  </a:cubicBezTo>
                  <a:cubicBezTo>
                    <a:pt x="22" y="69"/>
                    <a:pt x="28" y="65"/>
                    <a:pt x="30" y="60"/>
                  </a:cubicBezTo>
                  <a:cubicBezTo>
                    <a:pt x="47" y="60"/>
                    <a:pt x="47" y="60"/>
                    <a:pt x="47" y="60"/>
                  </a:cubicBezTo>
                  <a:cubicBezTo>
                    <a:pt x="47" y="76"/>
                    <a:pt x="47" y="76"/>
                    <a:pt x="47" y="76"/>
                  </a:cubicBezTo>
                  <a:cubicBezTo>
                    <a:pt x="41" y="79"/>
                    <a:pt x="37" y="84"/>
                    <a:pt x="37" y="91"/>
                  </a:cubicBezTo>
                  <a:cubicBezTo>
                    <a:pt x="37" y="91"/>
                    <a:pt x="37" y="91"/>
                    <a:pt x="37" y="91"/>
                  </a:cubicBezTo>
                  <a:cubicBezTo>
                    <a:pt x="37" y="100"/>
                    <a:pt x="44" y="107"/>
                    <a:pt x="53" y="107"/>
                  </a:cubicBezTo>
                  <a:cubicBezTo>
                    <a:pt x="62" y="107"/>
                    <a:pt x="69" y="100"/>
                    <a:pt x="69" y="91"/>
                  </a:cubicBezTo>
                  <a:cubicBezTo>
                    <a:pt x="69" y="91"/>
                    <a:pt x="69" y="91"/>
                    <a:pt x="69" y="91"/>
                  </a:cubicBezTo>
                  <a:cubicBezTo>
                    <a:pt x="69" y="84"/>
                    <a:pt x="65" y="79"/>
                    <a:pt x="59" y="76"/>
                  </a:cubicBezTo>
                  <a:cubicBezTo>
                    <a:pt x="59" y="60"/>
                    <a:pt x="59" y="60"/>
                    <a:pt x="59" y="60"/>
                  </a:cubicBezTo>
                  <a:cubicBezTo>
                    <a:pt x="76" y="60"/>
                    <a:pt x="76" y="60"/>
                    <a:pt x="76" y="60"/>
                  </a:cubicBezTo>
                  <a:cubicBezTo>
                    <a:pt x="78" y="65"/>
                    <a:pt x="84" y="69"/>
                    <a:pt x="90" y="69"/>
                  </a:cubicBezTo>
                  <a:cubicBezTo>
                    <a:pt x="90" y="69"/>
                    <a:pt x="90" y="69"/>
                    <a:pt x="90" y="69"/>
                  </a:cubicBezTo>
                  <a:cubicBezTo>
                    <a:pt x="99" y="69"/>
                    <a:pt x="106" y="62"/>
                    <a:pt x="106"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3" name="Freeform 249"/>
            <p:cNvSpPr>
              <a:spLocks/>
            </p:cNvSpPr>
            <p:nvPr/>
          </p:nvSpPr>
          <p:spPr bwMode="auto">
            <a:xfrm>
              <a:off x="9467850" y="2239963"/>
              <a:ext cx="85725" cy="87313"/>
            </a:xfrm>
            <a:custGeom>
              <a:avLst/>
              <a:gdLst>
                <a:gd name="T0" fmla="*/ 107 w 107"/>
                <a:gd name="T1" fmla="*/ 54 h 107"/>
                <a:gd name="T2" fmla="*/ 91 w 107"/>
                <a:gd name="T3" fmla="*/ 38 h 107"/>
                <a:gd name="T4" fmla="*/ 91 w 107"/>
                <a:gd name="T5" fmla="*/ 38 h 107"/>
                <a:gd name="T6" fmla="*/ 76 w 107"/>
                <a:gd name="T7" fmla="*/ 48 h 107"/>
                <a:gd name="T8" fmla="*/ 60 w 107"/>
                <a:gd name="T9" fmla="*/ 48 h 107"/>
                <a:gd name="T10" fmla="*/ 60 w 107"/>
                <a:gd name="T11" fmla="*/ 31 h 107"/>
                <a:gd name="T12" fmla="*/ 70 w 107"/>
                <a:gd name="T13" fmla="*/ 16 h 107"/>
                <a:gd name="T14" fmla="*/ 70 w 107"/>
                <a:gd name="T15" fmla="*/ 16 h 107"/>
                <a:gd name="T16" fmla="*/ 54 w 107"/>
                <a:gd name="T17" fmla="*/ 0 h 107"/>
                <a:gd name="T18" fmla="*/ 38 w 107"/>
                <a:gd name="T19" fmla="*/ 16 h 107"/>
                <a:gd name="T20" fmla="*/ 38 w 107"/>
                <a:gd name="T21" fmla="*/ 16 h 107"/>
                <a:gd name="T22" fmla="*/ 48 w 107"/>
                <a:gd name="T23" fmla="*/ 31 h 107"/>
                <a:gd name="T24" fmla="*/ 48 w 107"/>
                <a:gd name="T25" fmla="*/ 48 h 107"/>
                <a:gd name="T26" fmla="*/ 31 w 107"/>
                <a:gd name="T27" fmla="*/ 48 h 107"/>
                <a:gd name="T28" fmla="*/ 16 w 107"/>
                <a:gd name="T29" fmla="*/ 38 h 107"/>
                <a:gd name="T30" fmla="*/ 16 w 107"/>
                <a:gd name="T31" fmla="*/ 38 h 107"/>
                <a:gd name="T32" fmla="*/ 0 w 107"/>
                <a:gd name="T33" fmla="*/ 54 h 107"/>
                <a:gd name="T34" fmla="*/ 16 w 107"/>
                <a:gd name="T35" fmla="*/ 69 h 107"/>
                <a:gd name="T36" fmla="*/ 16 w 107"/>
                <a:gd name="T37" fmla="*/ 69 h 107"/>
                <a:gd name="T38" fmla="*/ 31 w 107"/>
                <a:gd name="T39" fmla="*/ 60 h 107"/>
                <a:gd name="T40" fmla="*/ 48 w 107"/>
                <a:gd name="T41" fmla="*/ 60 h 107"/>
                <a:gd name="T42" fmla="*/ 48 w 107"/>
                <a:gd name="T43" fmla="*/ 76 h 107"/>
                <a:gd name="T44" fmla="*/ 38 w 107"/>
                <a:gd name="T45" fmla="*/ 91 h 107"/>
                <a:gd name="T46" fmla="*/ 38 w 107"/>
                <a:gd name="T47" fmla="*/ 91 h 107"/>
                <a:gd name="T48" fmla="*/ 54 w 107"/>
                <a:gd name="T49" fmla="*/ 107 h 107"/>
                <a:gd name="T50" fmla="*/ 70 w 107"/>
                <a:gd name="T51" fmla="*/ 91 h 107"/>
                <a:gd name="T52" fmla="*/ 70 w 107"/>
                <a:gd name="T53" fmla="*/ 91 h 107"/>
                <a:gd name="T54" fmla="*/ 60 w 107"/>
                <a:gd name="T55" fmla="*/ 76 h 107"/>
                <a:gd name="T56" fmla="*/ 60 w 107"/>
                <a:gd name="T57" fmla="*/ 60 h 107"/>
                <a:gd name="T58" fmla="*/ 76 w 107"/>
                <a:gd name="T59" fmla="*/ 60 h 107"/>
                <a:gd name="T60" fmla="*/ 91 w 107"/>
                <a:gd name="T61" fmla="*/ 69 h 107"/>
                <a:gd name="T62" fmla="*/ 91 w 107"/>
                <a:gd name="T63" fmla="*/ 69 h 107"/>
                <a:gd name="T64" fmla="*/ 107 w 107"/>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4"/>
                  </a:moveTo>
                  <a:cubicBezTo>
                    <a:pt x="107" y="45"/>
                    <a:pt x="100" y="38"/>
                    <a:pt x="91" y="38"/>
                  </a:cubicBezTo>
                  <a:cubicBezTo>
                    <a:pt x="91" y="38"/>
                    <a:pt x="91" y="38"/>
                    <a:pt x="91" y="38"/>
                  </a:cubicBezTo>
                  <a:cubicBezTo>
                    <a:pt x="85" y="38"/>
                    <a:pt x="79" y="42"/>
                    <a:pt x="76" y="48"/>
                  </a:cubicBezTo>
                  <a:cubicBezTo>
                    <a:pt x="60" y="48"/>
                    <a:pt x="60" y="48"/>
                    <a:pt x="60" y="48"/>
                  </a:cubicBezTo>
                  <a:cubicBezTo>
                    <a:pt x="60" y="31"/>
                    <a:pt x="60" y="31"/>
                    <a:pt x="60" y="31"/>
                  </a:cubicBezTo>
                  <a:cubicBezTo>
                    <a:pt x="66" y="28"/>
                    <a:pt x="70" y="23"/>
                    <a:pt x="70" y="16"/>
                  </a:cubicBezTo>
                  <a:cubicBezTo>
                    <a:pt x="70" y="16"/>
                    <a:pt x="70" y="16"/>
                    <a:pt x="70" y="16"/>
                  </a:cubicBezTo>
                  <a:cubicBezTo>
                    <a:pt x="70" y="8"/>
                    <a:pt x="62" y="0"/>
                    <a:pt x="54" y="0"/>
                  </a:cubicBezTo>
                  <a:cubicBezTo>
                    <a:pt x="45" y="0"/>
                    <a:pt x="38" y="8"/>
                    <a:pt x="38" y="16"/>
                  </a:cubicBezTo>
                  <a:cubicBezTo>
                    <a:pt x="38" y="16"/>
                    <a:pt x="38" y="16"/>
                    <a:pt x="38" y="16"/>
                  </a:cubicBezTo>
                  <a:cubicBezTo>
                    <a:pt x="38" y="23"/>
                    <a:pt x="42" y="28"/>
                    <a:pt x="48" y="31"/>
                  </a:cubicBezTo>
                  <a:cubicBezTo>
                    <a:pt x="48" y="48"/>
                    <a:pt x="48" y="48"/>
                    <a:pt x="48" y="48"/>
                  </a:cubicBezTo>
                  <a:cubicBezTo>
                    <a:pt x="31" y="48"/>
                    <a:pt x="31" y="48"/>
                    <a:pt x="31" y="48"/>
                  </a:cubicBezTo>
                  <a:cubicBezTo>
                    <a:pt x="29" y="42"/>
                    <a:pt x="23" y="38"/>
                    <a:pt x="16" y="38"/>
                  </a:cubicBezTo>
                  <a:cubicBezTo>
                    <a:pt x="16" y="38"/>
                    <a:pt x="16" y="38"/>
                    <a:pt x="16" y="38"/>
                  </a:cubicBezTo>
                  <a:cubicBezTo>
                    <a:pt x="8" y="38"/>
                    <a:pt x="0" y="45"/>
                    <a:pt x="0" y="54"/>
                  </a:cubicBezTo>
                  <a:cubicBezTo>
                    <a:pt x="0" y="62"/>
                    <a:pt x="8" y="69"/>
                    <a:pt x="16" y="69"/>
                  </a:cubicBezTo>
                  <a:cubicBezTo>
                    <a:pt x="16" y="69"/>
                    <a:pt x="16" y="69"/>
                    <a:pt x="16" y="69"/>
                  </a:cubicBezTo>
                  <a:cubicBezTo>
                    <a:pt x="23" y="69"/>
                    <a:pt x="29" y="65"/>
                    <a:pt x="31" y="60"/>
                  </a:cubicBezTo>
                  <a:cubicBezTo>
                    <a:pt x="48" y="60"/>
                    <a:pt x="48" y="60"/>
                    <a:pt x="48" y="60"/>
                  </a:cubicBezTo>
                  <a:cubicBezTo>
                    <a:pt x="48" y="76"/>
                    <a:pt x="48" y="76"/>
                    <a:pt x="48" y="76"/>
                  </a:cubicBezTo>
                  <a:cubicBezTo>
                    <a:pt x="42" y="79"/>
                    <a:pt x="38" y="84"/>
                    <a:pt x="38" y="91"/>
                  </a:cubicBezTo>
                  <a:cubicBezTo>
                    <a:pt x="38" y="91"/>
                    <a:pt x="38" y="91"/>
                    <a:pt x="38" y="91"/>
                  </a:cubicBezTo>
                  <a:cubicBezTo>
                    <a:pt x="38" y="100"/>
                    <a:pt x="45" y="107"/>
                    <a:pt x="54" y="107"/>
                  </a:cubicBezTo>
                  <a:cubicBezTo>
                    <a:pt x="62" y="107"/>
                    <a:pt x="70" y="100"/>
                    <a:pt x="70" y="91"/>
                  </a:cubicBezTo>
                  <a:cubicBezTo>
                    <a:pt x="70" y="91"/>
                    <a:pt x="70" y="91"/>
                    <a:pt x="70" y="91"/>
                  </a:cubicBezTo>
                  <a:cubicBezTo>
                    <a:pt x="70" y="84"/>
                    <a:pt x="66" y="79"/>
                    <a:pt x="60" y="76"/>
                  </a:cubicBezTo>
                  <a:cubicBezTo>
                    <a:pt x="60" y="60"/>
                    <a:pt x="60" y="60"/>
                    <a:pt x="60" y="60"/>
                  </a:cubicBezTo>
                  <a:cubicBezTo>
                    <a:pt x="76" y="60"/>
                    <a:pt x="76" y="60"/>
                    <a:pt x="76" y="60"/>
                  </a:cubicBezTo>
                  <a:cubicBezTo>
                    <a:pt x="79" y="65"/>
                    <a:pt x="85" y="69"/>
                    <a:pt x="91" y="69"/>
                  </a:cubicBezTo>
                  <a:cubicBezTo>
                    <a:pt x="91" y="69"/>
                    <a:pt x="91" y="69"/>
                    <a:pt x="91" y="69"/>
                  </a:cubicBezTo>
                  <a:cubicBezTo>
                    <a:pt x="100" y="69"/>
                    <a:pt x="107" y="62"/>
                    <a:pt x="107"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4" name="Freeform 250"/>
            <p:cNvSpPr>
              <a:spLocks/>
            </p:cNvSpPr>
            <p:nvPr/>
          </p:nvSpPr>
          <p:spPr bwMode="auto">
            <a:xfrm>
              <a:off x="9636125" y="2239963"/>
              <a:ext cx="87313" cy="87313"/>
            </a:xfrm>
            <a:custGeom>
              <a:avLst/>
              <a:gdLst>
                <a:gd name="T0" fmla="*/ 107 w 107"/>
                <a:gd name="T1" fmla="*/ 54 h 107"/>
                <a:gd name="T2" fmla="*/ 91 w 107"/>
                <a:gd name="T3" fmla="*/ 38 h 107"/>
                <a:gd name="T4" fmla="*/ 91 w 107"/>
                <a:gd name="T5" fmla="*/ 38 h 107"/>
                <a:gd name="T6" fmla="*/ 76 w 107"/>
                <a:gd name="T7" fmla="*/ 48 h 107"/>
                <a:gd name="T8" fmla="*/ 60 w 107"/>
                <a:gd name="T9" fmla="*/ 48 h 107"/>
                <a:gd name="T10" fmla="*/ 60 w 107"/>
                <a:gd name="T11" fmla="*/ 31 h 107"/>
                <a:gd name="T12" fmla="*/ 69 w 107"/>
                <a:gd name="T13" fmla="*/ 16 h 107"/>
                <a:gd name="T14" fmla="*/ 69 w 107"/>
                <a:gd name="T15" fmla="*/ 16 h 107"/>
                <a:gd name="T16" fmla="*/ 54 w 107"/>
                <a:gd name="T17" fmla="*/ 0 h 107"/>
                <a:gd name="T18" fmla="*/ 38 w 107"/>
                <a:gd name="T19" fmla="*/ 16 h 107"/>
                <a:gd name="T20" fmla="*/ 38 w 107"/>
                <a:gd name="T21" fmla="*/ 16 h 107"/>
                <a:gd name="T22" fmla="*/ 47 w 107"/>
                <a:gd name="T23" fmla="*/ 31 h 107"/>
                <a:gd name="T24" fmla="*/ 47 w 107"/>
                <a:gd name="T25" fmla="*/ 48 h 107"/>
                <a:gd name="T26" fmla="*/ 31 w 107"/>
                <a:gd name="T27" fmla="*/ 48 h 107"/>
                <a:gd name="T28" fmla="*/ 16 w 107"/>
                <a:gd name="T29" fmla="*/ 38 h 107"/>
                <a:gd name="T30" fmla="*/ 16 w 107"/>
                <a:gd name="T31" fmla="*/ 38 h 107"/>
                <a:gd name="T32" fmla="*/ 0 w 107"/>
                <a:gd name="T33" fmla="*/ 54 h 107"/>
                <a:gd name="T34" fmla="*/ 16 w 107"/>
                <a:gd name="T35" fmla="*/ 69 h 107"/>
                <a:gd name="T36" fmla="*/ 16 w 107"/>
                <a:gd name="T37" fmla="*/ 69 h 107"/>
                <a:gd name="T38" fmla="*/ 31 w 107"/>
                <a:gd name="T39" fmla="*/ 60 h 107"/>
                <a:gd name="T40" fmla="*/ 47 w 107"/>
                <a:gd name="T41" fmla="*/ 60 h 107"/>
                <a:gd name="T42" fmla="*/ 47 w 107"/>
                <a:gd name="T43" fmla="*/ 76 h 107"/>
                <a:gd name="T44" fmla="*/ 38 w 107"/>
                <a:gd name="T45" fmla="*/ 91 h 107"/>
                <a:gd name="T46" fmla="*/ 38 w 107"/>
                <a:gd name="T47" fmla="*/ 91 h 107"/>
                <a:gd name="T48" fmla="*/ 54 w 107"/>
                <a:gd name="T49" fmla="*/ 107 h 107"/>
                <a:gd name="T50" fmla="*/ 69 w 107"/>
                <a:gd name="T51" fmla="*/ 91 h 107"/>
                <a:gd name="T52" fmla="*/ 69 w 107"/>
                <a:gd name="T53" fmla="*/ 91 h 107"/>
                <a:gd name="T54" fmla="*/ 60 w 107"/>
                <a:gd name="T55" fmla="*/ 76 h 107"/>
                <a:gd name="T56" fmla="*/ 60 w 107"/>
                <a:gd name="T57" fmla="*/ 60 h 107"/>
                <a:gd name="T58" fmla="*/ 76 w 107"/>
                <a:gd name="T59" fmla="*/ 60 h 107"/>
                <a:gd name="T60" fmla="*/ 91 w 107"/>
                <a:gd name="T61" fmla="*/ 69 h 107"/>
                <a:gd name="T62" fmla="*/ 91 w 107"/>
                <a:gd name="T63" fmla="*/ 69 h 107"/>
                <a:gd name="T64" fmla="*/ 107 w 107"/>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4"/>
                  </a:moveTo>
                  <a:cubicBezTo>
                    <a:pt x="107" y="45"/>
                    <a:pt x="100" y="38"/>
                    <a:pt x="91" y="38"/>
                  </a:cubicBezTo>
                  <a:cubicBezTo>
                    <a:pt x="91" y="38"/>
                    <a:pt x="91" y="38"/>
                    <a:pt x="91" y="38"/>
                  </a:cubicBezTo>
                  <a:cubicBezTo>
                    <a:pt x="84" y="38"/>
                    <a:pt x="79" y="42"/>
                    <a:pt x="76" y="48"/>
                  </a:cubicBezTo>
                  <a:cubicBezTo>
                    <a:pt x="60" y="48"/>
                    <a:pt x="60" y="48"/>
                    <a:pt x="60" y="48"/>
                  </a:cubicBezTo>
                  <a:cubicBezTo>
                    <a:pt x="60" y="31"/>
                    <a:pt x="60" y="31"/>
                    <a:pt x="60" y="31"/>
                  </a:cubicBezTo>
                  <a:cubicBezTo>
                    <a:pt x="65" y="28"/>
                    <a:pt x="69" y="23"/>
                    <a:pt x="69" y="16"/>
                  </a:cubicBezTo>
                  <a:cubicBezTo>
                    <a:pt x="69" y="16"/>
                    <a:pt x="69" y="16"/>
                    <a:pt x="69" y="16"/>
                  </a:cubicBezTo>
                  <a:cubicBezTo>
                    <a:pt x="69" y="8"/>
                    <a:pt x="62" y="0"/>
                    <a:pt x="54" y="0"/>
                  </a:cubicBezTo>
                  <a:cubicBezTo>
                    <a:pt x="45" y="0"/>
                    <a:pt x="38" y="8"/>
                    <a:pt x="38" y="16"/>
                  </a:cubicBezTo>
                  <a:cubicBezTo>
                    <a:pt x="38" y="16"/>
                    <a:pt x="38" y="16"/>
                    <a:pt x="38" y="16"/>
                  </a:cubicBezTo>
                  <a:cubicBezTo>
                    <a:pt x="38" y="23"/>
                    <a:pt x="42" y="28"/>
                    <a:pt x="47" y="31"/>
                  </a:cubicBezTo>
                  <a:cubicBezTo>
                    <a:pt x="47" y="48"/>
                    <a:pt x="47" y="48"/>
                    <a:pt x="47" y="48"/>
                  </a:cubicBezTo>
                  <a:cubicBezTo>
                    <a:pt x="31" y="48"/>
                    <a:pt x="31" y="48"/>
                    <a:pt x="31" y="48"/>
                  </a:cubicBezTo>
                  <a:cubicBezTo>
                    <a:pt x="28" y="42"/>
                    <a:pt x="23" y="38"/>
                    <a:pt x="16" y="38"/>
                  </a:cubicBezTo>
                  <a:cubicBezTo>
                    <a:pt x="16" y="38"/>
                    <a:pt x="16" y="38"/>
                    <a:pt x="16" y="38"/>
                  </a:cubicBezTo>
                  <a:cubicBezTo>
                    <a:pt x="7" y="38"/>
                    <a:pt x="0" y="45"/>
                    <a:pt x="0" y="54"/>
                  </a:cubicBezTo>
                  <a:cubicBezTo>
                    <a:pt x="0" y="62"/>
                    <a:pt x="7" y="69"/>
                    <a:pt x="16" y="69"/>
                  </a:cubicBezTo>
                  <a:cubicBezTo>
                    <a:pt x="16" y="69"/>
                    <a:pt x="16" y="69"/>
                    <a:pt x="16" y="69"/>
                  </a:cubicBezTo>
                  <a:cubicBezTo>
                    <a:pt x="23" y="69"/>
                    <a:pt x="28" y="65"/>
                    <a:pt x="31" y="60"/>
                  </a:cubicBezTo>
                  <a:cubicBezTo>
                    <a:pt x="47" y="60"/>
                    <a:pt x="47" y="60"/>
                    <a:pt x="47" y="60"/>
                  </a:cubicBezTo>
                  <a:cubicBezTo>
                    <a:pt x="47" y="76"/>
                    <a:pt x="47" y="76"/>
                    <a:pt x="47" y="76"/>
                  </a:cubicBezTo>
                  <a:cubicBezTo>
                    <a:pt x="42" y="79"/>
                    <a:pt x="38" y="84"/>
                    <a:pt x="38" y="91"/>
                  </a:cubicBezTo>
                  <a:cubicBezTo>
                    <a:pt x="38" y="91"/>
                    <a:pt x="38" y="91"/>
                    <a:pt x="38" y="91"/>
                  </a:cubicBezTo>
                  <a:cubicBezTo>
                    <a:pt x="38" y="100"/>
                    <a:pt x="45" y="107"/>
                    <a:pt x="54" y="107"/>
                  </a:cubicBezTo>
                  <a:cubicBezTo>
                    <a:pt x="62" y="107"/>
                    <a:pt x="69" y="100"/>
                    <a:pt x="69" y="91"/>
                  </a:cubicBezTo>
                  <a:cubicBezTo>
                    <a:pt x="69" y="91"/>
                    <a:pt x="69" y="91"/>
                    <a:pt x="69" y="91"/>
                  </a:cubicBezTo>
                  <a:cubicBezTo>
                    <a:pt x="69" y="84"/>
                    <a:pt x="65" y="79"/>
                    <a:pt x="60" y="76"/>
                  </a:cubicBezTo>
                  <a:cubicBezTo>
                    <a:pt x="60" y="60"/>
                    <a:pt x="60" y="60"/>
                    <a:pt x="60" y="60"/>
                  </a:cubicBezTo>
                  <a:cubicBezTo>
                    <a:pt x="76" y="60"/>
                    <a:pt x="76" y="60"/>
                    <a:pt x="76" y="60"/>
                  </a:cubicBezTo>
                  <a:cubicBezTo>
                    <a:pt x="79" y="65"/>
                    <a:pt x="84" y="69"/>
                    <a:pt x="91" y="69"/>
                  </a:cubicBezTo>
                  <a:cubicBezTo>
                    <a:pt x="91" y="69"/>
                    <a:pt x="91" y="69"/>
                    <a:pt x="91" y="69"/>
                  </a:cubicBezTo>
                  <a:cubicBezTo>
                    <a:pt x="100" y="69"/>
                    <a:pt x="107" y="62"/>
                    <a:pt x="107"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5" name="Freeform 251"/>
            <p:cNvSpPr>
              <a:spLocks/>
            </p:cNvSpPr>
            <p:nvPr/>
          </p:nvSpPr>
          <p:spPr bwMode="auto">
            <a:xfrm>
              <a:off x="9804400" y="2239963"/>
              <a:ext cx="87313" cy="87313"/>
            </a:xfrm>
            <a:custGeom>
              <a:avLst/>
              <a:gdLst>
                <a:gd name="T0" fmla="*/ 107 w 107"/>
                <a:gd name="T1" fmla="*/ 54 h 107"/>
                <a:gd name="T2" fmla="*/ 91 w 107"/>
                <a:gd name="T3" fmla="*/ 38 h 107"/>
                <a:gd name="T4" fmla="*/ 91 w 107"/>
                <a:gd name="T5" fmla="*/ 38 h 107"/>
                <a:gd name="T6" fmla="*/ 76 w 107"/>
                <a:gd name="T7" fmla="*/ 48 h 107"/>
                <a:gd name="T8" fmla="*/ 59 w 107"/>
                <a:gd name="T9" fmla="*/ 48 h 107"/>
                <a:gd name="T10" fmla="*/ 59 w 107"/>
                <a:gd name="T11" fmla="*/ 31 h 107"/>
                <a:gd name="T12" fmla="*/ 69 w 107"/>
                <a:gd name="T13" fmla="*/ 16 h 107"/>
                <a:gd name="T14" fmla="*/ 69 w 107"/>
                <a:gd name="T15" fmla="*/ 16 h 107"/>
                <a:gd name="T16" fmla="*/ 53 w 107"/>
                <a:gd name="T17" fmla="*/ 0 h 107"/>
                <a:gd name="T18" fmla="*/ 38 w 107"/>
                <a:gd name="T19" fmla="*/ 16 h 107"/>
                <a:gd name="T20" fmla="*/ 38 w 107"/>
                <a:gd name="T21" fmla="*/ 16 h 107"/>
                <a:gd name="T22" fmla="*/ 47 w 107"/>
                <a:gd name="T23" fmla="*/ 31 h 107"/>
                <a:gd name="T24" fmla="*/ 47 w 107"/>
                <a:gd name="T25" fmla="*/ 48 h 107"/>
                <a:gd name="T26" fmla="*/ 31 w 107"/>
                <a:gd name="T27" fmla="*/ 48 h 107"/>
                <a:gd name="T28" fmla="*/ 16 w 107"/>
                <a:gd name="T29" fmla="*/ 38 h 107"/>
                <a:gd name="T30" fmla="*/ 16 w 107"/>
                <a:gd name="T31" fmla="*/ 38 h 107"/>
                <a:gd name="T32" fmla="*/ 0 w 107"/>
                <a:gd name="T33" fmla="*/ 54 h 107"/>
                <a:gd name="T34" fmla="*/ 16 w 107"/>
                <a:gd name="T35" fmla="*/ 69 h 107"/>
                <a:gd name="T36" fmla="*/ 16 w 107"/>
                <a:gd name="T37" fmla="*/ 69 h 107"/>
                <a:gd name="T38" fmla="*/ 31 w 107"/>
                <a:gd name="T39" fmla="*/ 60 h 107"/>
                <a:gd name="T40" fmla="*/ 47 w 107"/>
                <a:gd name="T41" fmla="*/ 60 h 107"/>
                <a:gd name="T42" fmla="*/ 47 w 107"/>
                <a:gd name="T43" fmla="*/ 76 h 107"/>
                <a:gd name="T44" fmla="*/ 38 w 107"/>
                <a:gd name="T45" fmla="*/ 91 h 107"/>
                <a:gd name="T46" fmla="*/ 38 w 107"/>
                <a:gd name="T47" fmla="*/ 91 h 107"/>
                <a:gd name="T48" fmla="*/ 53 w 107"/>
                <a:gd name="T49" fmla="*/ 107 h 107"/>
                <a:gd name="T50" fmla="*/ 69 w 107"/>
                <a:gd name="T51" fmla="*/ 91 h 107"/>
                <a:gd name="T52" fmla="*/ 69 w 107"/>
                <a:gd name="T53" fmla="*/ 91 h 107"/>
                <a:gd name="T54" fmla="*/ 59 w 107"/>
                <a:gd name="T55" fmla="*/ 76 h 107"/>
                <a:gd name="T56" fmla="*/ 59 w 107"/>
                <a:gd name="T57" fmla="*/ 60 h 107"/>
                <a:gd name="T58" fmla="*/ 76 w 107"/>
                <a:gd name="T59" fmla="*/ 60 h 107"/>
                <a:gd name="T60" fmla="*/ 91 w 107"/>
                <a:gd name="T61" fmla="*/ 69 h 107"/>
                <a:gd name="T62" fmla="*/ 91 w 107"/>
                <a:gd name="T63" fmla="*/ 69 h 107"/>
                <a:gd name="T64" fmla="*/ 107 w 107"/>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4"/>
                  </a:moveTo>
                  <a:cubicBezTo>
                    <a:pt x="107" y="45"/>
                    <a:pt x="99" y="38"/>
                    <a:pt x="91" y="38"/>
                  </a:cubicBezTo>
                  <a:cubicBezTo>
                    <a:pt x="91" y="38"/>
                    <a:pt x="91" y="38"/>
                    <a:pt x="91" y="38"/>
                  </a:cubicBezTo>
                  <a:cubicBezTo>
                    <a:pt x="84" y="38"/>
                    <a:pt x="79" y="42"/>
                    <a:pt x="76" y="48"/>
                  </a:cubicBezTo>
                  <a:cubicBezTo>
                    <a:pt x="59" y="48"/>
                    <a:pt x="59" y="48"/>
                    <a:pt x="59" y="48"/>
                  </a:cubicBezTo>
                  <a:cubicBezTo>
                    <a:pt x="59" y="31"/>
                    <a:pt x="59" y="31"/>
                    <a:pt x="59" y="31"/>
                  </a:cubicBezTo>
                  <a:cubicBezTo>
                    <a:pt x="65" y="28"/>
                    <a:pt x="69" y="23"/>
                    <a:pt x="69" y="16"/>
                  </a:cubicBezTo>
                  <a:cubicBezTo>
                    <a:pt x="69" y="16"/>
                    <a:pt x="69" y="16"/>
                    <a:pt x="69" y="16"/>
                  </a:cubicBezTo>
                  <a:cubicBezTo>
                    <a:pt x="69" y="8"/>
                    <a:pt x="62" y="0"/>
                    <a:pt x="53" y="0"/>
                  </a:cubicBezTo>
                  <a:cubicBezTo>
                    <a:pt x="45" y="0"/>
                    <a:pt x="38" y="8"/>
                    <a:pt x="38" y="16"/>
                  </a:cubicBezTo>
                  <a:cubicBezTo>
                    <a:pt x="38" y="16"/>
                    <a:pt x="38" y="16"/>
                    <a:pt x="38" y="16"/>
                  </a:cubicBezTo>
                  <a:cubicBezTo>
                    <a:pt x="38" y="23"/>
                    <a:pt x="42" y="28"/>
                    <a:pt x="47" y="31"/>
                  </a:cubicBezTo>
                  <a:cubicBezTo>
                    <a:pt x="47" y="48"/>
                    <a:pt x="47" y="48"/>
                    <a:pt x="47" y="48"/>
                  </a:cubicBezTo>
                  <a:cubicBezTo>
                    <a:pt x="31" y="48"/>
                    <a:pt x="31" y="48"/>
                    <a:pt x="31" y="48"/>
                  </a:cubicBezTo>
                  <a:cubicBezTo>
                    <a:pt x="28" y="42"/>
                    <a:pt x="23" y="38"/>
                    <a:pt x="16" y="38"/>
                  </a:cubicBezTo>
                  <a:cubicBezTo>
                    <a:pt x="16" y="38"/>
                    <a:pt x="16" y="38"/>
                    <a:pt x="16" y="38"/>
                  </a:cubicBezTo>
                  <a:cubicBezTo>
                    <a:pt x="7" y="38"/>
                    <a:pt x="0" y="45"/>
                    <a:pt x="0" y="54"/>
                  </a:cubicBezTo>
                  <a:cubicBezTo>
                    <a:pt x="0" y="62"/>
                    <a:pt x="7" y="69"/>
                    <a:pt x="16" y="69"/>
                  </a:cubicBezTo>
                  <a:cubicBezTo>
                    <a:pt x="16" y="69"/>
                    <a:pt x="16" y="69"/>
                    <a:pt x="16" y="69"/>
                  </a:cubicBezTo>
                  <a:cubicBezTo>
                    <a:pt x="23" y="69"/>
                    <a:pt x="28" y="65"/>
                    <a:pt x="31" y="60"/>
                  </a:cubicBezTo>
                  <a:cubicBezTo>
                    <a:pt x="47" y="60"/>
                    <a:pt x="47" y="60"/>
                    <a:pt x="47" y="60"/>
                  </a:cubicBezTo>
                  <a:cubicBezTo>
                    <a:pt x="47" y="76"/>
                    <a:pt x="47" y="76"/>
                    <a:pt x="47" y="76"/>
                  </a:cubicBezTo>
                  <a:cubicBezTo>
                    <a:pt x="42" y="79"/>
                    <a:pt x="38" y="84"/>
                    <a:pt x="38" y="91"/>
                  </a:cubicBezTo>
                  <a:cubicBezTo>
                    <a:pt x="38" y="91"/>
                    <a:pt x="38" y="91"/>
                    <a:pt x="38" y="91"/>
                  </a:cubicBezTo>
                  <a:cubicBezTo>
                    <a:pt x="38" y="100"/>
                    <a:pt x="45" y="107"/>
                    <a:pt x="53" y="107"/>
                  </a:cubicBezTo>
                  <a:cubicBezTo>
                    <a:pt x="62" y="107"/>
                    <a:pt x="69" y="100"/>
                    <a:pt x="69" y="91"/>
                  </a:cubicBezTo>
                  <a:cubicBezTo>
                    <a:pt x="69" y="91"/>
                    <a:pt x="69" y="91"/>
                    <a:pt x="69" y="91"/>
                  </a:cubicBezTo>
                  <a:cubicBezTo>
                    <a:pt x="69" y="84"/>
                    <a:pt x="65" y="79"/>
                    <a:pt x="59" y="76"/>
                  </a:cubicBezTo>
                  <a:cubicBezTo>
                    <a:pt x="59" y="60"/>
                    <a:pt x="59" y="60"/>
                    <a:pt x="59" y="60"/>
                  </a:cubicBezTo>
                  <a:cubicBezTo>
                    <a:pt x="76" y="60"/>
                    <a:pt x="76" y="60"/>
                    <a:pt x="76" y="60"/>
                  </a:cubicBezTo>
                  <a:cubicBezTo>
                    <a:pt x="79" y="65"/>
                    <a:pt x="84" y="69"/>
                    <a:pt x="91" y="69"/>
                  </a:cubicBezTo>
                  <a:cubicBezTo>
                    <a:pt x="91" y="69"/>
                    <a:pt x="91" y="69"/>
                    <a:pt x="91" y="69"/>
                  </a:cubicBezTo>
                  <a:cubicBezTo>
                    <a:pt x="99" y="69"/>
                    <a:pt x="107" y="62"/>
                    <a:pt x="107"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6" name="Freeform 252"/>
            <p:cNvSpPr>
              <a:spLocks/>
            </p:cNvSpPr>
            <p:nvPr/>
          </p:nvSpPr>
          <p:spPr bwMode="auto">
            <a:xfrm>
              <a:off x="9299575" y="2408238"/>
              <a:ext cx="85725" cy="87313"/>
            </a:xfrm>
            <a:custGeom>
              <a:avLst/>
              <a:gdLst>
                <a:gd name="T0" fmla="*/ 106 w 106"/>
                <a:gd name="T1" fmla="*/ 53 h 107"/>
                <a:gd name="T2" fmla="*/ 90 w 106"/>
                <a:gd name="T3" fmla="*/ 38 h 107"/>
                <a:gd name="T4" fmla="*/ 90 w 106"/>
                <a:gd name="T5" fmla="*/ 38 h 107"/>
                <a:gd name="T6" fmla="*/ 76 w 106"/>
                <a:gd name="T7" fmla="*/ 47 h 107"/>
                <a:gd name="T8" fmla="*/ 59 w 106"/>
                <a:gd name="T9" fmla="*/ 47 h 107"/>
                <a:gd name="T10" fmla="*/ 59 w 106"/>
                <a:gd name="T11" fmla="*/ 31 h 107"/>
                <a:gd name="T12" fmla="*/ 69 w 106"/>
                <a:gd name="T13" fmla="*/ 16 h 107"/>
                <a:gd name="T14" fmla="*/ 69 w 106"/>
                <a:gd name="T15" fmla="*/ 16 h 107"/>
                <a:gd name="T16" fmla="*/ 53 w 106"/>
                <a:gd name="T17" fmla="*/ 0 h 107"/>
                <a:gd name="T18" fmla="*/ 37 w 106"/>
                <a:gd name="T19" fmla="*/ 16 h 107"/>
                <a:gd name="T20" fmla="*/ 37 w 106"/>
                <a:gd name="T21" fmla="*/ 16 h 107"/>
                <a:gd name="T22" fmla="*/ 47 w 106"/>
                <a:gd name="T23" fmla="*/ 31 h 107"/>
                <a:gd name="T24" fmla="*/ 47 w 106"/>
                <a:gd name="T25" fmla="*/ 47 h 107"/>
                <a:gd name="T26" fmla="*/ 30 w 106"/>
                <a:gd name="T27" fmla="*/ 47 h 107"/>
                <a:gd name="T28" fmla="*/ 15 w 106"/>
                <a:gd name="T29" fmla="*/ 38 h 107"/>
                <a:gd name="T30" fmla="*/ 15 w 106"/>
                <a:gd name="T31" fmla="*/ 38 h 107"/>
                <a:gd name="T32" fmla="*/ 0 w 106"/>
                <a:gd name="T33" fmla="*/ 53 h 107"/>
                <a:gd name="T34" fmla="*/ 15 w 106"/>
                <a:gd name="T35" fmla="*/ 69 h 107"/>
                <a:gd name="T36" fmla="*/ 15 w 106"/>
                <a:gd name="T37" fmla="*/ 69 h 107"/>
                <a:gd name="T38" fmla="*/ 30 w 106"/>
                <a:gd name="T39" fmla="*/ 60 h 107"/>
                <a:gd name="T40" fmla="*/ 47 w 106"/>
                <a:gd name="T41" fmla="*/ 60 h 107"/>
                <a:gd name="T42" fmla="*/ 47 w 106"/>
                <a:gd name="T43" fmla="*/ 76 h 107"/>
                <a:gd name="T44" fmla="*/ 37 w 106"/>
                <a:gd name="T45" fmla="*/ 91 h 107"/>
                <a:gd name="T46" fmla="*/ 37 w 106"/>
                <a:gd name="T47" fmla="*/ 91 h 107"/>
                <a:gd name="T48" fmla="*/ 53 w 106"/>
                <a:gd name="T49" fmla="*/ 107 h 107"/>
                <a:gd name="T50" fmla="*/ 69 w 106"/>
                <a:gd name="T51" fmla="*/ 91 h 107"/>
                <a:gd name="T52" fmla="*/ 69 w 106"/>
                <a:gd name="T53" fmla="*/ 91 h 107"/>
                <a:gd name="T54" fmla="*/ 59 w 106"/>
                <a:gd name="T55" fmla="*/ 76 h 107"/>
                <a:gd name="T56" fmla="*/ 59 w 106"/>
                <a:gd name="T57" fmla="*/ 60 h 107"/>
                <a:gd name="T58" fmla="*/ 76 w 106"/>
                <a:gd name="T59" fmla="*/ 60 h 107"/>
                <a:gd name="T60" fmla="*/ 90 w 106"/>
                <a:gd name="T61" fmla="*/ 69 h 107"/>
                <a:gd name="T62" fmla="*/ 90 w 106"/>
                <a:gd name="T63" fmla="*/ 69 h 107"/>
                <a:gd name="T64" fmla="*/ 106 w 106"/>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7">
                  <a:moveTo>
                    <a:pt x="106" y="53"/>
                  </a:moveTo>
                  <a:cubicBezTo>
                    <a:pt x="106" y="45"/>
                    <a:pt x="99" y="38"/>
                    <a:pt x="90" y="38"/>
                  </a:cubicBezTo>
                  <a:cubicBezTo>
                    <a:pt x="90" y="38"/>
                    <a:pt x="90" y="38"/>
                    <a:pt x="90" y="38"/>
                  </a:cubicBezTo>
                  <a:cubicBezTo>
                    <a:pt x="84" y="38"/>
                    <a:pt x="78" y="42"/>
                    <a:pt x="76" y="47"/>
                  </a:cubicBezTo>
                  <a:cubicBezTo>
                    <a:pt x="59" y="47"/>
                    <a:pt x="59" y="47"/>
                    <a:pt x="59" y="47"/>
                  </a:cubicBezTo>
                  <a:cubicBezTo>
                    <a:pt x="59" y="31"/>
                    <a:pt x="59" y="31"/>
                    <a:pt x="59" y="31"/>
                  </a:cubicBezTo>
                  <a:cubicBezTo>
                    <a:pt x="65" y="28"/>
                    <a:pt x="69" y="23"/>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3"/>
                    <a:pt x="41" y="28"/>
                    <a:pt x="47" y="31"/>
                  </a:cubicBezTo>
                  <a:cubicBezTo>
                    <a:pt x="47" y="47"/>
                    <a:pt x="47" y="47"/>
                    <a:pt x="47" y="47"/>
                  </a:cubicBezTo>
                  <a:cubicBezTo>
                    <a:pt x="30" y="47"/>
                    <a:pt x="30" y="47"/>
                    <a:pt x="30" y="47"/>
                  </a:cubicBezTo>
                  <a:cubicBezTo>
                    <a:pt x="28" y="42"/>
                    <a:pt x="22" y="38"/>
                    <a:pt x="15" y="38"/>
                  </a:cubicBezTo>
                  <a:cubicBezTo>
                    <a:pt x="15" y="38"/>
                    <a:pt x="15" y="38"/>
                    <a:pt x="15" y="38"/>
                  </a:cubicBezTo>
                  <a:cubicBezTo>
                    <a:pt x="7" y="38"/>
                    <a:pt x="0" y="45"/>
                    <a:pt x="0" y="53"/>
                  </a:cubicBezTo>
                  <a:cubicBezTo>
                    <a:pt x="0" y="62"/>
                    <a:pt x="7" y="69"/>
                    <a:pt x="15" y="69"/>
                  </a:cubicBezTo>
                  <a:cubicBezTo>
                    <a:pt x="15" y="69"/>
                    <a:pt x="15" y="69"/>
                    <a:pt x="15" y="69"/>
                  </a:cubicBezTo>
                  <a:cubicBezTo>
                    <a:pt x="22" y="69"/>
                    <a:pt x="28" y="65"/>
                    <a:pt x="30" y="60"/>
                  </a:cubicBezTo>
                  <a:cubicBezTo>
                    <a:pt x="47" y="60"/>
                    <a:pt x="47" y="60"/>
                    <a:pt x="47" y="60"/>
                  </a:cubicBezTo>
                  <a:cubicBezTo>
                    <a:pt x="47" y="76"/>
                    <a:pt x="47" y="76"/>
                    <a:pt x="47" y="76"/>
                  </a:cubicBezTo>
                  <a:cubicBezTo>
                    <a:pt x="41" y="79"/>
                    <a:pt x="37" y="84"/>
                    <a:pt x="37" y="91"/>
                  </a:cubicBezTo>
                  <a:cubicBezTo>
                    <a:pt x="37" y="91"/>
                    <a:pt x="37" y="91"/>
                    <a:pt x="37" y="91"/>
                  </a:cubicBezTo>
                  <a:cubicBezTo>
                    <a:pt x="37" y="100"/>
                    <a:pt x="44" y="107"/>
                    <a:pt x="53" y="107"/>
                  </a:cubicBezTo>
                  <a:cubicBezTo>
                    <a:pt x="62" y="107"/>
                    <a:pt x="69" y="100"/>
                    <a:pt x="69" y="91"/>
                  </a:cubicBezTo>
                  <a:cubicBezTo>
                    <a:pt x="69" y="91"/>
                    <a:pt x="69" y="91"/>
                    <a:pt x="69" y="91"/>
                  </a:cubicBezTo>
                  <a:cubicBezTo>
                    <a:pt x="69" y="84"/>
                    <a:pt x="65" y="79"/>
                    <a:pt x="59" y="76"/>
                  </a:cubicBezTo>
                  <a:cubicBezTo>
                    <a:pt x="59" y="60"/>
                    <a:pt x="59" y="60"/>
                    <a:pt x="59" y="60"/>
                  </a:cubicBezTo>
                  <a:cubicBezTo>
                    <a:pt x="76" y="60"/>
                    <a:pt x="76" y="60"/>
                    <a:pt x="76" y="60"/>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7" name="Freeform 253"/>
            <p:cNvSpPr>
              <a:spLocks/>
            </p:cNvSpPr>
            <p:nvPr/>
          </p:nvSpPr>
          <p:spPr bwMode="auto">
            <a:xfrm>
              <a:off x="9467850" y="2408238"/>
              <a:ext cx="85725" cy="87313"/>
            </a:xfrm>
            <a:custGeom>
              <a:avLst/>
              <a:gdLst>
                <a:gd name="T0" fmla="*/ 107 w 107"/>
                <a:gd name="T1" fmla="*/ 53 h 107"/>
                <a:gd name="T2" fmla="*/ 91 w 107"/>
                <a:gd name="T3" fmla="*/ 38 h 107"/>
                <a:gd name="T4" fmla="*/ 91 w 107"/>
                <a:gd name="T5" fmla="*/ 38 h 107"/>
                <a:gd name="T6" fmla="*/ 76 w 107"/>
                <a:gd name="T7" fmla="*/ 47 h 107"/>
                <a:gd name="T8" fmla="*/ 60 w 107"/>
                <a:gd name="T9" fmla="*/ 47 h 107"/>
                <a:gd name="T10" fmla="*/ 60 w 107"/>
                <a:gd name="T11" fmla="*/ 31 h 107"/>
                <a:gd name="T12" fmla="*/ 70 w 107"/>
                <a:gd name="T13" fmla="*/ 16 h 107"/>
                <a:gd name="T14" fmla="*/ 70 w 107"/>
                <a:gd name="T15" fmla="*/ 16 h 107"/>
                <a:gd name="T16" fmla="*/ 54 w 107"/>
                <a:gd name="T17" fmla="*/ 0 h 107"/>
                <a:gd name="T18" fmla="*/ 38 w 107"/>
                <a:gd name="T19" fmla="*/ 16 h 107"/>
                <a:gd name="T20" fmla="*/ 38 w 107"/>
                <a:gd name="T21" fmla="*/ 16 h 107"/>
                <a:gd name="T22" fmla="*/ 48 w 107"/>
                <a:gd name="T23" fmla="*/ 31 h 107"/>
                <a:gd name="T24" fmla="*/ 48 w 107"/>
                <a:gd name="T25" fmla="*/ 47 h 107"/>
                <a:gd name="T26" fmla="*/ 31 w 107"/>
                <a:gd name="T27" fmla="*/ 47 h 107"/>
                <a:gd name="T28" fmla="*/ 16 w 107"/>
                <a:gd name="T29" fmla="*/ 38 h 107"/>
                <a:gd name="T30" fmla="*/ 16 w 107"/>
                <a:gd name="T31" fmla="*/ 38 h 107"/>
                <a:gd name="T32" fmla="*/ 0 w 107"/>
                <a:gd name="T33" fmla="*/ 53 h 107"/>
                <a:gd name="T34" fmla="*/ 16 w 107"/>
                <a:gd name="T35" fmla="*/ 69 h 107"/>
                <a:gd name="T36" fmla="*/ 16 w 107"/>
                <a:gd name="T37" fmla="*/ 69 h 107"/>
                <a:gd name="T38" fmla="*/ 31 w 107"/>
                <a:gd name="T39" fmla="*/ 60 h 107"/>
                <a:gd name="T40" fmla="*/ 48 w 107"/>
                <a:gd name="T41" fmla="*/ 60 h 107"/>
                <a:gd name="T42" fmla="*/ 48 w 107"/>
                <a:gd name="T43" fmla="*/ 76 h 107"/>
                <a:gd name="T44" fmla="*/ 38 w 107"/>
                <a:gd name="T45" fmla="*/ 91 h 107"/>
                <a:gd name="T46" fmla="*/ 38 w 107"/>
                <a:gd name="T47" fmla="*/ 91 h 107"/>
                <a:gd name="T48" fmla="*/ 54 w 107"/>
                <a:gd name="T49" fmla="*/ 107 h 107"/>
                <a:gd name="T50" fmla="*/ 70 w 107"/>
                <a:gd name="T51" fmla="*/ 91 h 107"/>
                <a:gd name="T52" fmla="*/ 70 w 107"/>
                <a:gd name="T53" fmla="*/ 91 h 107"/>
                <a:gd name="T54" fmla="*/ 60 w 107"/>
                <a:gd name="T55" fmla="*/ 76 h 107"/>
                <a:gd name="T56" fmla="*/ 60 w 107"/>
                <a:gd name="T57" fmla="*/ 60 h 107"/>
                <a:gd name="T58" fmla="*/ 76 w 107"/>
                <a:gd name="T59" fmla="*/ 60 h 107"/>
                <a:gd name="T60" fmla="*/ 91 w 107"/>
                <a:gd name="T61" fmla="*/ 69 h 107"/>
                <a:gd name="T62" fmla="*/ 91 w 107"/>
                <a:gd name="T63" fmla="*/ 69 h 107"/>
                <a:gd name="T64" fmla="*/ 107 w 107"/>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3"/>
                  </a:moveTo>
                  <a:cubicBezTo>
                    <a:pt x="107" y="45"/>
                    <a:pt x="100" y="38"/>
                    <a:pt x="91" y="38"/>
                  </a:cubicBezTo>
                  <a:cubicBezTo>
                    <a:pt x="91" y="38"/>
                    <a:pt x="91" y="38"/>
                    <a:pt x="91" y="38"/>
                  </a:cubicBezTo>
                  <a:cubicBezTo>
                    <a:pt x="85" y="38"/>
                    <a:pt x="79" y="42"/>
                    <a:pt x="76" y="47"/>
                  </a:cubicBezTo>
                  <a:cubicBezTo>
                    <a:pt x="60" y="47"/>
                    <a:pt x="60" y="47"/>
                    <a:pt x="60" y="47"/>
                  </a:cubicBezTo>
                  <a:cubicBezTo>
                    <a:pt x="60" y="31"/>
                    <a:pt x="60" y="31"/>
                    <a:pt x="60" y="31"/>
                  </a:cubicBezTo>
                  <a:cubicBezTo>
                    <a:pt x="66" y="28"/>
                    <a:pt x="70" y="23"/>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3"/>
                    <a:pt x="42" y="28"/>
                    <a:pt x="48" y="31"/>
                  </a:cubicBezTo>
                  <a:cubicBezTo>
                    <a:pt x="48" y="47"/>
                    <a:pt x="48" y="47"/>
                    <a:pt x="48" y="47"/>
                  </a:cubicBezTo>
                  <a:cubicBezTo>
                    <a:pt x="31" y="47"/>
                    <a:pt x="31" y="47"/>
                    <a:pt x="31" y="47"/>
                  </a:cubicBezTo>
                  <a:cubicBezTo>
                    <a:pt x="29" y="42"/>
                    <a:pt x="23" y="38"/>
                    <a:pt x="16" y="38"/>
                  </a:cubicBezTo>
                  <a:cubicBezTo>
                    <a:pt x="16" y="38"/>
                    <a:pt x="16" y="38"/>
                    <a:pt x="16" y="38"/>
                  </a:cubicBezTo>
                  <a:cubicBezTo>
                    <a:pt x="8" y="38"/>
                    <a:pt x="0" y="45"/>
                    <a:pt x="0" y="53"/>
                  </a:cubicBezTo>
                  <a:cubicBezTo>
                    <a:pt x="0" y="62"/>
                    <a:pt x="8" y="69"/>
                    <a:pt x="16" y="69"/>
                  </a:cubicBezTo>
                  <a:cubicBezTo>
                    <a:pt x="16" y="69"/>
                    <a:pt x="16" y="69"/>
                    <a:pt x="16" y="69"/>
                  </a:cubicBezTo>
                  <a:cubicBezTo>
                    <a:pt x="23" y="69"/>
                    <a:pt x="29" y="65"/>
                    <a:pt x="31" y="60"/>
                  </a:cubicBezTo>
                  <a:cubicBezTo>
                    <a:pt x="48" y="60"/>
                    <a:pt x="48" y="60"/>
                    <a:pt x="48" y="60"/>
                  </a:cubicBezTo>
                  <a:cubicBezTo>
                    <a:pt x="48" y="76"/>
                    <a:pt x="48" y="76"/>
                    <a:pt x="48" y="76"/>
                  </a:cubicBezTo>
                  <a:cubicBezTo>
                    <a:pt x="42" y="79"/>
                    <a:pt x="38" y="84"/>
                    <a:pt x="38" y="91"/>
                  </a:cubicBezTo>
                  <a:cubicBezTo>
                    <a:pt x="38" y="91"/>
                    <a:pt x="38" y="91"/>
                    <a:pt x="38" y="91"/>
                  </a:cubicBezTo>
                  <a:cubicBezTo>
                    <a:pt x="38" y="100"/>
                    <a:pt x="45" y="107"/>
                    <a:pt x="54" y="107"/>
                  </a:cubicBezTo>
                  <a:cubicBezTo>
                    <a:pt x="62" y="107"/>
                    <a:pt x="70" y="100"/>
                    <a:pt x="70" y="91"/>
                  </a:cubicBezTo>
                  <a:cubicBezTo>
                    <a:pt x="70" y="91"/>
                    <a:pt x="70" y="91"/>
                    <a:pt x="70" y="91"/>
                  </a:cubicBezTo>
                  <a:cubicBezTo>
                    <a:pt x="70" y="84"/>
                    <a:pt x="66" y="79"/>
                    <a:pt x="60" y="76"/>
                  </a:cubicBezTo>
                  <a:cubicBezTo>
                    <a:pt x="60" y="60"/>
                    <a:pt x="60" y="60"/>
                    <a:pt x="60" y="60"/>
                  </a:cubicBezTo>
                  <a:cubicBezTo>
                    <a:pt x="76" y="60"/>
                    <a:pt x="76" y="60"/>
                    <a:pt x="76" y="60"/>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8" name="Freeform 254"/>
            <p:cNvSpPr>
              <a:spLocks/>
            </p:cNvSpPr>
            <p:nvPr/>
          </p:nvSpPr>
          <p:spPr bwMode="auto">
            <a:xfrm>
              <a:off x="9636125" y="2408238"/>
              <a:ext cx="87313" cy="87313"/>
            </a:xfrm>
            <a:custGeom>
              <a:avLst/>
              <a:gdLst>
                <a:gd name="T0" fmla="*/ 107 w 107"/>
                <a:gd name="T1" fmla="*/ 53 h 107"/>
                <a:gd name="T2" fmla="*/ 91 w 107"/>
                <a:gd name="T3" fmla="*/ 38 h 107"/>
                <a:gd name="T4" fmla="*/ 91 w 107"/>
                <a:gd name="T5" fmla="*/ 38 h 107"/>
                <a:gd name="T6" fmla="*/ 76 w 107"/>
                <a:gd name="T7" fmla="*/ 47 h 107"/>
                <a:gd name="T8" fmla="*/ 60 w 107"/>
                <a:gd name="T9" fmla="*/ 47 h 107"/>
                <a:gd name="T10" fmla="*/ 60 w 107"/>
                <a:gd name="T11" fmla="*/ 31 h 107"/>
                <a:gd name="T12" fmla="*/ 69 w 107"/>
                <a:gd name="T13" fmla="*/ 16 h 107"/>
                <a:gd name="T14" fmla="*/ 69 w 107"/>
                <a:gd name="T15" fmla="*/ 16 h 107"/>
                <a:gd name="T16" fmla="*/ 54 w 107"/>
                <a:gd name="T17" fmla="*/ 0 h 107"/>
                <a:gd name="T18" fmla="*/ 38 w 107"/>
                <a:gd name="T19" fmla="*/ 16 h 107"/>
                <a:gd name="T20" fmla="*/ 38 w 107"/>
                <a:gd name="T21" fmla="*/ 16 h 107"/>
                <a:gd name="T22" fmla="*/ 47 w 107"/>
                <a:gd name="T23" fmla="*/ 31 h 107"/>
                <a:gd name="T24" fmla="*/ 47 w 107"/>
                <a:gd name="T25" fmla="*/ 47 h 107"/>
                <a:gd name="T26" fmla="*/ 31 w 107"/>
                <a:gd name="T27" fmla="*/ 47 h 107"/>
                <a:gd name="T28" fmla="*/ 16 w 107"/>
                <a:gd name="T29" fmla="*/ 38 h 107"/>
                <a:gd name="T30" fmla="*/ 16 w 107"/>
                <a:gd name="T31" fmla="*/ 38 h 107"/>
                <a:gd name="T32" fmla="*/ 0 w 107"/>
                <a:gd name="T33" fmla="*/ 53 h 107"/>
                <a:gd name="T34" fmla="*/ 16 w 107"/>
                <a:gd name="T35" fmla="*/ 69 h 107"/>
                <a:gd name="T36" fmla="*/ 16 w 107"/>
                <a:gd name="T37" fmla="*/ 69 h 107"/>
                <a:gd name="T38" fmla="*/ 31 w 107"/>
                <a:gd name="T39" fmla="*/ 60 h 107"/>
                <a:gd name="T40" fmla="*/ 47 w 107"/>
                <a:gd name="T41" fmla="*/ 60 h 107"/>
                <a:gd name="T42" fmla="*/ 47 w 107"/>
                <a:gd name="T43" fmla="*/ 76 h 107"/>
                <a:gd name="T44" fmla="*/ 38 w 107"/>
                <a:gd name="T45" fmla="*/ 91 h 107"/>
                <a:gd name="T46" fmla="*/ 38 w 107"/>
                <a:gd name="T47" fmla="*/ 91 h 107"/>
                <a:gd name="T48" fmla="*/ 54 w 107"/>
                <a:gd name="T49" fmla="*/ 107 h 107"/>
                <a:gd name="T50" fmla="*/ 69 w 107"/>
                <a:gd name="T51" fmla="*/ 91 h 107"/>
                <a:gd name="T52" fmla="*/ 69 w 107"/>
                <a:gd name="T53" fmla="*/ 91 h 107"/>
                <a:gd name="T54" fmla="*/ 60 w 107"/>
                <a:gd name="T55" fmla="*/ 76 h 107"/>
                <a:gd name="T56" fmla="*/ 60 w 107"/>
                <a:gd name="T57" fmla="*/ 60 h 107"/>
                <a:gd name="T58" fmla="*/ 76 w 107"/>
                <a:gd name="T59" fmla="*/ 60 h 107"/>
                <a:gd name="T60" fmla="*/ 91 w 107"/>
                <a:gd name="T61" fmla="*/ 69 h 107"/>
                <a:gd name="T62" fmla="*/ 91 w 107"/>
                <a:gd name="T63" fmla="*/ 69 h 107"/>
                <a:gd name="T64" fmla="*/ 107 w 107"/>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3"/>
                  </a:moveTo>
                  <a:cubicBezTo>
                    <a:pt x="107" y="45"/>
                    <a:pt x="100" y="38"/>
                    <a:pt x="91" y="38"/>
                  </a:cubicBezTo>
                  <a:cubicBezTo>
                    <a:pt x="91" y="38"/>
                    <a:pt x="91" y="38"/>
                    <a:pt x="91" y="38"/>
                  </a:cubicBezTo>
                  <a:cubicBezTo>
                    <a:pt x="84" y="38"/>
                    <a:pt x="79" y="42"/>
                    <a:pt x="76" y="47"/>
                  </a:cubicBezTo>
                  <a:cubicBezTo>
                    <a:pt x="60" y="47"/>
                    <a:pt x="60" y="47"/>
                    <a:pt x="60" y="47"/>
                  </a:cubicBezTo>
                  <a:cubicBezTo>
                    <a:pt x="60" y="31"/>
                    <a:pt x="60" y="31"/>
                    <a:pt x="60" y="31"/>
                  </a:cubicBezTo>
                  <a:cubicBezTo>
                    <a:pt x="65" y="28"/>
                    <a:pt x="69" y="23"/>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3"/>
                    <a:pt x="42" y="28"/>
                    <a:pt x="47" y="31"/>
                  </a:cubicBezTo>
                  <a:cubicBezTo>
                    <a:pt x="47" y="47"/>
                    <a:pt x="47" y="47"/>
                    <a:pt x="47" y="47"/>
                  </a:cubicBezTo>
                  <a:cubicBezTo>
                    <a:pt x="31" y="47"/>
                    <a:pt x="31" y="47"/>
                    <a:pt x="31" y="47"/>
                  </a:cubicBezTo>
                  <a:cubicBezTo>
                    <a:pt x="28" y="42"/>
                    <a:pt x="23" y="38"/>
                    <a:pt x="16" y="38"/>
                  </a:cubicBezTo>
                  <a:cubicBezTo>
                    <a:pt x="16" y="38"/>
                    <a:pt x="16" y="38"/>
                    <a:pt x="16" y="38"/>
                  </a:cubicBezTo>
                  <a:cubicBezTo>
                    <a:pt x="7" y="38"/>
                    <a:pt x="0" y="45"/>
                    <a:pt x="0" y="53"/>
                  </a:cubicBezTo>
                  <a:cubicBezTo>
                    <a:pt x="0" y="62"/>
                    <a:pt x="7" y="69"/>
                    <a:pt x="16" y="69"/>
                  </a:cubicBezTo>
                  <a:cubicBezTo>
                    <a:pt x="16" y="69"/>
                    <a:pt x="16" y="69"/>
                    <a:pt x="16" y="69"/>
                  </a:cubicBezTo>
                  <a:cubicBezTo>
                    <a:pt x="23" y="69"/>
                    <a:pt x="28" y="65"/>
                    <a:pt x="31" y="60"/>
                  </a:cubicBezTo>
                  <a:cubicBezTo>
                    <a:pt x="47" y="60"/>
                    <a:pt x="47" y="60"/>
                    <a:pt x="47" y="60"/>
                  </a:cubicBezTo>
                  <a:cubicBezTo>
                    <a:pt x="47" y="76"/>
                    <a:pt x="47" y="76"/>
                    <a:pt x="47" y="76"/>
                  </a:cubicBezTo>
                  <a:cubicBezTo>
                    <a:pt x="42" y="79"/>
                    <a:pt x="38" y="84"/>
                    <a:pt x="38" y="91"/>
                  </a:cubicBezTo>
                  <a:cubicBezTo>
                    <a:pt x="38" y="91"/>
                    <a:pt x="38" y="91"/>
                    <a:pt x="38" y="91"/>
                  </a:cubicBezTo>
                  <a:cubicBezTo>
                    <a:pt x="38" y="100"/>
                    <a:pt x="45" y="107"/>
                    <a:pt x="54" y="107"/>
                  </a:cubicBezTo>
                  <a:cubicBezTo>
                    <a:pt x="62" y="107"/>
                    <a:pt x="69" y="100"/>
                    <a:pt x="69" y="91"/>
                  </a:cubicBezTo>
                  <a:cubicBezTo>
                    <a:pt x="69" y="91"/>
                    <a:pt x="69" y="91"/>
                    <a:pt x="69" y="91"/>
                  </a:cubicBezTo>
                  <a:cubicBezTo>
                    <a:pt x="69" y="84"/>
                    <a:pt x="65" y="79"/>
                    <a:pt x="60" y="76"/>
                  </a:cubicBezTo>
                  <a:cubicBezTo>
                    <a:pt x="60" y="60"/>
                    <a:pt x="60" y="60"/>
                    <a:pt x="60" y="60"/>
                  </a:cubicBezTo>
                  <a:cubicBezTo>
                    <a:pt x="76" y="60"/>
                    <a:pt x="76" y="60"/>
                    <a:pt x="76" y="60"/>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9" name="Freeform 255"/>
            <p:cNvSpPr>
              <a:spLocks/>
            </p:cNvSpPr>
            <p:nvPr/>
          </p:nvSpPr>
          <p:spPr bwMode="auto">
            <a:xfrm>
              <a:off x="9804400" y="2408238"/>
              <a:ext cx="87313" cy="87313"/>
            </a:xfrm>
            <a:custGeom>
              <a:avLst/>
              <a:gdLst>
                <a:gd name="T0" fmla="*/ 107 w 107"/>
                <a:gd name="T1" fmla="*/ 53 h 107"/>
                <a:gd name="T2" fmla="*/ 91 w 107"/>
                <a:gd name="T3" fmla="*/ 38 h 107"/>
                <a:gd name="T4" fmla="*/ 91 w 107"/>
                <a:gd name="T5" fmla="*/ 38 h 107"/>
                <a:gd name="T6" fmla="*/ 76 w 107"/>
                <a:gd name="T7" fmla="*/ 47 h 107"/>
                <a:gd name="T8" fmla="*/ 59 w 107"/>
                <a:gd name="T9" fmla="*/ 47 h 107"/>
                <a:gd name="T10" fmla="*/ 59 w 107"/>
                <a:gd name="T11" fmla="*/ 31 h 107"/>
                <a:gd name="T12" fmla="*/ 69 w 107"/>
                <a:gd name="T13" fmla="*/ 16 h 107"/>
                <a:gd name="T14" fmla="*/ 69 w 107"/>
                <a:gd name="T15" fmla="*/ 16 h 107"/>
                <a:gd name="T16" fmla="*/ 53 w 107"/>
                <a:gd name="T17" fmla="*/ 0 h 107"/>
                <a:gd name="T18" fmla="*/ 38 w 107"/>
                <a:gd name="T19" fmla="*/ 16 h 107"/>
                <a:gd name="T20" fmla="*/ 38 w 107"/>
                <a:gd name="T21" fmla="*/ 16 h 107"/>
                <a:gd name="T22" fmla="*/ 47 w 107"/>
                <a:gd name="T23" fmla="*/ 31 h 107"/>
                <a:gd name="T24" fmla="*/ 47 w 107"/>
                <a:gd name="T25" fmla="*/ 47 h 107"/>
                <a:gd name="T26" fmla="*/ 31 w 107"/>
                <a:gd name="T27" fmla="*/ 47 h 107"/>
                <a:gd name="T28" fmla="*/ 16 w 107"/>
                <a:gd name="T29" fmla="*/ 38 h 107"/>
                <a:gd name="T30" fmla="*/ 16 w 107"/>
                <a:gd name="T31" fmla="*/ 38 h 107"/>
                <a:gd name="T32" fmla="*/ 0 w 107"/>
                <a:gd name="T33" fmla="*/ 53 h 107"/>
                <a:gd name="T34" fmla="*/ 16 w 107"/>
                <a:gd name="T35" fmla="*/ 69 h 107"/>
                <a:gd name="T36" fmla="*/ 16 w 107"/>
                <a:gd name="T37" fmla="*/ 69 h 107"/>
                <a:gd name="T38" fmla="*/ 31 w 107"/>
                <a:gd name="T39" fmla="*/ 60 h 107"/>
                <a:gd name="T40" fmla="*/ 47 w 107"/>
                <a:gd name="T41" fmla="*/ 60 h 107"/>
                <a:gd name="T42" fmla="*/ 47 w 107"/>
                <a:gd name="T43" fmla="*/ 76 h 107"/>
                <a:gd name="T44" fmla="*/ 38 w 107"/>
                <a:gd name="T45" fmla="*/ 91 h 107"/>
                <a:gd name="T46" fmla="*/ 38 w 107"/>
                <a:gd name="T47" fmla="*/ 91 h 107"/>
                <a:gd name="T48" fmla="*/ 53 w 107"/>
                <a:gd name="T49" fmla="*/ 107 h 107"/>
                <a:gd name="T50" fmla="*/ 69 w 107"/>
                <a:gd name="T51" fmla="*/ 91 h 107"/>
                <a:gd name="T52" fmla="*/ 69 w 107"/>
                <a:gd name="T53" fmla="*/ 91 h 107"/>
                <a:gd name="T54" fmla="*/ 59 w 107"/>
                <a:gd name="T55" fmla="*/ 76 h 107"/>
                <a:gd name="T56" fmla="*/ 59 w 107"/>
                <a:gd name="T57" fmla="*/ 60 h 107"/>
                <a:gd name="T58" fmla="*/ 76 w 107"/>
                <a:gd name="T59" fmla="*/ 60 h 107"/>
                <a:gd name="T60" fmla="*/ 91 w 107"/>
                <a:gd name="T61" fmla="*/ 69 h 107"/>
                <a:gd name="T62" fmla="*/ 91 w 107"/>
                <a:gd name="T63" fmla="*/ 69 h 107"/>
                <a:gd name="T64" fmla="*/ 107 w 107"/>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3"/>
                  </a:moveTo>
                  <a:cubicBezTo>
                    <a:pt x="107" y="45"/>
                    <a:pt x="99" y="38"/>
                    <a:pt x="91" y="38"/>
                  </a:cubicBezTo>
                  <a:cubicBezTo>
                    <a:pt x="91" y="38"/>
                    <a:pt x="91" y="38"/>
                    <a:pt x="91" y="38"/>
                  </a:cubicBezTo>
                  <a:cubicBezTo>
                    <a:pt x="84" y="38"/>
                    <a:pt x="79" y="42"/>
                    <a:pt x="76" y="47"/>
                  </a:cubicBezTo>
                  <a:cubicBezTo>
                    <a:pt x="59" y="47"/>
                    <a:pt x="59" y="47"/>
                    <a:pt x="59" y="47"/>
                  </a:cubicBezTo>
                  <a:cubicBezTo>
                    <a:pt x="59" y="31"/>
                    <a:pt x="59" y="31"/>
                    <a:pt x="59" y="31"/>
                  </a:cubicBezTo>
                  <a:cubicBezTo>
                    <a:pt x="65" y="28"/>
                    <a:pt x="69" y="23"/>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3"/>
                    <a:pt x="42" y="28"/>
                    <a:pt x="47" y="31"/>
                  </a:cubicBezTo>
                  <a:cubicBezTo>
                    <a:pt x="47" y="47"/>
                    <a:pt x="47" y="47"/>
                    <a:pt x="47" y="47"/>
                  </a:cubicBezTo>
                  <a:cubicBezTo>
                    <a:pt x="31" y="47"/>
                    <a:pt x="31" y="47"/>
                    <a:pt x="31" y="47"/>
                  </a:cubicBezTo>
                  <a:cubicBezTo>
                    <a:pt x="28" y="42"/>
                    <a:pt x="23" y="38"/>
                    <a:pt x="16" y="38"/>
                  </a:cubicBezTo>
                  <a:cubicBezTo>
                    <a:pt x="16" y="38"/>
                    <a:pt x="16" y="38"/>
                    <a:pt x="16" y="38"/>
                  </a:cubicBezTo>
                  <a:cubicBezTo>
                    <a:pt x="7" y="38"/>
                    <a:pt x="0" y="45"/>
                    <a:pt x="0" y="53"/>
                  </a:cubicBezTo>
                  <a:cubicBezTo>
                    <a:pt x="0" y="62"/>
                    <a:pt x="7" y="69"/>
                    <a:pt x="16" y="69"/>
                  </a:cubicBezTo>
                  <a:cubicBezTo>
                    <a:pt x="16" y="69"/>
                    <a:pt x="16" y="69"/>
                    <a:pt x="16" y="69"/>
                  </a:cubicBezTo>
                  <a:cubicBezTo>
                    <a:pt x="23" y="69"/>
                    <a:pt x="28" y="65"/>
                    <a:pt x="31" y="60"/>
                  </a:cubicBezTo>
                  <a:cubicBezTo>
                    <a:pt x="47" y="60"/>
                    <a:pt x="47" y="60"/>
                    <a:pt x="47" y="60"/>
                  </a:cubicBezTo>
                  <a:cubicBezTo>
                    <a:pt x="47" y="76"/>
                    <a:pt x="47" y="76"/>
                    <a:pt x="47" y="76"/>
                  </a:cubicBezTo>
                  <a:cubicBezTo>
                    <a:pt x="42" y="79"/>
                    <a:pt x="38" y="84"/>
                    <a:pt x="38" y="91"/>
                  </a:cubicBezTo>
                  <a:cubicBezTo>
                    <a:pt x="38" y="91"/>
                    <a:pt x="38" y="91"/>
                    <a:pt x="38" y="91"/>
                  </a:cubicBezTo>
                  <a:cubicBezTo>
                    <a:pt x="38" y="100"/>
                    <a:pt x="45" y="107"/>
                    <a:pt x="53" y="107"/>
                  </a:cubicBezTo>
                  <a:cubicBezTo>
                    <a:pt x="62" y="107"/>
                    <a:pt x="69" y="100"/>
                    <a:pt x="69" y="91"/>
                  </a:cubicBezTo>
                  <a:cubicBezTo>
                    <a:pt x="69" y="91"/>
                    <a:pt x="69" y="91"/>
                    <a:pt x="69" y="91"/>
                  </a:cubicBezTo>
                  <a:cubicBezTo>
                    <a:pt x="69" y="84"/>
                    <a:pt x="65" y="79"/>
                    <a:pt x="59" y="76"/>
                  </a:cubicBezTo>
                  <a:cubicBezTo>
                    <a:pt x="59" y="60"/>
                    <a:pt x="59" y="60"/>
                    <a:pt x="59" y="60"/>
                  </a:cubicBezTo>
                  <a:cubicBezTo>
                    <a:pt x="76" y="60"/>
                    <a:pt x="76" y="60"/>
                    <a:pt x="76" y="60"/>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3" name="Footer Placeholder 2"/>
          <p:cNvSpPr>
            <a:spLocks noGrp="1"/>
          </p:cNvSpPr>
          <p:nvPr>
            <p:ph type="ftr" sz="quarter" idx="17"/>
          </p:nvPr>
        </p:nvSpPr>
        <p:spPr>
          <a:xfrm>
            <a:off x="3051175" y="0"/>
            <a:ext cx="6096000" cy="457739"/>
          </a:xfrm>
        </p:spPr>
        <p:txBody>
          <a:bodyPr/>
          <a:lstStyle/>
          <a:p>
            <a:r>
              <a:rPr lang="en-GB" smtClean="0"/>
              <a:t>Insert document classification (edit via 'Header &amp; Footer')</a:t>
            </a:r>
            <a:endParaRPr lang="en-GB" dirty="0"/>
          </a:p>
        </p:txBody>
      </p:sp>
    </p:spTree>
    <p:extLst>
      <p:ext uri="{BB962C8B-B14F-4D97-AF65-F5344CB8AC3E}">
        <p14:creationId xmlns:p14="http://schemas.microsoft.com/office/powerpoint/2010/main" val="35399693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07572-32F6-4519-895F-D5B53A28006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C3783DB-A155-45CB-A962-A01BF2C097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BF81AFC-00EF-4DFE-9505-A68B61013A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B9F0E7F-1AD2-4DC4-9BC4-E4592D1240D2}"/>
              </a:ext>
            </a:extLst>
          </p:cNvPr>
          <p:cNvSpPr>
            <a:spLocks noGrp="1"/>
          </p:cNvSpPr>
          <p:nvPr>
            <p:ph type="dt" sz="half" idx="10"/>
          </p:nvPr>
        </p:nvSpPr>
        <p:spPr/>
        <p:txBody>
          <a:bodyPr/>
          <a:lstStyle/>
          <a:p>
            <a:fld id="{A775B2D3-B370-4E10-B117-BFAE2EFB1D94}" type="datetimeFigureOut">
              <a:rPr lang="en-GB" smtClean="0"/>
              <a:t>29/06/2020</a:t>
            </a:fld>
            <a:endParaRPr lang="en-GB"/>
          </a:p>
        </p:txBody>
      </p:sp>
      <p:sp>
        <p:nvSpPr>
          <p:cNvPr id="6" name="Footer Placeholder 5">
            <a:extLst>
              <a:ext uri="{FF2B5EF4-FFF2-40B4-BE49-F238E27FC236}">
                <a16:creationId xmlns:a16="http://schemas.microsoft.com/office/drawing/2014/main" id="{8800C648-955E-4A5F-B000-6047C93978D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5474A50-8386-4DF4-AE5F-6D95E70E263D}"/>
              </a:ext>
            </a:extLst>
          </p:cNvPr>
          <p:cNvSpPr>
            <a:spLocks noGrp="1"/>
          </p:cNvSpPr>
          <p:nvPr>
            <p:ph type="sldNum" sz="quarter" idx="12"/>
          </p:nvPr>
        </p:nvSpPr>
        <p:spPr/>
        <p:txBody>
          <a:bodyPr/>
          <a:lstStyle/>
          <a:p>
            <a:fld id="{0FE27566-9851-4870-AAC9-ABFC247B1859}" type="slidenum">
              <a:rPr lang="en-GB" smtClean="0"/>
              <a:t>‹#›</a:t>
            </a:fld>
            <a:endParaRPr lang="en-GB"/>
          </a:p>
        </p:txBody>
      </p:sp>
    </p:spTree>
    <p:extLst>
      <p:ext uri="{BB962C8B-B14F-4D97-AF65-F5344CB8AC3E}">
        <p14:creationId xmlns:p14="http://schemas.microsoft.com/office/powerpoint/2010/main" val="1238841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0B3B6-AA33-415C-95BA-AAE469EC639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0C744E5-471A-4C5A-B518-D9B3FCFB692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D356B3E-D3A7-4A61-889D-B996FC25DB18}"/>
              </a:ext>
            </a:extLst>
          </p:cNvPr>
          <p:cNvSpPr>
            <a:spLocks noGrp="1"/>
          </p:cNvSpPr>
          <p:nvPr>
            <p:ph type="dt" sz="half" idx="10"/>
          </p:nvPr>
        </p:nvSpPr>
        <p:spPr/>
        <p:txBody>
          <a:bodyPr/>
          <a:lstStyle/>
          <a:p>
            <a:fld id="{A775B2D3-B370-4E10-B117-BFAE2EFB1D94}" type="datetimeFigureOut">
              <a:rPr lang="en-GB" smtClean="0"/>
              <a:t>29/06/2020</a:t>
            </a:fld>
            <a:endParaRPr lang="en-GB"/>
          </a:p>
        </p:txBody>
      </p:sp>
      <p:sp>
        <p:nvSpPr>
          <p:cNvPr id="5" name="Footer Placeholder 4">
            <a:extLst>
              <a:ext uri="{FF2B5EF4-FFF2-40B4-BE49-F238E27FC236}">
                <a16:creationId xmlns:a16="http://schemas.microsoft.com/office/drawing/2014/main" id="{2FFE6F9A-8018-4E9C-9DC8-33EE8A61EC7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DD3F09-4477-4452-93C2-9F4DE42742CA}"/>
              </a:ext>
            </a:extLst>
          </p:cNvPr>
          <p:cNvSpPr>
            <a:spLocks noGrp="1"/>
          </p:cNvSpPr>
          <p:nvPr>
            <p:ph type="sldNum" sz="quarter" idx="12"/>
          </p:nvPr>
        </p:nvSpPr>
        <p:spPr/>
        <p:txBody>
          <a:bodyPr/>
          <a:lstStyle/>
          <a:p>
            <a:fld id="{0FE27566-9851-4870-AAC9-ABFC247B1859}" type="slidenum">
              <a:rPr lang="en-GB" smtClean="0"/>
              <a:t>‹#›</a:t>
            </a:fld>
            <a:endParaRPr lang="en-GB"/>
          </a:p>
        </p:txBody>
      </p:sp>
    </p:spTree>
    <p:extLst>
      <p:ext uri="{BB962C8B-B14F-4D97-AF65-F5344CB8AC3E}">
        <p14:creationId xmlns:p14="http://schemas.microsoft.com/office/powerpoint/2010/main" val="6736734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6EB841E-FACD-41F6-8F67-34B4344F476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2D78C30-40E6-4B9E-B8D2-6DD2794C8FC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746BBAB-95A0-453B-833B-E66E772ECC96}"/>
              </a:ext>
            </a:extLst>
          </p:cNvPr>
          <p:cNvSpPr>
            <a:spLocks noGrp="1"/>
          </p:cNvSpPr>
          <p:nvPr>
            <p:ph type="dt" sz="half" idx="10"/>
          </p:nvPr>
        </p:nvSpPr>
        <p:spPr/>
        <p:txBody>
          <a:bodyPr/>
          <a:lstStyle/>
          <a:p>
            <a:fld id="{A775B2D3-B370-4E10-B117-BFAE2EFB1D94}" type="datetimeFigureOut">
              <a:rPr lang="en-GB" smtClean="0"/>
              <a:t>29/06/2020</a:t>
            </a:fld>
            <a:endParaRPr lang="en-GB"/>
          </a:p>
        </p:txBody>
      </p:sp>
      <p:sp>
        <p:nvSpPr>
          <p:cNvPr id="5" name="Footer Placeholder 4">
            <a:extLst>
              <a:ext uri="{FF2B5EF4-FFF2-40B4-BE49-F238E27FC236}">
                <a16:creationId xmlns:a16="http://schemas.microsoft.com/office/drawing/2014/main" id="{9169C1BC-1467-4486-9147-CAA089EFC74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7DFC076-DC59-4CF5-A07E-6B61768A4546}"/>
              </a:ext>
            </a:extLst>
          </p:cNvPr>
          <p:cNvSpPr>
            <a:spLocks noGrp="1"/>
          </p:cNvSpPr>
          <p:nvPr>
            <p:ph type="sldNum" sz="quarter" idx="12"/>
          </p:nvPr>
        </p:nvSpPr>
        <p:spPr/>
        <p:txBody>
          <a:bodyPr/>
          <a:lstStyle/>
          <a:p>
            <a:fld id="{0FE27566-9851-4870-AAC9-ABFC247B1859}" type="slidenum">
              <a:rPr lang="en-GB" smtClean="0"/>
              <a:t>‹#›</a:t>
            </a:fld>
            <a:endParaRPr lang="en-GB"/>
          </a:p>
        </p:txBody>
      </p:sp>
    </p:spTree>
    <p:extLst>
      <p:ext uri="{BB962C8B-B14F-4D97-AF65-F5344CB8AC3E}">
        <p14:creationId xmlns:p14="http://schemas.microsoft.com/office/powerpoint/2010/main" val="11891428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16" name="Rectangle 15"/>
          <p:cNvSpPr/>
          <p:nvPr/>
        </p:nvSpPr>
        <p:spPr bwMode="auto">
          <a:xfrm>
            <a:off x="0" y="0"/>
            <a:ext cx="12192000" cy="6858000"/>
          </a:xfrm>
          <a:prstGeom prst="rect">
            <a:avLst/>
          </a:prstGeom>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ln w="6350" cap="flat" cmpd="sng" algn="ctr">
            <a:noFill/>
            <a:prstDash val="solid"/>
            <a:round/>
            <a:headEnd type="none" w="med" len="med"/>
            <a:tailEnd type="none" w="med" len="med"/>
          </a:ln>
          <a:effectLst/>
        </p:spPr>
        <p:txBody>
          <a:bodyPr vert="horz" wrap="none" lIns="85725" tIns="42863" rIns="85725" bIns="42863" numCol="1" rtlCol="0" anchor="ctr" anchorCtr="0" compatLnSpc="1">
            <a:prstTxWarp prst="textNoShape">
              <a:avLst/>
            </a:prstTxWarp>
          </a:bodyPr>
          <a:lstStyle/>
          <a:p>
            <a:pPr marL="0" marR="0" indent="0" algn="ctr" defTabSz="805161" rtl="0" eaLnBrk="0" fontAlgn="base" latinLnBrk="0" hangingPunct="0">
              <a:lnSpc>
                <a:spcPct val="100000"/>
              </a:lnSpc>
              <a:spcBef>
                <a:spcPct val="50000"/>
              </a:spcBef>
              <a:spcAft>
                <a:spcPct val="0"/>
              </a:spcAft>
              <a:buClrTx/>
              <a:buSzTx/>
              <a:buFontTx/>
              <a:buNone/>
              <a:tabLst/>
            </a:pPr>
            <a:endParaRPr kumimoji="0" lang="en-US" sz="563" b="1" i="1" u="none" strike="noStrike" cap="none" normalizeH="0" baseline="0" dirty="0" smtClean="0">
              <a:ln>
                <a:noFill/>
              </a:ln>
              <a:solidFill>
                <a:schemeClr val="tx1"/>
              </a:solidFill>
              <a:effectLst/>
              <a:latin typeface="Arial" charset="0"/>
            </a:endParaRPr>
          </a:p>
        </p:txBody>
      </p:sp>
      <p:sp>
        <p:nvSpPr>
          <p:cNvPr id="4" name="Text Placeholder 3"/>
          <p:cNvSpPr>
            <a:spLocks noGrp="1"/>
          </p:cNvSpPr>
          <p:nvPr>
            <p:ph type="body" sz="quarter" idx="12"/>
          </p:nvPr>
        </p:nvSpPr>
        <p:spPr>
          <a:xfrm>
            <a:off x="382804" y="775961"/>
            <a:ext cx="11402817" cy="259751"/>
          </a:xfrm>
          <a:prstGeom prst="rect">
            <a:avLst/>
          </a:prstGeom>
        </p:spPr>
        <p:txBody>
          <a:bodyPr wrap="square" lIns="0" tIns="0" rIns="0" bIns="0">
            <a:spAutoFit/>
          </a:bodyPr>
          <a:lstStyle>
            <a:lvl1pPr>
              <a:defRPr lang="en-US" sz="1688" dirty="0"/>
            </a:lvl1pPr>
          </a:lstStyle>
          <a:p>
            <a:pPr marR="0" lvl="0" defTabSz="845344" latinLnBrk="0">
              <a:lnSpc>
                <a:spcPct val="100000"/>
              </a:lnSpc>
              <a:spcBef>
                <a:spcPts val="188"/>
              </a:spcBef>
              <a:buSzTx/>
              <a:tabLst/>
            </a:pPr>
            <a:r>
              <a:rPr lang="en-US" dirty="0" smtClean="0"/>
              <a:t>Click to edit Master text styles</a:t>
            </a:r>
            <a:endParaRPr lang="en-US" dirty="0"/>
          </a:p>
        </p:txBody>
      </p:sp>
      <p:sp>
        <p:nvSpPr>
          <p:cNvPr id="7" name="Title 3"/>
          <p:cNvSpPr>
            <a:spLocks noGrp="1"/>
          </p:cNvSpPr>
          <p:nvPr>
            <p:ph type="title"/>
          </p:nvPr>
        </p:nvSpPr>
        <p:spPr>
          <a:xfrm>
            <a:off x="382804" y="466895"/>
            <a:ext cx="11402817" cy="231458"/>
          </a:xfrm>
        </p:spPr>
        <p:txBody>
          <a:bodyPr/>
          <a:lstStyle/>
          <a:p>
            <a:r>
              <a:rPr lang="en-US" dirty="0" smtClean="0"/>
              <a:t>Click to edit Master title style</a:t>
            </a:r>
            <a:endParaRPr lang="en-US" dirty="0"/>
          </a:p>
        </p:txBody>
      </p:sp>
      <p:sp>
        <p:nvSpPr>
          <p:cNvPr id="2" name="Footer Placeholder 1"/>
          <p:cNvSpPr>
            <a:spLocks noGrp="1"/>
          </p:cNvSpPr>
          <p:nvPr>
            <p:ph type="ftr" sz="quarter" idx="11"/>
          </p:nvPr>
        </p:nvSpPr>
        <p:spPr/>
        <p:txBody>
          <a:bodyPr/>
          <a:lstStyle/>
          <a:p>
            <a:endParaRPr lang="en-US" dirty="0"/>
          </a:p>
        </p:txBody>
      </p:sp>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t="56662" r="23090" b="-1"/>
          <a:stretch/>
        </p:blipFill>
        <p:spPr>
          <a:xfrm>
            <a:off x="5353326" y="0"/>
            <a:ext cx="6840163" cy="1222976"/>
          </a:xfrm>
          <a:prstGeom prst="rect">
            <a:avLst/>
          </a:prstGeom>
        </p:spPr>
      </p:pic>
    </p:spTree>
    <p:extLst>
      <p:ext uri="{BB962C8B-B14F-4D97-AF65-F5344CB8AC3E}">
        <p14:creationId xmlns:p14="http://schemas.microsoft.com/office/powerpoint/2010/main" val="3559878046"/>
      </p:ext>
    </p:extLst>
  </p:cSld>
  <p:clrMapOvr>
    <a:masterClrMapping/>
  </p:clrMapOvr>
  <p:timing>
    <p:tnLst>
      <p:par>
        <p:cTn id="1" dur="indefinite" restart="never" nodeType="tmRoot"/>
      </p:par>
    </p:tnLst>
  </p:timing>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Wide Cover 1">
    <p:spTree>
      <p:nvGrpSpPr>
        <p:cNvPr id="1" name=""/>
        <p:cNvGrpSpPr/>
        <p:nvPr/>
      </p:nvGrpSpPr>
      <p:grpSpPr>
        <a:xfrm>
          <a:off x="0" y="0"/>
          <a:ext cx="0" cy="0"/>
          <a:chOff x="0" y="0"/>
          <a:chExt cx="0" cy="0"/>
        </a:xfrm>
      </p:grpSpPr>
      <p:sp>
        <p:nvSpPr>
          <p:cNvPr id="14" name="Rectangle 13"/>
          <p:cNvSpPr/>
          <p:nvPr userDrawn="1"/>
        </p:nvSpPr>
        <p:spPr>
          <a:xfrm>
            <a:off x="6857735" y="5487988"/>
            <a:ext cx="5335853" cy="1370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userDrawn="1"/>
        </p:nvSpPr>
        <p:spPr>
          <a:xfrm>
            <a:off x="10669588" y="0"/>
            <a:ext cx="1522412" cy="137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9" name="Text Placeholder 278"/>
          <p:cNvSpPr>
            <a:spLocks noGrp="1"/>
          </p:cNvSpPr>
          <p:nvPr>
            <p:ph type="body" sz="quarter" idx="11" hasCustomPrompt="1"/>
          </p:nvPr>
        </p:nvSpPr>
        <p:spPr>
          <a:xfrm>
            <a:off x="5618888" y="501480"/>
            <a:ext cx="4795111" cy="367200"/>
          </a:xfrm>
          <a:prstGeom prst="rect">
            <a:avLst/>
          </a:prstGeom>
          <a:noFill/>
        </p:spPr>
        <p:txBody>
          <a:bodyPr wrap="square" lIns="0" tIns="0" rIns="0" bIns="0" rtlCol="0" anchor="ctr" anchorCtr="0">
            <a:noAutofit/>
          </a:bodyPr>
          <a:lstStyle>
            <a:lvl1pPr marL="0" indent="0" algn="r">
              <a:spcAft>
                <a:spcPts val="0"/>
              </a:spcAft>
              <a:buNone/>
              <a:defRPr lang="en-US" sz="2400" dirty="0" smtClean="0">
                <a:solidFill>
                  <a:srgbClr val="002B4C"/>
                </a:solidFill>
              </a:defRPr>
            </a:lvl1pPr>
            <a:lvl2pPr>
              <a:defRPr lang="en-US" sz="1800" dirty="0" smtClean="0"/>
            </a:lvl2pPr>
            <a:lvl3pPr>
              <a:defRPr lang="en-US" sz="1800" dirty="0" smtClean="0"/>
            </a:lvl3pPr>
            <a:lvl4pPr>
              <a:defRPr lang="en-US" sz="1800" dirty="0" smtClean="0"/>
            </a:lvl4pPr>
            <a:lvl5pPr>
              <a:defRPr lang="en-GB" sz="1800" dirty="0"/>
            </a:lvl5pPr>
          </a:lstStyle>
          <a:p>
            <a:pPr marL="0" lvl="0" algn="r"/>
            <a:r>
              <a:rPr lang="en-US" sz="2400" dirty="0" smtClean="0">
                <a:solidFill>
                  <a:srgbClr val="002B4C"/>
                </a:solidFill>
              </a:rPr>
              <a:t>Click to add Presentation title signpost </a:t>
            </a:r>
            <a:endParaRPr lang="en-US" dirty="0" smtClean="0"/>
          </a:p>
        </p:txBody>
      </p:sp>
      <p:pic>
        <p:nvPicPr>
          <p:cNvPr id="280" name="Picture 2" descr="BoE logo_A4 master"/>
          <p:cNvPicPr>
            <a:picLocks noChangeAspect="1" noChangeArrowheads="1"/>
          </p:cNvPicPr>
          <p:nvPr userDrawn="1"/>
        </p:nvPicPr>
        <p:blipFill>
          <a:blip r:embed="rId2" cstate="print"/>
          <a:srcRect/>
          <a:stretch>
            <a:fillRect/>
          </a:stretch>
        </p:blipFill>
        <p:spPr bwMode="auto">
          <a:xfrm>
            <a:off x="457200" y="456300"/>
            <a:ext cx="2995962" cy="572400"/>
          </a:xfrm>
          <a:prstGeom prst="rect">
            <a:avLst/>
          </a:prstGeom>
          <a:noFill/>
          <a:ln w="9525">
            <a:noFill/>
            <a:miter lim="800000"/>
            <a:headEnd/>
            <a:tailEnd/>
          </a:ln>
        </p:spPr>
      </p:pic>
      <p:sp>
        <p:nvSpPr>
          <p:cNvPr id="288" name="Text Placeholder 287"/>
          <p:cNvSpPr>
            <a:spLocks noGrp="1"/>
          </p:cNvSpPr>
          <p:nvPr>
            <p:ph type="body" sz="quarter" idx="13" hasCustomPrompt="1"/>
          </p:nvPr>
        </p:nvSpPr>
        <p:spPr>
          <a:xfrm>
            <a:off x="457200" y="5487988"/>
            <a:ext cx="5634678" cy="982800"/>
          </a:xfrm>
          <a:prstGeom prst="rect">
            <a:avLst/>
          </a:prstGeom>
        </p:spPr>
        <p:txBody>
          <a:bodyPr rIns="457200" anchor="b" anchorCtr="0"/>
          <a:lstStyle>
            <a:lvl1pPr marL="0" indent="0">
              <a:spcAft>
                <a:spcPts val="0"/>
              </a:spcAft>
              <a:buNone/>
              <a:defRPr sz="2000" b="1" baseline="0">
                <a:solidFill>
                  <a:schemeClr val="accent4"/>
                </a:solidFill>
              </a:defRPr>
            </a:lvl1pPr>
            <a:lvl2pPr marL="0" indent="0">
              <a:spcAft>
                <a:spcPts val="0"/>
              </a:spcAft>
              <a:buFont typeface="Arial" panose="020B0604020202020204" pitchFamily="34" charset="0"/>
              <a:buNone/>
              <a:defRPr sz="2000" b="0">
                <a:solidFill>
                  <a:schemeClr val="accent4"/>
                </a:solidFill>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smtClean="0"/>
              <a:t>Click to add Name Surname</a:t>
            </a:r>
          </a:p>
          <a:p>
            <a:pPr lvl="1"/>
            <a:r>
              <a:rPr lang="en-US" dirty="0" smtClean="0"/>
              <a:t>Title/Date</a:t>
            </a:r>
            <a:endParaRPr lang="en-GB" dirty="0"/>
          </a:p>
        </p:txBody>
      </p:sp>
      <p:sp>
        <p:nvSpPr>
          <p:cNvPr id="290" name="Picture Placeholder 289"/>
          <p:cNvSpPr>
            <a:spLocks noGrp="1" noChangeAspect="1"/>
          </p:cNvSpPr>
          <p:nvPr>
            <p:ph type="pic" sz="quarter" idx="14"/>
          </p:nvPr>
        </p:nvSpPr>
        <p:spPr>
          <a:xfrm>
            <a:off x="10961688" y="190785"/>
            <a:ext cx="964800" cy="964800"/>
          </a:xfrm>
          <a:prstGeom prst="rect">
            <a:avLst/>
          </a:prstGeom>
        </p:spPr>
        <p:txBody>
          <a:bodyPr/>
          <a:lstStyle>
            <a:lvl1pPr marL="0" indent="0">
              <a:buNone/>
              <a:defRPr sz="1800">
                <a:solidFill>
                  <a:schemeClr val="bg1"/>
                </a:solidFill>
              </a:defRPr>
            </a:lvl1pPr>
          </a:lstStyle>
          <a:p>
            <a:r>
              <a:rPr lang="en-US" smtClean="0"/>
              <a:t>Click icon to add picture</a:t>
            </a:r>
            <a:endParaRPr lang="en-GB" dirty="0"/>
          </a:p>
        </p:txBody>
      </p:sp>
      <p:sp>
        <p:nvSpPr>
          <p:cNvPr id="13" name="Rectangle 12"/>
          <p:cNvSpPr/>
          <p:nvPr userDrawn="1"/>
        </p:nvSpPr>
        <p:spPr>
          <a:xfrm>
            <a:off x="6858000" y="1371600"/>
            <a:ext cx="5334000" cy="411638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userDrawn="1"/>
        </p:nvSpPr>
        <p:spPr>
          <a:xfrm>
            <a:off x="6097588" y="1371600"/>
            <a:ext cx="763587" cy="41163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Picture Placeholder 276"/>
          <p:cNvSpPr>
            <a:spLocks noGrp="1"/>
          </p:cNvSpPr>
          <p:nvPr>
            <p:ph type="pic" sz="quarter" idx="10"/>
          </p:nvPr>
        </p:nvSpPr>
        <p:spPr>
          <a:xfrm>
            <a:off x="6858000" y="1371600"/>
            <a:ext cx="5334000" cy="4114800"/>
          </a:xfrm>
          <a:prstGeom prst="rect">
            <a:avLst/>
          </a:prstGeom>
          <a:noFill/>
        </p:spPr>
        <p:txBody>
          <a:bodyPr/>
          <a:lstStyle/>
          <a:p>
            <a:r>
              <a:rPr lang="en-US" smtClean="0"/>
              <a:t>Click icon to add picture</a:t>
            </a:r>
            <a:endParaRPr lang="en-GB" dirty="0"/>
          </a:p>
        </p:txBody>
      </p:sp>
      <p:sp>
        <p:nvSpPr>
          <p:cNvPr id="146" name="Rectangle 145"/>
          <p:cNvSpPr/>
          <p:nvPr userDrawn="1"/>
        </p:nvSpPr>
        <p:spPr>
          <a:xfrm>
            <a:off x="6096000" y="1371600"/>
            <a:ext cx="762000" cy="5486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u="sng"/>
          </a:p>
        </p:txBody>
      </p:sp>
      <p:sp>
        <p:nvSpPr>
          <p:cNvPr id="17" name="Text Placeholder 2"/>
          <p:cNvSpPr>
            <a:spLocks noGrp="1"/>
          </p:cNvSpPr>
          <p:nvPr>
            <p:ph type="body" sz="quarter" idx="15" hasCustomPrompt="1"/>
          </p:nvPr>
        </p:nvSpPr>
        <p:spPr>
          <a:xfrm>
            <a:off x="457200" y="1752600"/>
            <a:ext cx="5638800" cy="3735387"/>
          </a:xfrm>
          <a:prstGeom prst="rect">
            <a:avLst/>
          </a:prstGeom>
        </p:spPr>
        <p:txBody>
          <a:bodyPr/>
          <a:lstStyle>
            <a:lvl1pPr marL="0" indent="0">
              <a:spcAft>
                <a:spcPts val="2400"/>
              </a:spcAft>
              <a:buNone/>
              <a:defRPr sz="4800"/>
            </a:lvl1pPr>
            <a:lvl2pPr marL="0" indent="0">
              <a:buFont typeface="Arial" panose="020B0604020202020204" pitchFamily="34" charset="0"/>
              <a:buNone/>
              <a:defRPr sz="3200"/>
            </a:lvl2pPr>
            <a:lvl3pPr marL="0" indent="0">
              <a:buNone/>
              <a:defRPr/>
            </a:lvl3pPr>
            <a:lvl4pPr marL="0" indent="0">
              <a:buFont typeface="Arial" panose="020B0604020202020204" pitchFamily="34" charset="0"/>
              <a:buNone/>
              <a:defRPr/>
            </a:lvl4pPr>
            <a:lvl5pPr marL="0" indent="0">
              <a:buNone/>
              <a:defRPr/>
            </a:lvl5pPr>
          </a:lstStyle>
          <a:p>
            <a:pPr lvl="0"/>
            <a:r>
              <a:rPr lang="en-GB" dirty="0" smtClean="0"/>
              <a:t>Click to edit title  (Calibri 48pt)</a:t>
            </a:r>
          </a:p>
          <a:p>
            <a:pPr lvl="1"/>
            <a:r>
              <a:rPr lang="en-US" dirty="0" smtClean="0"/>
              <a:t>Presentation subtitle </a:t>
            </a:r>
            <a:br>
              <a:rPr lang="en-US" dirty="0" smtClean="0"/>
            </a:br>
            <a:r>
              <a:rPr lang="en-US" dirty="0" smtClean="0"/>
              <a:t>(Calibri 32pt)</a:t>
            </a:r>
          </a:p>
          <a:p>
            <a:pPr lvl="1"/>
            <a:endParaRPr lang="en-US" dirty="0" smtClean="0"/>
          </a:p>
        </p:txBody>
      </p:sp>
      <p:grpSp>
        <p:nvGrpSpPr>
          <p:cNvPr id="139" name="Group 138"/>
          <p:cNvGrpSpPr>
            <a:grpSpLocks noChangeAspect="1"/>
          </p:cNvGrpSpPr>
          <p:nvPr userDrawn="1"/>
        </p:nvGrpSpPr>
        <p:grpSpPr>
          <a:xfrm>
            <a:off x="6913355" y="5624682"/>
            <a:ext cx="5159993" cy="1095898"/>
            <a:chOff x="2266950" y="4587875"/>
            <a:chExt cx="2384425" cy="506413"/>
          </a:xfrm>
          <a:solidFill>
            <a:srgbClr val="FFFFFF">
              <a:alpha val="25098"/>
            </a:srgbClr>
          </a:solidFill>
        </p:grpSpPr>
        <p:sp>
          <p:nvSpPr>
            <p:cNvPr id="141" name="Freeform 256"/>
            <p:cNvSpPr>
              <a:spLocks/>
            </p:cNvSpPr>
            <p:nvPr/>
          </p:nvSpPr>
          <p:spPr bwMode="auto">
            <a:xfrm>
              <a:off x="2266950" y="4587875"/>
              <a:ext cx="74613" cy="73025"/>
            </a:xfrm>
            <a:custGeom>
              <a:avLst/>
              <a:gdLst>
                <a:gd name="T0" fmla="*/ 92 w 92"/>
                <a:gd name="T1" fmla="*/ 46 h 91"/>
                <a:gd name="T2" fmla="*/ 78 w 92"/>
                <a:gd name="T3" fmla="*/ 32 h 91"/>
                <a:gd name="T4" fmla="*/ 78 w 92"/>
                <a:gd name="T5" fmla="*/ 32 h 91"/>
                <a:gd name="T6" fmla="*/ 65 w 92"/>
                <a:gd name="T7" fmla="*/ 41 h 91"/>
                <a:gd name="T8" fmla="*/ 51 w 92"/>
                <a:gd name="T9" fmla="*/ 41 h 91"/>
                <a:gd name="T10" fmla="*/ 51 w 92"/>
                <a:gd name="T11" fmla="*/ 26 h 91"/>
                <a:gd name="T12" fmla="*/ 60 w 92"/>
                <a:gd name="T13" fmla="*/ 14 h 91"/>
                <a:gd name="T14" fmla="*/ 60 w 92"/>
                <a:gd name="T15" fmla="*/ 14 h 91"/>
                <a:gd name="T16" fmla="*/ 46 w 92"/>
                <a:gd name="T17" fmla="*/ 0 h 91"/>
                <a:gd name="T18" fmla="*/ 32 w 92"/>
                <a:gd name="T19" fmla="*/ 14 h 91"/>
                <a:gd name="T20" fmla="*/ 32 w 92"/>
                <a:gd name="T21" fmla="*/ 14 h 91"/>
                <a:gd name="T22" fmla="*/ 41 w 92"/>
                <a:gd name="T23" fmla="*/ 26 h 91"/>
                <a:gd name="T24" fmla="*/ 41 w 92"/>
                <a:gd name="T25" fmla="*/ 41 h 91"/>
                <a:gd name="T26" fmla="*/ 26 w 92"/>
                <a:gd name="T27" fmla="*/ 41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60 w 92"/>
                <a:gd name="T51" fmla="*/ 78 h 91"/>
                <a:gd name="T52" fmla="*/ 60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8" y="36"/>
                    <a:pt x="65" y="41"/>
                  </a:cubicBezTo>
                  <a:cubicBezTo>
                    <a:pt x="51" y="41"/>
                    <a:pt x="51" y="41"/>
                    <a:pt x="51" y="41"/>
                  </a:cubicBezTo>
                  <a:cubicBezTo>
                    <a:pt x="51" y="26"/>
                    <a:pt x="51" y="26"/>
                    <a:pt x="51" y="26"/>
                  </a:cubicBezTo>
                  <a:cubicBezTo>
                    <a:pt x="56" y="24"/>
                    <a:pt x="60" y="19"/>
                    <a:pt x="60" y="14"/>
                  </a:cubicBezTo>
                  <a:cubicBezTo>
                    <a:pt x="60" y="14"/>
                    <a:pt x="60" y="14"/>
                    <a:pt x="60" y="14"/>
                  </a:cubicBezTo>
                  <a:cubicBezTo>
                    <a:pt x="60" y="6"/>
                    <a:pt x="53" y="0"/>
                    <a:pt x="46" y="0"/>
                  </a:cubicBezTo>
                  <a:cubicBezTo>
                    <a:pt x="39" y="0"/>
                    <a:pt x="32" y="6"/>
                    <a:pt x="32" y="14"/>
                  </a:cubicBezTo>
                  <a:cubicBezTo>
                    <a:pt x="32" y="14"/>
                    <a:pt x="32" y="14"/>
                    <a:pt x="32" y="14"/>
                  </a:cubicBezTo>
                  <a:cubicBezTo>
                    <a:pt x="32" y="19"/>
                    <a:pt x="36" y="24"/>
                    <a:pt x="41" y="26"/>
                  </a:cubicBezTo>
                  <a:cubicBezTo>
                    <a:pt x="41" y="41"/>
                    <a:pt x="41" y="41"/>
                    <a:pt x="41" y="41"/>
                  </a:cubicBezTo>
                  <a:cubicBezTo>
                    <a:pt x="26" y="41"/>
                    <a:pt x="26" y="41"/>
                    <a:pt x="26" y="41"/>
                  </a:cubicBezTo>
                  <a:cubicBezTo>
                    <a:pt x="24" y="36"/>
                    <a:pt x="20"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20"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9" y="91"/>
                    <a:pt x="46" y="91"/>
                  </a:cubicBezTo>
                  <a:cubicBezTo>
                    <a:pt x="53" y="91"/>
                    <a:pt x="60" y="85"/>
                    <a:pt x="60" y="78"/>
                  </a:cubicBezTo>
                  <a:cubicBezTo>
                    <a:pt x="60" y="78"/>
                    <a:pt x="60" y="78"/>
                    <a:pt x="60" y="78"/>
                  </a:cubicBezTo>
                  <a:cubicBezTo>
                    <a:pt x="60" y="72"/>
                    <a:pt x="56" y="67"/>
                    <a:pt x="51" y="65"/>
                  </a:cubicBezTo>
                  <a:cubicBezTo>
                    <a:pt x="51" y="51"/>
                    <a:pt x="51" y="51"/>
                    <a:pt x="51" y="51"/>
                  </a:cubicBezTo>
                  <a:cubicBezTo>
                    <a:pt x="65" y="51"/>
                    <a:pt x="65" y="51"/>
                    <a:pt x="65" y="51"/>
                  </a:cubicBezTo>
                  <a:cubicBezTo>
                    <a:pt x="68"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2" name="Freeform 257"/>
            <p:cNvSpPr>
              <a:spLocks/>
            </p:cNvSpPr>
            <p:nvPr/>
          </p:nvSpPr>
          <p:spPr bwMode="auto">
            <a:xfrm>
              <a:off x="2411413" y="4587875"/>
              <a:ext cx="74613" cy="73025"/>
            </a:xfrm>
            <a:custGeom>
              <a:avLst/>
              <a:gdLst>
                <a:gd name="T0" fmla="*/ 92 w 92"/>
                <a:gd name="T1" fmla="*/ 46 h 91"/>
                <a:gd name="T2" fmla="*/ 78 w 92"/>
                <a:gd name="T3" fmla="*/ 32 h 91"/>
                <a:gd name="T4" fmla="*/ 78 w 92"/>
                <a:gd name="T5" fmla="*/ 32 h 91"/>
                <a:gd name="T6" fmla="*/ 65 w 92"/>
                <a:gd name="T7" fmla="*/ 41 h 91"/>
                <a:gd name="T8" fmla="*/ 51 w 92"/>
                <a:gd name="T9" fmla="*/ 41 h 91"/>
                <a:gd name="T10" fmla="*/ 51 w 92"/>
                <a:gd name="T11" fmla="*/ 26 h 91"/>
                <a:gd name="T12" fmla="*/ 59 w 92"/>
                <a:gd name="T13" fmla="*/ 14 h 91"/>
                <a:gd name="T14" fmla="*/ 59 w 92"/>
                <a:gd name="T15" fmla="*/ 14 h 91"/>
                <a:gd name="T16" fmla="*/ 46 w 92"/>
                <a:gd name="T17" fmla="*/ 0 h 91"/>
                <a:gd name="T18" fmla="*/ 32 w 92"/>
                <a:gd name="T19" fmla="*/ 14 h 91"/>
                <a:gd name="T20" fmla="*/ 32 w 92"/>
                <a:gd name="T21" fmla="*/ 14 h 91"/>
                <a:gd name="T22" fmla="*/ 41 w 92"/>
                <a:gd name="T23" fmla="*/ 26 h 91"/>
                <a:gd name="T24" fmla="*/ 41 w 92"/>
                <a:gd name="T25" fmla="*/ 41 h 91"/>
                <a:gd name="T26" fmla="*/ 26 w 92"/>
                <a:gd name="T27" fmla="*/ 41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59 w 92"/>
                <a:gd name="T51" fmla="*/ 78 h 91"/>
                <a:gd name="T52" fmla="*/ 59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1"/>
                    <a:pt x="41" y="41"/>
                    <a:pt x="41" y="41"/>
                  </a:cubicBezTo>
                  <a:cubicBezTo>
                    <a:pt x="26" y="41"/>
                    <a:pt x="26" y="41"/>
                    <a:pt x="26" y="41"/>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3" name="Freeform 258"/>
            <p:cNvSpPr>
              <a:spLocks/>
            </p:cNvSpPr>
            <p:nvPr/>
          </p:nvSpPr>
          <p:spPr bwMode="auto">
            <a:xfrm>
              <a:off x="2555875" y="4587875"/>
              <a:ext cx="74613" cy="73025"/>
            </a:xfrm>
            <a:custGeom>
              <a:avLst/>
              <a:gdLst>
                <a:gd name="T0" fmla="*/ 91 w 91"/>
                <a:gd name="T1" fmla="*/ 46 h 91"/>
                <a:gd name="T2" fmla="*/ 78 w 91"/>
                <a:gd name="T3" fmla="*/ 32 h 91"/>
                <a:gd name="T4" fmla="*/ 78 w 91"/>
                <a:gd name="T5" fmla="*/ 32 h 91"/>
                <a:gd name="T6" fmla="*/ 65 w 91"/>
                <a:gd name="T7" fmla="*/ 41 h 91"/>
                <a:gd name="T8" fmla="*/ 51 w 91"/>
                <a:gd name="T9" fmla="*/ 41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1 w 91"/>
                <a:gd name="T23" fmla="*/ 26 h 91"/>
                <a:gd name="T24" fmla="*/ 41 w 91"/>
                <a:gd name="T25" fmla="*/ 41 h 91"/>
                <a:gd name="T26" fmla="*/ 26 w 91"/>
                <a:gd name="T27" fmla="*/ 41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1"/>
                    <a:pt x="41" y="41"/>
                    <a:pt x="41" y="41"/>
                  </a:cubicBezTo>
                  <a:cubicBezTo>
                    <a:pt x="26" y="41"/>
                    <a:pt x="26" y="41"/>
                    <a:pt x="26" y="41"/>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4" name="Freeform 259"/>
            <p:cNvSpPr>
              <a:spLocks/>
            </p:cNvSpPr>
            <p:nvPr/>
          </p:nvSpPr>
          <p:spPr bwMode="auto">
            <a:xfrm>
              <a:off x="2700338" y="4587875"/>
              <a:ext cx="74613" cy="73025"/>
            </a:xfrm>
            <a:custGeom>
              <a:avLst/>
              <a:gdLst>
                <a:gd name="T0" fmla="*/ 91 w 91"/>
                <a:gd name="T1" fmla="*/ 46 h 91"/>
                <a:gd name="T2" fmla="*/ 78 w 91"/>
                <a:gd name="T3" fmla="*/ 32 h 91"/>
                <a:gd name="T4" fmla="*/ 78 w 91"/>
                <a:gd name="T5" fmla="*/ 32 h 91"/>
                <a:gd name="T6" fmla="*/ 65 w 91"/>
                <a:gd name="T7" fmla="*/ 41 h 91"/>
                <a:gd name="T8" fmla="*/ 51 w 91"/>
                <a:gd name="T9" fmla="*/ 41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1 w 91"/>
                <a:gd name="T23" fmla="*/ 26 h 91"/>
                <a:gd name="T24" fmla="*/ 41 w 91"/>
                <a:gd name="T25" fmla="*/ 41 h 91"/>
                <a:gd name="T26" fmla="*/ 26 w 91"/>
                <a:gd name="T27" fmla="*/ 41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1"/>
                    <a:pt x="41" y="41"/>
                    <a:pt x="41" y="41"/>
                  </a:cubicBezTo>
                  <a:cubicBezTo>
                    <a:pt x="26" y="41"/>
                    <a:pt x="26" y="41"/>
                    <a:pt x="26" y="41"/>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5" name="Freeform 260"/>
            <p:cNvSpPr>
              <a:spLocks/>
            </p:cNvSpPr>
            <p:nvPr/>
          </p:nvSpPr>
          <p:spPr bwMode="auto">
            <a:xfrm>
              <a:off x="2844800" y="4587875"/>
              <a:ext cx="74613" cy="73025"/>
            </a:xfrm>
            <a:custGeom>
              <a:avLst/>
              <a:gdLst>
                <a:gd name="T0" fmla="*/ 91 w 91"/>
                <a:gd name="T1" fmla="*/ 46 h 91"/>
                <a:gd name="T2" fmla="*/ 78 w 91"/>
                <a:gd name="T3" fmla="*/ 32 h 91"/>
                <a:gd name="T4" fmla="*/ 78 w 91"/>
                <a:gd name="T5" fmla="*/ 32 h 91"/>
                <a:gd name="T6" fmla="*/ 65 w 91"/>
                <a:gd name="T7" fmla="*/ 41 h 91"/>
                <a:gd name="T8" fmla="*/ 51 w 91"/>
                <a:gd name="T9" fmla="*/ 41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0 w 91"/>
                <a:gd name="T23" fmla="*/ 26 h 91"/>
                <a:gd name="T24" fmla="*/ 40 w 91"/>
                <a:gd name="T25" fmla="*/ 41 h 91"/>
                <a:gd name="T26" fmla="*/ 26 w 91"/>
                <a:gd name="T27" fmla="*/ 41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0" y="26"/>
                  </a:cubicBezTo>
                  <a:cubicBezTo>
                    <a:pt x="40" y="41"/>
                    <a:pt x="40" y="41"/>
                    <a:pt x="40" y="41"/>
                  </a:cubicBezTo>
                  <a:cubicBezTo>
                    <a:pt x="26" y="41"/>
                    <a:pt x="26" y="41"/>
                    <a:pt x="26" y="41"/>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7" name="Freeform 261"/>
            <p:cNvSpPr>
              <a:spLocks/>
            </p:cNvSpPr>
            <p:nvPr/>
          </p:nvSpPr>
          <p:spPr bwMode="auto">
            <a:xfrm>
              <a:off x="2989263" y="4587875"/>
              <a:ext cx="74613" cy="73025"/>
            </a:xfrm>
            <a:custGeom>
              <a:avLst/>
              <a:gdLst>
                <a:gd name="T0" fmla="*/ 91 w 91"/>
                <a:gd name="T1" fmla="*/ 46 h 91"/>
                <a:gd name="T2" fmla="*/ 78 w 91"/>
                <a:gd name="T3" fmla="*/ 32 h 91"/>
                <a:gd name="T4" fmla="*/ 78 w 91"/>
                <a:gd name="T5" fmla="*/ 32 h 91"/>
                <a:gd name="T6" fmla="*/ 65 w 91"/>
                <a:gd name="T7" fmla="*/ 41 h 91"/>
                <a:gd name="T8" fmla="*/ 51 w 91"/>
                <a:gd name="T9" fmla="*/ 41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0 w 91"/>
                <a:gd name="T23" fmla="*/ 26 h 91"/>
                <a:gd name="T24" fmla="*/ 40 w 91"/>
                <a:gd name="T25" fmla="*/ 41 h 91"/>
                <a:gd name="T26" fmla="*/ 26 w 91"/>
                <a:gd name="T27" fmla="*/ 41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5" y="24"/>
                    <a:pt x="40" y="26"/>
                  </a:cubicBezTo>
                  <a:cubicBezTo>
                    <a:pt x="40" y="41"/>
                    <a:pt x="40" y="41"/>
                    <a:pt x="40" y="41"/>
                  </a:cubicBezTo>
                  <a:cubicBezTo>
                    <a:pt x="26" y="41"/>
                    <a:pt x="26" y="41"/>
                    <a:pt x="26" y="41"/>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8" name="Freeform 262"/>
            <p:cNvSpPr>
              <a:spLocks/>
            </p:cNvSpPr>
            <p:nvPr/>
          </p:nvSpPr>
          <p:spPr bwMode="auto">
            <a:xfrm>
              <a:off x="3133725" y="4587875"/>
              <a:ext cx="74613" cy="73025"/>
            </a:xfrm>
            <a:custGeom>
              <a:avLst/>
              <a:gdLst>
                <a:gd name="T0" fmla="*/ 91 w 91"/>
                <a:gd name="T1" fmla="*/ 46 h 91"/>
                <a:gd name="T2" fmla="*/ 78 w 91"/>
                <a:gd name="T3" fmla="*/ 32 h 91"/>
                <a:gd name="T4" fmla="*/ 78 w 91"/>
                <a:gd name="T5" fmla="*/ 32 h 91"/>
                <a:gd name="T6" fmla="*/ 65 w 91"/>
                <a:gd name="T7" fmla="*/ 41 h 91"/>
                <a:gd name="T8" fmla="*/ 51 w 91"/>
                <a:gd name="T9" fmla="*/ 41 h 91"/>
                <a:gd name="T10" fmla="*/ 51 w 91"/>
                <a:gd name="T11" fmla="*/ 26 h 91"/>
                <a:gd name="T12" fmla="*/ 59 w 91"/>
                <a:gd name="T13" fmla="*/ 14 h 91"/>
                <a:gd name="T14" fmla="*/ 59 w 91"/>
                <a:gd name="T15" fmla="*/ 14 h 91"/>
                <a:gd name="T16" fmla="*/ 45 w 91"/>
                <a:gd name="T17" fmla="*/ 0 h 91"/>
                <a:gd name="T18" fmla="*/ 32 w 91"/>
                <a:gd name="T19" fmla="*/ 14 h 91"/>
                <a:gd name="T20" fmla="*/ 32 w 91"/>
                <a:gd name="T21" fmla="*/ 14 h 91"/>
                <a:gd name="T22" fmla="*/ 40 w 91"/>
                <a:gd name="T23" fmla="*/ 26 h 91"/>
                <a:gd name="T24" fmla="*/ 40 w 91"/>
                <a:gd name="T25" fmla="*/ 41 h 91"/>
                <a:gd name="T26" fmla="*/ 26 w 91"/>
                <a:gd name="T27" fmla="*/ 41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5" y="0"/>
                  </a:cubicBezTo>
                  <a:cubicBezTo>
                    <a:pt x="38" y="0"/>
                    <a:pt x="32" y="6"/>
                    <a:pt x="32" y="14"/>
                  </a:cubicBezTo>
                  <a:cubicBezTo>
                    <a:pt x="32" y="14"/>
                    <a:pt x="32" y="14"/>
                    <a:pt x="32" y="14"/>
                  </a:cubicBezTo>
                  <a:cubicBezTo>
                    <a:pt x="32" y="19"/>
                    <a:pt x="35" y="24"/>
                    <a:pt x="40" y="26"/>
                  </a:cubicBezTo>
                  <a:cubicBezTo>
                    <a:pt x="40" y="41"/>
                    <a:pt x="40" y="41"/>
                    <a:pt x="40" y="41"/>
                  </a:cubicBezTo>
                  <a:cubicBezTo>
                    <a:pt x="26" y="41"/>
                    <a:pt x="26" y="41"/>
                    <a:pt x="26" y="41"/>
                  </a:cubicBezTo>
                  <a:cubicBezTo>
                    <a:pt x="24" y="36"/>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9" name="Freeform 263"/>
            <p:cNvSpPr>
              <a:spLocks/>
            </p:cNvSpPr>
            <p:nvPr/>
          </p:nvSpPr>
          <p:spPr bwMode="auto">
            <a:xfrm>
              <a:off x="3278188" y="4587875"/>
              <a:ext cx="74613" cy="73025"/>
            </a:xfrm>
            <a:custGeom>
              <a:avLst/>
              <a:gdLst>
                <a:gd name="T0" fmla="*/ 91 w 91"/>
                <a:gd name="T1" fmla="*/ 46 h 91"/>
                <a:gd name="T2" fmla="*/ 77 w 91"/>
                <a:gd name="T3" fmla="*/ 32 h 91"/>
                <a:gd name="T4" fmla="*/ 77 w 91"/>
                <a:gd name="T5" fmla="*/ 32 h 91"/>
                <a:gd name="T6" fmla="*/ 65 w 91"/>
                <a:gd name="T7" fmla="*/ 41 h 91"/>
                <a:gd name="T8" fmla="*/ 51 w 91"/>
                <a:gd name="T9" fmla="*/ 41 h 91"/>
                <a:gd name="T10" fmla="*/ 51 w 91"/>
                <a:gd name="T11" fmla="*/ 26 h 91"/>
                <a:gd name="T12" fmla="*/ 59 w 91"/>
                <a:gd name="T13" fmla="*/ 14 h 91"/>
                <a:gd name="T14" fmla="*/ 59 w 91"/>
                <a:gd name="T15" fmla="*/ 14 h 91"/>
                <a:gd name="T16" fmla="*/ 45 w 91"/>
                <a:gd name="T17" fmla="*/ 0 h 91"/>
                <a:gd name="T18" fmla="*/ 32 w 91"/>
                <a:gd name="T19" fmla="*/ 14 h 91"/>
                <a:gd name="T20" fmla="*/ 32 w 91"/>
                <a:gd name="T21" fmla="*/ 14 h 91"/>
                <a:gd name="T22" fmla="*/ 40 w 91"/>
                <a:gd name="T23" fmla="*/ 26 h 91"/>
                <a:gd name="T24" fmla="*/ 40 w 91"/>
                <a:gd name="T25" fmla="*/ 41 h 91"/>
                <a:gd name="T26" fmla="*/ 26 w 91"/>
                <a:gd name="T27" fmla="*/ 41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5" y="0"/>
                  </a:cubicBezTo>
                  <a:cubicBezTo>
                    <a:pt x="38" y="0"/>
                    <a:pt x="32" y="6"/>
                    <a:pt x="32" y="14"/>
                  </a:cubicBezTo>
                  <a:cubicBezTo>
                    <a:pt x="32" y="14"/>
                    <a:pt x="32" y="14"/>
                    <a:pt x="32" y="14"/>
                  </a:cubicBezTo>
                  <a:cubicBezTo>
                    <a:pt x="32" y="19"/>
                    <a:pt x="35" y="24"/>
                    <a:pt x="40" y="26"/>
                  </a:cubicBezTo>
                  <a:cubicBezTo>
                    <a:pt x="40" y="41"/>
                    <a:pt x="40" y="41"/>
                    <a:pt x="40" y="41"/>
                  </a:cubicBezTo>
                  <a:cubicBezTo>
                    <a:pt x="26" y="41"/>
                    <a:pt x="26" y="41"/>
                    <a:pt x="26" y="41"/>
                  </a:cubicBezTo>
                  <a:cubicBezTo>
                    <a:pt x="24" y="36"/>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0" name="Freeform 264"/>
            <p:cNvSpPr>
              <a:spLocks/>
            </p:cNvSpPr>
            <p:nvPr/>
          </p:nvSpPr>
          <p:spPr bwMode="auto">
            <a:xfrm>
              <a:off x="3422650" y="4587875"/>
              <a:ext cx="74613" cy="73025"/>
            </a:xfrm>
            <a:custGeom>
              <a:avLst/>
              <a:gdLst>
                <a:gd name="T0" fmla="*/ 91 w 91"/>
                <a:gd name="T1" fmla="*/ 46 h 91"/>
                <a:gd name="T2" fmla="*/ 77 w 91"/>
                <a:gd name="T3" fmla="*/ 32 h 91"/>
                <a:gd name="T4" fmla="*/ 77 w 91"/>
                <a:gd name="T5" fmla="*/ 32 h 91"/>
                <a:gd name="T6" fmla="*/ 65 w 91"/>
                <a:gd name="T7" fmla="*/ 41 h 91"/>
                <a:gd name="T8" fmla="*/ 51 w 91"/>
                <a:gd name="T9" fmla="*/ 41 h 91"/>
                <a:gd name="T10" fmla="*/ 51 w 91"/>
                <a:gd name="T11" fmla="*/ 26 h 91"/>
                <a:gd name="T12" fmla="*/ 59 w 91"/>
                <a:gd name="T13" fmla="*/ 14 h 91"/>
                <a:gd name="T14" fmla="*/ 59 w 91"/>
                <a:gd name="T15" fmla="*/ 14 h 91"/>
                <a:gd name="T16" fmla="*/ 45 w 91"/>
                <a:gd name="T17" fmla="*/ 0 h 91"/>
                <a:gd name="T18" fmla="*/ 32 w 91"/>
                <a:gd name="T19" fmla="*/ 14 h 91"/>
                <a:gd name="T20" fmla="*/ 32 w 91"/>
                <a:gd name="T21" fmla="*/ 14 h 91"/>
                <a:gd name="T22" fmla="*/ 40 w 91"/>
                <a:gd name="T23" fmla="*/ 26 h 91"/>
                <a:gd name="T24" fmla="*/ 40 w 91"/>
                <a:gd name="T25" fmla="*/ 41 h 91"/>
                <a:gd name="T26" fmla="*/ 26 w 91"/>
                <a:gd name="T27" fmla="*/ 41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6"/>
                    <a:pt x="65" y="41"/>
                  </a:cubicBezTo>
                  <a:cubicBezTo>
                    <a:pt x="51" y="41"/>
                    <a:pt x="51" y="41"/>
                    <a:pt x="51" y="41"/>
                  </a:cubicBezTo>
                  <a:cubicBezTo>
                    <a:pt x="51" y="26"/>
                    <a:pt x="51" y="26"/>
                    <a:pt x="51" y="26"/>
                  </a:cubicBezTo>
                  <a:cubicBezTo>
                    <a:pt x="55" y="24"/>
                    <a:pt x="59" y="19"/>
                    <a:pt x="59" y="14"/>
                  </a:cubicBezTo>
                  <a:cubicBezTo>
                    <a:pt x="59" y="14"/>
                    <a:pt x="59" y="14"/>
                    <a:pt x="59" y="14"/>
                  </a:cubicBezTo>
                  <a:cubicBezTo>
                    <a:pt x="59" y="6"/>
                    <a:pt x="53" y="0"/>
                    <a:pt x="45" y="0"/>
                  </a:cubicBezTo>
                  <a:cubicBezTo>
                    <a:pt x="38" y="0"/>
                    <a:pt x="32" y="6"/>
                    <a:pt x="32" y="14"/>
                  </a:cubicBezTo>
                  <a:cubicBezTo>
                    <a:pt x="32" y="14"/>
                    <a:pt x="32" y="14"/>
                    <a:pt x="32" y="14"/>
                  </a:cubicBezTo>
                  <a:cubicBezTo>
                    <a:pt x="32" y="19"/>
                    <a:pt x="35" y="24"/>
                    <a:pt x="40" y="26"/>
                  </a:cubicBezTo>
                  <a:cubicBezTo>
                    <a:pt x="40" y="41"/>
                    <a:pt x="40" y="41"/>
                    <a:pt x="40" y="41"/>
                  </a:cubicBezTo>
                  <a:cubicBezTo>
                    <a:pt x="26" y="41"/>
                    <a:pt x="26" y="41"/>
                    <a:pt x="26" y="41"/>
                  </a:cubicBezTo>
                  <a:cubicBezTo>
                    <a:pt x="24" y="36"/>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5" y="67"/>
                    <a:pt x="51" y="65"/>
                  </a:cubicBezTo>
                  <a:cubicBezTo>
                    <a:pt x="51" y="51"/>
                    <a:pt x="51" y="51"/>
                    <a:pt x="51"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1" name="Freeform 265"/>
            <p:cNvSpPr>
              <a:spLocks/>
            </p:cNvSpPr>
            <p:nvPr/>
          </p:nvSpPr>
          <p:spPr bwMode="auto">
            <a:xfrm>
              <a:off x="3567113" y="4587875"/>
              <a:ext cx="74613" cy="73025"/>
            </a:xfrm>
            <a:custGeom>
              <a:avLst/>
              <a:gdLst>
                <a:gd name="T0" fmla="*/ 91 w 91"/>
                <a:gd name="T1" fmla="*/ 46 h 91"/>
                <a:gd name="T2" fmla="*/ 77 w 91"/>
                <a:gd name="T3" fmla="*/ 32 h 91"/>
                <a:gd name="T4" fmla="*/ 77 w 91"/>
                <a:gd name="T5" fmla="*/ 32 h 91"/>
                <a:gd name="T6" fmla="*/ 65 w 91"/>
                <a:gd name="T7" fmla="*/ 41 h 91"/>
                <a:gd name="T8" fmla="*/ 50 w 91"/>
                <a:gd name="T9" fmla="*/ 41 h 91"/>
                <a:gd name="T10" fmla="*/ 50 w 91"/>
                <a:gd name="T11" fmla="*/ 26 h 91"/>
                <a:gd name="T12" fmla="*/ 59 w 91"/>
                <a:gd name="T13" fmla="*/ 14 h 91"/>
                <a:gd name="T14" fmla="*/ 59 w 91"/>
                <a:gd name="T15" fmla="*/ 14 h 91"/>
                <a:gd name="T16" fmla="*/ 45 w 91"/>
                <a:gd name="T17" fmla="*/ 0 h 91"/>
                <a:gd name="T18" fmla="*/ 32 w 91"/>
                <a:gd name="T19" fmla="*/ 14 h 91"/>
                <a:gd name="T20" fmla="*/ 32 w 91"/>
                <a:gd name="T21" fmla="*/ 14 h 91"/>
                <a:gd name="T22" fmla="*/ 40 w 91"/>
                <a:gd name="T23" fmla="*/ 26 h 91"/>
                <a:gd name="T24" fmla="*/ 40 w 91"/>
                <a:gd name="T25" fmla="*/ 41 h 91"/>
                <a:gd name="T26" fmla="*/ 26 w 91"/>
                <a:gd name="T27" fmla="*/ 41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0 w 91"/>
                <a:gd name="T55" fmla="*/ 65 h 91"/>
                <a:gd name="T56" fmla="*/ 50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6"/>
                    <a:pt x="65" y="41"/>
                  </a:cubicBezTo>
                  <a:cubicBezTo>
                    <a:pt x="50" y="41"/>
                    <a:pt x="50" y="41"/>
                    <a:pt x="50" y="41"/>
                  </a:cubicBezTo>
                  <a:cubicBezTo>
                    <a:pt x="50" y="26"/>
                    <a:pt x="50" y="26"/>
                    <a:pt x="50" y="26"/>
                  </a:cubicBezTo>
                  <a:cubicBezTo>
                    <a:pt x="55" y="24"/>
                    <a:pt x="59" y="19"/>
                    <a:pt x="59" y="14"/>
                  </a:cubicBezTo>
                  <a:cubicBezTo>
                    <a:pt x="59" y="14"/>
                    <a:pt x="59" y="14"/>
                    <a:pt x="59" y="14"/>
                  </a:cubicBezTo>
                  <a:cubicBezTo>
                    <a:pt x="59" y="6"/>
                    <a:pt x="53" y="0"/>
                    <a:pt x="45" y="0"/>
                  </a:cubicBezTo>
                  <a:cubicBezTo>
                    <a:pt x="38" y="0"/>
                    <a:pt x="32" y="6"/>
                    <a:pt x="32" y="14"/>
                  </a:cubicBezTo>
                  <a:cubicBezTo>
                    <a:pt x="32" y="14"/>
                    <a:pt x="32" y="14"/>
                    <a:pt x="32" y="14"/>
                  </a:cubicBezTo>
                  <a:cubicBezTo>
                    <a:pt x="32" y="19"/>
                    <a:pt x="35" y="24"/>
                    <a:pt x="40" y="26"/>
                  </a:cubicBezTo>
                  <a:cubicBezTo>
                    <a:pt x="40" y="41"/>
                    <a:pt x="40" y="41"/>
                    <a:pt x="40" y="41"/>
                  </a:cubicBezTo>
                  <a:cubicBezTo>
                    <a:pt x="26" y="41"/>
                    <a:pt x="26" y="41"/>
                    <a:pt x="26" y="41"/>
                  </a:cubicBezTo>
                  <a:cubicBezTo>
                    <a:pt x="24" y="36"/>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5" y="67"/>
                    <a:pt x="50" y="65"/>
                  </a:cubicBezTo>
                  <a:cubicBezTo>
                    <a:pt x="50" y="51"/>
                    <a:pt x="50" y="51"/>
                    <a:pt x="50"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2" name="Freeform 266"/>
            <p:cNvSpPr>
              <a:spLocks/>
            </p:cNvSpPr>
            <p:nvPr/>
          </p:nvSpPr>
          <p:spPr bwMode="auto">
            <a:xfrm>
              <a:off x="3711575" y="4587875"/>
              <a:ext cx="74613" cy="73025"/>
            </a:xfrm>
            <a:custGeom>
              <a:avLst/>
              <a:gdLst>
                <a:gd name="T0" fmla="*/ 91 w 91"/>
                <a:gd name="T1" fmla="*/ 46 h 91"/>
                <a:gd name="T2" fmla="*/ 77 w 91"/>
                <a:gd name="T3" fmla="*/ 32 h 91"/>
                <a:gd name="T4" fmla="*/ 77 w 91"/>
                <a:gd name="T5" fmla="*/ 32 h 91"/>
                <a:gd name="T6" fmla="*/ 65 w 91"/>
                <a:gd name="T7" fmla="*/ 41 h 91"/>
                <a:gd name="T8" fmla="*/ 50 w 91"/>
                <a:gd name="T9" fmla="*/ 41 h 91"/>
                <a:gd name="T10" fmla="*/ 50 w 91"/>
                <a:gd name="T11" fmla="*/ 26 h 91"/>
                <a:gd name="T12" fmla="*/ 59 w 91"/>
                <a:gd name="T13" fmla="*/ 14 h 91"/>
                <a:gd name="T14" fmla="*/ 59 w 91"/>
                <a:gd name="T15" fmla="*/ 14 h 91"/>
                <a:gd name="T16" fmla="*/ 45 w 91"/>
                <a:gd name="T17" fmla="*/ 0 h 91"/>
                <a:gd name="T18" fmla="*/ 32 w 91"/>
                <a:gd name="T19" fmla="*/ 14 h 91"/>
                <a:gd name="T20" fmla="*/ 32 w 91"/>
                <a:gd name="T21" fmla="*/ 14 h 91"/>
                <a:gd name="T22" fmla="*/ 40 w 91"/>
                <a:gd name="T23" fmla="*/ 26 h 91"/>
                <a:gd name="T24" fmla="*/ 40 w 91"/>
                <a:gd name="T25" fmla="*/ 41 h 91"/>
                <a:gd name="T26" fmla="*/ 26 w 91"/>
                <a:gd name="T27" fmla="*/ 41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0 w 91"/>
                <a:gd name="T55" fmla="*/ 65 h 91"/>
                <a:gd name="T56" fmla="*/ 50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6"/>
                    <a:pt x="65" y="41"/>
                  </a:cubicBezTo>
                  <a:cubicBezTo>
                    <a:pt x="50" y="41"/>
                    <a:pt x="50" y="41"/>
                    <a:pt x="50" y="41"/>
                  </a:cubicBezTo>
                  <a:cubicBezTo>
                    <a:pt x="50" y="26"/>
                    <a:pt x="50" y="26"/>
                    <a:pt x="50" y="26"/>
                  </a:cubicBezTo>
                  <a:cubicBezTo>
                    <a:pt x="55" y="24"/>
                    <a:pt x="59" y="19"/>
                    <a:pt x="59" y="14"/>
                  </a:cubicBezTo>
                  <a:cubicBezTo>
                    <a:pt x="59" y="14"/>
                    <a:pt x="59" y="14"/>
                    <a:pt x="59" y="14"/>
                  </a:cubicBezTo>
                  <a:cubicBezTo>
                    <a:pt x="59" y="6"/>
                    <a:pt x="53" y="0"/>
                    <a:pt x="45" y="0"/>
                  </a:cubicBezTo>
                  <a:cubicBezTo>
                    <a:pt x="38" y="0"/>
                    <a:pt x="32" y="6"/>
                    <a:pt x="32" y="14"/>
                  </a:cubicBezTo>
                  <a:cubicBezTo>
                    <a:pt x="32" y="14"/>
                    <a:pt x="32" y="14"/>
                    <a:pt x="32" y="14"/>
                  </a:cubicBezTo>
                  <a:cubicBezTo>
                    <a:pt x="32" y="19"/>
                    <a:pt x="35" y="24"/>
                    <a:pt x="40" y="26"/>
                  </a:cubicBezTo>
                  <a:cubicBezTo>
                    <a:pt x="40" y="41"/>
                    <a:pt x="40" y="41"/>
                    <a:pt x="40" y="41"/>
                  </a:cubicBezTo>
                  <a:cubicBezTo>
                    <a:pt x="26" y="41"/>
                    <a:pt x="26" y="41"/>
                    <a:pt x="26" y="41"/>
                  </a:cubicBezTo>
                  <a:cubicBezTo>
                    <a:pt x="24" y="36"/>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5" y="67"/>
                    <a:pt x="50" y="65"/>
                  </a:cubicBezTo>
                  <a:cubicBezTo>
                    <a:pt x="50" y="51"/>
                    <a:pt x="50" y="51"/>
                    <a:pt x="50"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3" name="Freeform 267"/>
            <p:cNvSpPr>
              <a:spLocks/>
            </p:cNvSpPr>
            <p:nvPr/>
          </p:nvSpPr>
          <p:spPr bwMode="auto">
            <a:xfrm>
              <a:off x="3856038" y="4587875"/>
              <a:ext cx="74613" cy="73025"/>
            </a:xfrm>
            <a:custGeom>
              <a:avLst/>
              <a:gdLst>
                <a:gd name="T0" fmla="*/ 92 w 92"/>
                <a:gd name="T1" fmla="*/ 46 h 91"/>
                <a:gd name="T2" fmla="*/ 78 w 92"/>
                <a:gd name="T3" fmla="*/ 32 h 91"/>
                <a:gd name="T4" fmla="*/ 78 w 92"/>
                <a:gd name="T5" fmla="*/ 32 h 91"/>
                <a:gd name="T6" fmla="*/ 66 w 92"/>
                <a:gd name="T7" fmla="*/ 41 h 91"/>
                <a:gd name="T8" fmla="*/ 51 w 92"/>
                <a:gd name="T9" fmla="*/ 41 h 91"/>
                <a:gd name="T10" fmla="*/ 51 w 92"/>
                <a:gd name="T11" fmla="*/ 26 h 91"/>
                <a:gd name="T12" fmla="*/ 60 w 92"/>
                <a:gd name="T13" fmla="*/ 14 h 91"/>
                <a:gd name="T14" fmla="*/ 60 w 92"/>
                <a:gd name="T15" fmla="*/ 14 h 91"/>
                <a:gd name="T16" fmla="*/ 46 w 92"/>
                <a:gd name="T17" fmla="*/ 0 h 91"/>
                <a:gd name="T18" fmla="*/ 32 w 92"/>
                <a:gd name="T19" fmla="*/ 14 h 91"/>
                <a:gd name="T20" fmla="*/ 32 w 92"/>
                <a:gd name="T21" fmla="*/ 14 h 91"/>
                <a:gd name="T22" fmla="*/ 41 w 92"/>
                <a:gd name="T23" fmla="*/ 26 h 91"/>
                <a:gd name="T24" fmla="*/ 41 w 92"/>
                <a:gd name="T25" fmla="*/ 41 h 91"/>
                <a:gd name="T26" fmla="*/ 27 w 92"/>
                <a:gd name="T27" fmla="*/ 41 h 91"/>
                <a:gd name="T28" fmla="*/ 14 w 92"/>
                <a:gd name="T29" fmla="*/ 32 h 91"/>
                <a:gd name="T30" fmla="*/ 14 w 92"/>
                <a:gd name="T31" fmla="*/ 32 h 91"/>
                <a:gd name="T32" fmla="*/ 0 w 92"/>
                <a:gd name="T33" fmla="*/ 46 h 91"/>
                <a:gd name="T34" fmla="*/ 14 w 92"/>
                <a:gd name="T35" fmla="*/ 59 h 91"/>
                <a:gd name="T36" fmla="*/ 14 w 92"/>
                <a:gd name="T37" fmla="*/ 59 h 91"/>
                <a:gd name="T38" fmla="*/ 27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60 w 92"/>
                <a:gd name="T51" fmla="*/ 78 h 91"/>
                <a:gd name="T52" fmla="*/ 60 w 92"/>
                <a:gd name="T53" fmla="*/ 78 h 91"/>
                <a:gd name="T54" fmla="*/ 51 w 92"/>
                <a:gd name="T55" fmla="*/ 65 h 91"/>
                <a:gd name="T56" fmla="*/ 51 w 92"/>
                <a:gd name="T57" fmla="*/ 51 h 91"/>
                <a:gd name="T58" fmla="*/ 66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6" y="32"/>
                    <a:pt x="78" y="32"/>
                  </a:cubicBezTo>
                  <a:cubicBezTo>
                    <a:pt x="78" y="32"/>
                    <a:pt x="78" y="32"/>
                    <a:pt x="78" y="32"/>
                  </a:cubicBezTo>
                  <a:cubicBezTo>
                    <a:pt x="72" y="32"/>
                    <a:pt x="68" y="36"/>
                    <a:pt x="66" y="41"/>
                  </a:cubicBezTo>
                  <a:cubicBezTo>
                    <a:pt x="51" y="41"/>
                    <a:pt x="51" y="41"/>
                    <a:pt x="51" y="41"/>
                  </a:cubicBezTo>
                  <a:cubicBezTo>
                    <a:pt x="51" y="26"/>
                    <a:pt x="51" y="26"/>
                    <a:pt x="51" y="26"/>
                  </a:cubicBezTo>
                  <a:cubicBezTo>
                    <a:pt x="56" y="24"/>
                    <a:pt x="60" y="19"/>
                    <a:pt x="60" y="14"/>
                  </a:cubicBezTo>
                  <a:cubicBezTo>
                    <a:pt x="60" y="14"/>
                    <a:pt x="60" y="14"/>
                    <a:pt x="60" y="14"/>
                  </a:cubicBezTo>
                  <a:cubicBezTo>
                    <a:pt x="60" y="6"/>
                    <a:pt x="54" y="0"/>
                    <a:pt x="46" y="0"/>
                  </a:cubicBezTo>
                  <a:cubicBezTo>
                    <a:pt x="39" y="0"/>
                    <a:pt x="32" y="6"/>
                    <a:pt x="32" y="14"/>
                  </a:cubicBezTo>
                  <a:cubicBezTo>
                    <a:pt x="32" y="14"/>
                    <a:pt x="32" y="14"/>
                    <a:pt x="32" y="14"/>
                  </a:cubicBezTo>
                  <a:cubicBezTo>
                    <a:pt x="32" y="19"/>
                    <a:pt x="36" y="24"/>
                    <a:pt x="41" y="26"/>
                  </a:cubicBezTo>
                  <a:cubicBezTo>
                    <a:pt x="41" y="41"/>
                    <a:pt x="41" y="41"/>
                    <a:pt x="41" y="41"/>
                  </a:cubicBezTo>
                  <a:cubicBezTo>
                    <a:pt x="27" y="41"/>
                    <a:pt x="27" y="41"/>
                    <a:pt x="27" y="41"/>
                  </a:cubicBezTo>
                  <a:cubicBezTo>
                    <a:pt x="25" y="36"/>
                    <a:pt x="20" y="32"/>
                    <a:pt x="14" y="32"/>
                  </a:cubicBezTo>
                  <a:cubicBezTo>
                    <a:pt x="14" y="32"/>
                    <a:pt x="14" y="32"/>
                    <a:pt x="14" y="32"/>
                  </a:cubicBezTo>
                  <a:cubicBezTo>
                    <a:pt x="7" y="32"/>
                    <a:pt x="0" y="38"/>
                    <a:pt x="0" y="46"/>
                  </a:cubicBezTo>
                  <a:cubicBezTo>
                    <a:pt x="0" y="53"/>
                    <a:pt x="7" y="59"/>
                    <a:pt x="14" y="59"/>
                  </a:cubicBezTo>
                  <a:cubicBezTo>
                    <a:pt x="14" y="59"/>
                    <a:pt x="14" y="59"/>
                    <a:pt x="14" y="59"/>
                  </a:cubicBezTo>
                  <a:cubicBezTo>
                    <a:pt x="20" y="59"/>
                    <a:pt x="25" y="56"/>
                    <a:pt x="27"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9" y="91"/>
                    <a:pt x="46" y="91"/>
                  </a:cubicBezTo>
                  <a:cubicBezTo>
                    <a:pt x="54" y="91"/>
                    <a:pt x="60" y="85"/>
                    <a:pt x="60" y="78"/>
                  </a:cubicBezTo>
                  <a:cubicBezTo>
                    <a:pt x="60" y="78"/>
                    <a:pt x="60" y="78"/>
                    <a:pt x="60" y="78"/>
                  </a:cubicBezTo>
                  <a:cubicBezTo>
                    <a:pt x="60" y="72"/>
                    <a:pt x="56" y="67"/>
                    <a:pt x="51" y="65"/>
                  </a:cubicBezTo>
                  <a:cubicBezTo>
                    <a:pt x="51" y="51"/>
                    <a:pt x="51" y="51"/>
                    <a:pt x="51" y="51"/>
                  </a:cubicBezTo>
                  <a:cubicBezTo>
                    <a:pt x="66" y="51"/>
                    <a:pt x="66" y="51"/>
                    <a:pt x="66" y="51"/>
                  </a:cubicBezTo>
                  <a:cubicBezTo>
                    <a:pt x="68" y="56"/>
                    <a:pt x="72" y="59"/>
                    <a:pt x="78" y="59"/>
                  </a:cubicBezTo>
                  <a:cubicBezTo>
                    <a:pt x="78" y="59"/>
                    <a:pt x="78" y="59"/>
                    <a:pt x="78" y="59"/>
                  </a:cubicBezTo>
                  <a:cubicBezTo>
                    <a:pt x="86"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4" name="Freeform 268"/>
            <p:cNvSpPr>
              <a:spLocks/>
            </p:cNvSpPr>
            <p:nvPr/>
          </p:nvSpPr>
          <p:spPr bwMode="auto">
            <a:xfrm>
              <a:off x="4000500" y="4587875"/>
              <a:ext cx="74613" cy="73025"/>
            </a:xfrm>
            <a:custGeom>
              <a:avLst/>
              <a:gdLst>
                <a:gd name="T0" fmla="*/ 92 w 92"/>
                <a:gd name="T1" fmla="*/ 46 h 91"/>
                <a:gd name="T2" fmla="*/ 78 w 92"/>
                <a:gd name="T3" fmla="*/ 32 h 91"/>
                <a:gd name="T4" fmla="*/ 78 w 92"/>
                <a:gd name="T5" fmla="*/ 32 h 91"/>
                <a:gd name="T6" fmla="*/ 65 w 92"/>
                <a:gd name="T7" fmla="*/ 41 h 91"/>
                <a:gd name="T8" fmla="*/ 51 w 92"/>
                <a:gd name="T9" fmla="*/ 41 h 91"/>
                <a:gd name="T10" fmla="*/ 51 w 92"/>
                <a:gd name="T11" fmla="*/ 26 h 91"/>
                <a:gd name="T12" fmla="*/ 60 w 92"/>
                <a:gd name="T13" fmla="*/ 14 h 91"/>
                <a:gd name="T14" fmla="*/ 60 w 92"/>
                <a:gd name="T15" fmla="*/ 14 h 91"/>
                <a:gd name="T16" fmla="*/ 46 w 92"/>
                <a:gd name="T17" fmla="*/ 0 h 91"/>
                <a:gd name="T18" fmla="*/ 32 w 92"/>
                <a:gd name="T19" fmla="*/ 14 h 91"/>
                <a:gd name="T20" fmla="*/ 32 w 92"/>
                <a:gd name="T21" fmla="*/ 14 h 91"/>
                <a:gd name="T22" fmla="*/ 41 w 92"/>
                <a:gd name="T23" fmla="*/ 26 h 91"/>
                <a:gd name="T24" fmla="*/ 41 w 92"/>
                <a:gd name="T25" fmla="*/ 41 h 91"/>
                <a:gd name="T26" fmla="*/ 26 w 92"/>
                <a:gd name="T27" fmla="*/ 41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60 w 92"/>
                <a:gd name="T51" fmla="*/ 78 h 91"/>
                <a:gd name="T52" fmla="*/ 60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8" y="36"/>
                    <a:pt x="65" y="41"/>
                  </a:cubicBezTo>
                  <a:cubicBezTo>
                    <a:pt x="51" y="41"/>
                    <a:pt x="51" y="41"/>
                    <a:pt x="51" y="41"/>
                  </a:cubicBezTo>
                  <a:cubicBezTo>
                    <a:pt x="51" y="26"/>
                    <a:pt x="51" y="26"/>
                    <a:pt x="51" y="26"/>
                  </a:cubicBezTo>
                  <a:cubicBezTo>
                    <a:pt x="56" y="24"/>
                    <a:pt x="60" y="19"/>
                    <a:pt x="60" y="14"/>
                  </a:cubicBezTo>
                  <a:cubicBezTo>
                    <a:pt x="60" y="14"/>
                    <a:pt x="60" y="14"/>
                    <a:pt x="60" y="14"/>
                  </a:cubicBezTo>
                  <a:cubicBezTo>
                    <a:pt x="60" y="6"/>
                    <a:pt x="53" y="0"/>
                    <a:pt x="46" y="0"/>
                  </a:cubicBezTo>
                  <a:cubicBezTo>
                    <a:pt x="38" y="0"/>
                    <a:pt x="32" y="6"/>
                    <a:pt x="32" y="14"/>
                  </a:cubicBezTo>
                  <a:cubicBezTo>
                    <a:pt x="32" y="14"/>
                    <a:pt x="32" y="14"/>
                    <a:pt x="32" y="14"/>
                  </a:cubicBezTo>
                  <a:cubicBezTo>
                    <a:pt x="32" y="19"/>
                    <a:pt x="36" y="24"/>
                    <a:pt x="41" y="26"/>
                  </a:cubicBezTo>
                  <a:cubicBezTo>
                    <a:pt x="41" y="41"/>
                    <a:pt x="41" y="41"/>
                    <a:pt x="41" y="41"/>
                  </a:cubicBezTo>
                  <a:cubicBezTo>
                    <a:pt x="26" y="41"/>
                    <a:pt x="26" y="41"/>
                    <a:pt x="26" y="41"/>
                  </a:cubicBezTo>
                  <a:cubicBezTo>
                    <a:pt x="24" y="36"/>
                    <a:pt x="20"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20"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60" y="85"/>
                    <a:pt x="60" y="78"/>
                  </a:cubicBezTo>
                  <a:cubicBezTo>
                    <a:pt x="60" y="78"/>
                    <a:pt x="60" y="78"/>
                    <a:pt x="60" y="78"/>
                  </a:cubicBezTo>
                  <a:cubicBezTo>
                    <a:pt x="60" y="72"/>
                    <a:pt x="56" y="67"/>
                    <a:pt x="51" y="65"/>
                  </a:cubicBezTo>
                  <a:cubicBezTo>
                    <a:pt x="51" y="51"/>
                    <a:pt x="51" y="51"/>
                    <a:pt x="51" y="51"/>
                  </a:cubicBezTo>
                  <a:cubicBezTo>
                    <a:pt x="65" y="51"/>
                    <a:pt x="65" y="51"/>
                    <a:pt x="65" y="51"/>
                  </a:cubicBezTo>
                  <a:cubicBezTo>
                    <a:pt x="68"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5" name="Freeform 269"/>
            <p:cNvSpPr>
              <a:spLocks/>
            </p:cNvSpPr>
            <p:nvPr/>
          </p:nvSpPr>
          <p:spPr bwMode="auto">
            <a:xfrm>
              <a:off x="4144963" y="4587875"/>
              <a:ext cx="74613" cy="73025"/>
            </a:xfrm>
            <a:custGeom>
              <a:avLst/>
              <a:gdLst>
                <a:gd name="T0" fmla="*/ 92 w 92"/>
                <a:gd name="T1" fmla="*/ 46 h 91"/>
                <a:gd name="T2" fmla="*/ 78 w 92"/>
                <a:gd name="T3" fmla="*/ 32 h 91"/>
                <a:gd name="T4" fmla="*/ 78 w 92"/>
                <a:gd name="T5" fmla="*/ 32 h 91"/>
                <a:gd name="T6" fmla="*/ 65 w 92"/>
                <a:gd name="T7" fmla="*/ 41 h 91"/>
                <a:gd name="T8" fmla="*/ 51 w 92"/>
                <a:gd name="T9" fmla="*/ 41 h 91"/>
                <a:gd name="T10" fmla="*/ 51 w 92"/>
                <a:gd name="T11" fmla="*/ 26 h 91"/>
                <a:gd name="T12" fmla="*/ 59 w 92"/>
                <a:gd name="T13" fmla="*/ 14 h 91"/>
                <a:gd name="T14" fmla="*/ 59 w 92"/>
                <a:gd name="T15" fmla="*/ 14 h 91"/>
                <a:gd name="T16" fmla="*/ 46 w 92"/>
                <a:gd name="T17" fmla="*/ 0 h 91"/>
                <a:gd name="T18" fmla="*/ 32 w 92"/>
                <a:gd name="T19" fmla="*/ 14 h 91"/>
                <a:gd name="T20" fmla="*/ 32 w 92"/>
                <a:gd name="T21" fmla="*/ 14 h 91"/>
                <a:gd name="T22" fmla="*/ 41 w 92"/>
                <a:gd name="T23" fmla="*/ 26 h 91"/>
                <a:gd name="T24" fmla="*/ 41 w 92"/>
                <a:gd name="T25" fmla="*/ 41 h 91"/>
                <a:gd name="T26" fmla="*/ 26 w 92"/>
                <a:gd name="T27" fmla="*/ 41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59 w 92"/>
                <a:gd name="T51" fmla="*/ 78 h 91"/>
                <a:gd name="T52" fmla="*/ 59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1"/>
                    <a:pt x="41" y="41"/>
                    <a:pt x="41" y="41"/>
                  </a:cubicBezTo>
                  <a:cubicBezTo>
                    <a:pt x="26" y="41"/>
                    <a:pt x="26" y="41"/>
                    <a:pt x="26" y="41"/>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6" name="Freeform 270"/>
            <p:cNvSpPr>
              <a:spLocks/>
            </p:cNvSpPr>
            <p:nvPr/>
          </p:nvSpPr>
          <p:spPr bwMode="auto">
            <a:xfrm>
              <a:off x="4289425" y="4587875"/>
              <a:ext cx="73025" cy="73025"/>
            </a:xfrm>
            <a:custGeom>
              <a:avLst/>
              <a:gdLst>
                <a:gd name="T0" fmla="*/ 91 w 91"/>
                <a:gd name="T1" fmla="*/ 46 h 91"/>
                <a:gd name="T2" fmla="*/ 78 w 91"/>
                <a:gd name="T3" fmla="*/ 32 h 91"/>
                <a:gd name="T4" fmla="*/ 78 w 91"/>
                <a:gd name="T5" fmla="*/ 32 h 91"/>
                <a:gd name="T6" fmla="*/ 65 w 91"/>
                <a:gd name="T7" fmla="*/ 41 h 91"/>
                <a:gd name="T8" fmla="*/ 51 w 91"/>
                <a:gd name="T9" fmla="*/ 41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1 w 91"/>
                <a:gd name="T23" fmla="*/ 26 h 91"/>
                <a:gd name="T24" fmla="*/ 41 w 91"/>
                <a:gd name="T25" fmla="*/ 41 h 91"/>
                <a:gd name="T26" fmla="*/ 26 w 91"/>
                <a:gd name="T27" fmla="*/ 41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1"/>
                    <a:pt x="41" y="41"/>
                    <a:pt x="41" y="41"/>
                  </a:cubicBezTo>
                  <a:cubicBezTo>
                    <a:pt x="26" y="41"/>
                    <a:pt x="26" y="41"/>
                    <a:pt x="26" y="41"/>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7" name="Freeform 271"/>
            <p:cNvSpPr>
              <a:spLocks/>
            </p:cNvSpPr>
            <p:nvPr/>
          </p:nvSpPr>
          <p:spPr bwMode="auto">
            <a:xfrm>
              <a:off x="4433888" y="4587875"/>
              <a:ext cx="73025" cy="73025"/>
            </a:xfrm>
            <a:custGeom>
              <a:avLst/>
              <a:gdLst>
                <a:gd name="T0" fmla="*/ 91 w 91"/>
                <a:gd name="T1" fmla="*/ 46 h 91"/>
                <a:gd name="T2" fmla="*/ 78 w 91"/>
                <a:gd name="T3" fmla="*/ 32 h 91"/>
                <a:gd name="T4" fmla="*/ 78 w 91"/>
                <a:gd name="T5" fmla="*/ 32 h 91"/>
                <a:gd name="T6" fmla="*/ 65 w 91"/>
                <a:gd name="T7" fmla="*/ 41 h 91"/>
                <a:gd name="T8" fmla="*/ 51 w 91"/>
                <a:gd name="T9" fmla="*/ 41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1 w 91"/>
                <a:gd name="T23" fmla="*/ 26 h 91"/>
                <a:gd name="T24" fmla="*/ 41 w 91"/>
                <a:gd name="T25" fmla="*/ 41 h 91"/>
                <a:gd name="T26" fmla="*/ 26 w 91"/>
                <a:gd name="T27" fmla="*/ 41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1"/>
                    <a:pt x="41" y="41"/>
                    <a:pt x="41" y="41"/>
                  </a:cubicBezTo>
                  <a:cubicBezTo>
                    <a:pt x="26" y="41"/>
                    <a:pt x="26" y="41"/>
                    <a:pt x="26" y="41"/>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8" name="Freeform 272"/>
            <p:cNvSpPr>
              <a:spLocks/>
            </p:cNvSpPr>
            <p:nvPr/>
          </p:nvSpPr>
          <p:spPr bwMode="auto">
            <a:xfrm>
              <a:off x="4578350" y="4587875"/>
              <a:ext cx="73025" cy="73025"/>
            </a:xfrm>
            <a:custGeom>
              <a:avLst/>
              <a:gdLst>
                <a:gd name="T0" fmla="*/ 91 w 91"/>
                <a:gd name="T1" fmla="*/ 46 h 91"/>
                <a:gd name="T2" fmla="*/ 78 w 91"/>
                <a:gd name="T3" fmla="*/ 32 h 91"/>
                <a:gd name="T4" fmla="*/ 78 w 91"/>
                <a:gd name="T5" fmla="*/ 32 h 91"/>
                <a:gd name="T6" fmla="*/ 65 w 91"/>
                <a:gd name="T7" fmla="*/ 41 h 91"/>
                <a:gd name="T8" fmla="*/ 51 w 91"/>
                <a:gd name="T9" fmla="*/ 41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0 w 91"/>
                <a:gd name="T23" fmla="*/ 26 h 91"/>
                <a:gd name="T24" fmla="*/ 40 w 91"/>
                <a:gd name="T25" fmla="*/ 41 h 91"/>
                <a:gd name="T26" fmla="*/ 26 w 91"/>
                <a:gd name="T27" fmla="*/ 41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0" y="26"/>
                  </a:cubicBezTo>
                  <a:cubicBezTo>
                    <a:pt x="40" y="41"/>
                    <a:pt x="40" y="41"/>
                    <a:pt x="40" y="41"/>
                  </a:cubicBezTo>
                  <a:cubicBezTo>
                    <a:pt x="26" y="41"/>
                    <a:pt x="26" y="41"/>
                    <a:pt x="26" y="41"/>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9" name="Freeform 273"/>
            <p:cNvSpPr>
              <a:spLocks/>
            </p:cNvSpPr>
            <p:nvPr/>
          </p:nvSpPr>
          <p:spPr bwMode="auto">
            <a:xfrm>
              <a:off x="2266950" y="4732338"/>
              <a:ext cx="74613" cy="73025"/>
            </a:xfrm>
            <a:custGeom>
              <a:avLst/>
              <a:gdLst>
                <a:gd name="T0" fmla="*/ 92 w 92"/>
                <a:gd name="T1" fmla="*/ 46 h 91"/>
                <a:gd name="T2" fmla="*/ 78 w 92"/>
                <a:gd name="T3" fmla="*/ 32 h 91"/>
                <a:gd name="T4" fmla="*/ 78 w 92"/>
                <a:gd name="T5" fmla="*/ 32 h 91"/>
                <a:gd name="T6" fmla="*/ 65 w 92"/>
                <a:gd name="T7" fmla="*/ 40 h 91"/>
                <a:gd name="T8" fmla="*/ 51 w 92"/>
                <a:gd name="T9" fmla="*/ 40 h 91"/>
                <a:gd name="T10" fmla="*/ 51 w 92"/>
                <a:gd name="T11" fmla="*/ 26 h 91"/>
                <a:gd name="T12" fmla="*/ 60 w 92"/>
                <a:gd name="T13" fmla="*/ 14 h 91"/>
                <a:gd name="T14" fmla="*/ 60 w 92"/>
                <a:gd name="T15" fmla="*/ 14 h 91"/>
                <a:gd name="T16" fmla="*/ 46 w 92"/>
                <a:gd name="T17" fmla="*/ 0 h 91"/>
                <a:gd name="T18" fmla="*/ 32 w 92"/>
                <a:gd name="T19" fmla="*/ 14 h 91"/>
                <a:gd name="T20" fmla="*/ 32 w 92"/>
                <a:gd name="T21" fmla="*/ 14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60 w 92"/>
                <a:gd name="T51" fmla="*/ 78 h 91"/>
                <a:gd name="T52" fmla="*/ 60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8" y="36"/>
                    <a:pt x="65" y="40"/>
                  </a:cubicBezTo>
                  <a:cubicBezTo>
                    <a:pt x="51" y="40"/>
                    <a:pt x="51" y="40"/>
                    <a:pt x="51" y="40"/>
                  </a:cubicBezTo>
                  <a:cubicBezTo>
                    <a:pt x="51" y="26"/>
                    <a:pt x="51" y="26"/>
                    <a:pt x="51" y="26"/>
                  </a:cubicBezTo>
                  <a:cubicBezTo>
                    <a:pt x="56" y="24"/>
                    <a:pt x="60" y="19"/>
                    <a:pt x="60" y="14"/>
                  </a:cubicBezTo>
                  <a:cubicBezTo>
                    <a:pt x="60" y="14"/>
                    <a:pt x="60" y="14"/>
                    <a:pt x="60" y="14"/>
                  </a:cubicBezTo>
                  <a:cubicBezTo>
                    <a:pt x="60" y="6"/>
                    <a:pt x="53" y="0"/>
                    <a:pt x="46" y="0"/>
                  </a:cubicBezTo>
                  <a:cubicBezTo>
                    <a:pt x="39" y="0"/>
                    <a:pt x="32" y="6"/>
                    <a:pt x="32" y="14"/>
                  </a:cubicBezTo>
                  <a:cubicBezTo>
                    <a:pt x="32" y="14"/>
                    <a:pt x="32" y="14"/>
                    <a:pt x="32" y="14"/>
                  </a:cubicBezTo>
                  <a:cubicBezTo>
                    <a:pt x="32" y="19"/>
                    <a:pt x="36" y="24"/>
                    <a:pt x="41" y="26"/>
                  </a:cubicBezTo>
                  <a:cubicBezTo>
                    <a:pt x="41" y="40"/>
                    <a:pt x="41" y="40"/>
                    <a:pt x="41" y="40"/>
                  </a:cubicBezTo>
                  <a:cubicBezTo>
                    <a:pt x="26" y="40"/>
                    <a:pt x="26" y="40"/>
                    <a:pt x="26" y="40"/>
                  </a:cubicBezTo>
                  <a:cubicBezTo>
                    <a:pt x="24" y="36"/>
                    <a:pt x="20"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20"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9" y="91"/>
                    <a:pt x="46" y="91"/>
                  </a:cubicBezTo>
                  <a:cubicBezTo>
                    <a:pt x="53" y="91"/>
                    <a:pt x="60" y="85"/>
                    <a:pt x="60" y="78"/>
                  </a:cubicBezTo>
                  <a:cubicBezTo>
                    <a:pt x="60" y="78"/>
                    <a:pt x="60" y="78"/>
                    <a:pt x="60" y="78"/>
                  </a:cubicBezTo>
                  <a:cubicBezTo>
                    <a:pt x="60" y="72"/>
                    <a:pt x="56" y="67"/>
                    <a:pt x="51" y="65"/>
                  </a:cubicBezTo>
                  <a:cubicBezTo>
                    <a:pt x="51" y="51"/>
                    <a:pt x="51" y="51"/>
                    <a:pt x="51" y="51"/>
                  </a:cubicBezTo>
                  <a:cubicBezTo>
                    <a:pt x="65" y="51"/>
                    <a:pt x="65" y="51"/>
                    <a:pt x="65" y="51"/>
                  </a:cubicBezTo>
                  <a:cubicBezTo>
                    <a:pt x="68"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0" name="Freeform 274"/>
            <p:cNvSpPr>
              <a:spLocks/>
            </p:cNvSpPr>
            <p:nvPr/>
          </p:nvSpPr>
          <p:spPr bwMode="auto">
            <a:xfrm>
              <a:off x="2411413" y="4732338"/>
              <a:ext cx="74613" cy="73025"/>
            </a:xfrm>
            <a:custGeom>
              <a:avLst/>
              <a:gdLst>
                <a:gd name="T0" fmla="*/ 92 w 92"/>
                <a:gd name="T1" fmla="*/ 46 h 91"/>
                <a:gd name="T2" fmla="*/ 78 w 92"/>
                <a:gd name="T3" fmla="*/ 32 h 91"/>
                <a:gd name="T4" fmla="*/ 78 w 92"/>
                <a:gd name="T5" fmla="*/ 32 h 91"/>
                <a:gd name="T6" fmla="*/ 65 w 92"/>
                <a:gd name="T7" fmla="*/ 40 h 91"/>
                <a:gd name="T8" fmla="*/ 51 w 92"/>
                <a:gd name="T9" fmla="*/ 40 h 91"/>
                <a:gd name="T10" fmla="*/ 51 w 92"/>
                <a:gd name="T11" fmla="*/ 26 h 91"/>
                <a:gd name="T12" fmla="*/ 59 w 92"/>
                <a:gd name="T13" fmla="*/ 14 h 91"/>
                <a:gd name="T14" fmla="*/ 59 w 92"/>
                <a:gd name="T15" fmla="*/ 14 h 91"/>
                <a:gd name="T16" fmla="*/ 46 w 92"/>
                <a:gd name="T17" fmla="*/ 0 h 91"/>
                <a:gd name="T18" fmla="*/ 32 w 92"/>
                <a:gd name="T19" fmla="*/ 14 h 91"/>
                <a:gd name="T20" fmla="*/ 32 w 92"/>
                <a:gd name="T21" fmla="*/ 14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59 w 92"/>
                <a:gd name="T51" fmla="*/ 78 h 91"/>
                <a:gd name="T52" fmla="*/ 59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0"/>
                    <a:pt x="41" y="40"/>
                    <a:pt x="41" y="40"/>
                  </a:cubicBezTo>
                  <a:cubicBezTo>
                    <a:pt x="26" y="40"/>
                    <a:pt x="26" y="40"/>
                    <a:pt x="26" y="40"/>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1" name="Freeform 275"/>
            <p:cNvSpPr>
              <a:spLocks/>
            </p:cNvSpPr>
            <p:nvPr/>
          </p:nvSpPr>
          <p:spPr bwMode="auto">
            <a:xfrm>
              <a:off x="2555875" y="4732338"/>
              <a:ext cx="74613"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0"/>
                    <a:pt x="41" y="40"/>
                    <a:pt x="41" y="40"/>
                  </a:cubicBezTo>
                  <a:cubicBezTo>
                    <a:pt x="26" y="40"/>
                    <a:pt x="26" y="40"/>
                    <a:pt x="26" y="40"/>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2" name="Freeform 276"/>
            <p:cNvSpPr>
              <a:spLocks/>
            </p:cNvSpPr>
            <p:nvPr/>
          </p:nvSpPr>
          <p:spPr bwMode="auto">
            <a:xfrm>
              <a:off x="2700338" y="4732338"/>
              <a:ext cx="74613"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0"/>
                    <a:pt x="41" y="40"/>
                    <a:pt x="41" y="40"/>
                  </a:cubicBezTo>
                  <a:cubicBezTo>
                    <a:pt x="26" y="40"/>
                    <a:pt x="26" y="40"/>
                    <a:pt x="26" y="40"/>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3" name="Freeform 277"/>
            <p:cNvSpPr>
              <a:spLocks/>
            </p:cNvSpPr>
            <p:nvPr/>
          </p:nvSpPr>
          <p:spPr bwMode="auto">
            <a:xfrm>
              <a:off x="2844800" y="4732338"/>
              <a:ext cx="74613"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0 w 91"/>
                <a:gd name="T23" fmla="*/ 26 h 91"/>
                <a:gd name="T24" fmla="*/ 40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0" y="26"/>
                  </a:cubicBezTo>
                  <a:cubicBezTo>
                    <a:pt x="40" y="40"/>
                    <a:pt x="40" y="40"/>
                    <a:pt x="40" y="40"/>
                  </a:cubicBezTo>
                  <a:cubicBezTo>
                    <a:pt x="26" y="40"/>
                    <a:pt x="26" y="40"/>
                    <a:pt x="26" y="40"/>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4" name="Freeform 278"/>
            <p:cNvSpPr>
              <a:spLocks/>
            </p:cNvSpPr>
            <p:nvPr/>
          </p:nvSpPr>
          <p:spPr bwMode="auto">
            <a:xfrm>
              <a:off x="2989263" y="4732338"/>
              <a:ext cx="74613"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0 w 91"/>
                <a:gd name="T23" fmla="*/ 26 h 91"/>
                <a:gd name="T24" fmla="*/ 40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5" y="24"/>
                    <a:pt x="40" y="26"/>
                  </a:cubicBezTo>
                  <a:cubicBezTo>
                    <a:pt x="40" y="40"/>
                    <a:pt x="40" y="40"/>
                    <a:pt x="40" y="40"/>
                  </a:cubicBezTo>
                  <a:cubicBezTo>
                    <a:pt x="26" y="40"/>
                    <a:pt x="26" y="40"/>
                    <a:pt x="26" y="40"/>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5" name="Freeform 279"/>
            <p:cNvSpPr>
              <a:spLocks/>
            </p:cNvSpPr>
            <p:nvPr/>
          </p:nvSpPr>
          <p:spPr bwMode="auto">
            <a:xfrm>
              <a:off x="3133725" y="4732338"/>
              <a:ext cx="74613"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4 h 91"/>
                <a:gd name="T14" fmla="*/ 59 w 91"/>
                <a:gd name="T15" fmla="*/ 14 h 91"/>
                <a:gd name="T16" fmla="*/ 45 w 91"/>
                <a:gd name="T17" fmla="*/ 0 h 91"/>
                <a:gd name="T18" fmla="*/ 32 w 91"/>
                <a:gd name="T19" fmla="*/ 14 h 91"/>
                <a:gd name="T20" fmla="*/ 32 w 91"/>
                <a:gd name="T21" fmla="*/ 14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5" y="0"/>
                  </a:cubicBezTo>
                  <a:cubicBezTo>
                    <a:pt x="38" y="0"/>
                    <a:pt x="32" y="6"/>
                    <a:pt x="32" y="14"/>
                  </a:cubicBezTo>
                  <a:cubicBezTo>
                    <a:pt x="32" y="14"/>
                    <a:pt x="32" y="14"/>
                    <a:pt x="32" y="14"/>
                  </a:cubicBezTo>
                  <a:cubicBezTo>
                    <a:pt x="32" y="19"/>
                    <a:pt x="35" y="24"/>
                    <a:pt x="40" y="26"/>
                  </a:cubicBezTo>
                  <a:cubicBezTo>
                    <a:pt x="40" y="40"/>
                    <a:pt x="40" y="40"/>
                    <a:pt x="40" y="40"/>
                  </a:cubicBezTo>
                  <a:cubicBezTo>
                    <a:pt x="26" y="40"/>
                    <a:pt x="26" y="40"/>
                    <a:pt x="26" y="40"/>
                  </a:cubicBezTo>
                  <a:cubicBezTo>
                    <a:pt x="24" y="36"/>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6" name="Freeform 280"/>
            <p:cNvSpPr>
              <a:spLocks/>
            </p:cNvSpPr>
            <p:nvPr/>
          </p:nvSpPr>
          <p:spPr bwMode="auto">
            <a:xfrm>
              <a:off x="3278188" y="4732338"/>
              <a:ext cx="74613" cy="73025"/>
            </a:xfrm>
            <a:custGeom>
              <a:avLst/>
              <a:gdLst>
                <a:gd name="T0" fmla="*/ 91 w 91"/>
                <a:gd name="T1" fmla="*/ 46 h 91"/>
                <a:gd name="T2" fmla="*/ 77 w 91"/>
                <a:gd name="T3" fmla="*/ 32 h 91"/>
                <a:gd name="T4" fmla="*/ 77 w 91"/>
                <a:gd name="T5" fmla="*/ 32 h 91"/>
                <a:gd name="T6" fmla="*/ 65 w 91"/>
                <a:gd name="T7" fmla="*/ 40 h 91"/>
                <a:gd name="T8" fmla="*/ 51 w 91"/>
                <a:gd name="T9" fmla="*/ 40 h 91"/>
                <a:gd name="T10" fmla="*/ 51 w 91"/>
                <a:gd name="T11" fmla="*/ 26 h 91"/>
                <a:gd name="T12" fmla="*/ 59 w 91"/>
                <a:gd name="T13" fmla="*/ 14 h 91"/>
                <a:gd name="T14" fmla="*/ 59 w 91"/>
                <a:gd name="T15" fmla="*/ 14 h 91"/>
                <a:gd name="T16" fmla="*/ 45 w 91"/>
                <a:gd name="T17" fmla="*/ 0 h 91"/>
                <a:gd name="T18" fmla="*/ 32 w 91"/>
                <a:gd name="T19" fmla="*/ 14 h 91"/>
                <a:gd name="T20" fmla="*/ 32 w 91"/>
                <a:gd name="T21" fmla="*/ 14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5" y="0"/>
                  </a:cubicBezTo>
                  <a:cubicBezTo>
                    <a:pt x="38" y="0"/>
                    <a:pt x="32" y="6"/>
                    <a:pt x="32" y="14"/>
                  </a:cubicBezTo>
                  <a:cubicBezTo>
                    <a:pt x="32" y="14"/>
                    <a:pt x="32" y="14"/>
                    <a:pt x="32" y="14"/>
                  </a:cubicBezTo>
                  <a:cubicBezTo>
                    <a:pt x="32" y="19"/>
                    <a:pt x="35" y="24"/>
                    <a:pt x="40" y="26"/>
                  </a:cubicBezTo>
                  <a:cubicBezTo>
                    <a:pt x="40" y="40"/>
                    <a:pt x="40" y="40"/>
                    <a:pt x="40" y="40"/>
                  </a:cubicBezTo>
                  <a:cubicBezTo>
                    <a:pt x="26" y="40"/>
                    <a:pt x="26" y="40"/>
                    <a:pt x="26" y="40"/>
                  </a:cubicBezTo>
                  <a:cubicBezTo>
                    <a:pt x="24" y="36"/>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7" name="Freeform 281"/>
            <p:cNvSpPr>
              <a:spLocks/>
            </p:cNvSpPr>
            <p:nvPr/>
          </p:nvSpPr>
          <p:spPr bwMode="auto">
            <a:xfrm>
              <a:off x="3422650" y="4732338"/>
              <a:ext cx="74613" cy="73025"/>
            </a:xfrm>
            <a:custGeom>
              <a:avLst/>
              <a:gdLst>
                <a:gd name="T0" fmla="*/ 91 w 91"/>
                <a:gd name="T1" fmla="*/ 46 h 91"/>
                <a:gd name="T2" fmla="*/ 77 w 91"/>
                <a:gd name="T3" fmla="*/ 32 h 91"/>
                <a:gd name="T4" fmla="*/ 77 w 91"/>
                <a:gd name="T5" fmla="*/ 32 h 91"/>
                <a:gd name="T6" fmla="*/ 65 w 91"/>
                <a:gd name="T7" fmla="*/ 40 h 91"/>
                <a:gd name="T8" fmla="*/ 51 w 91"/>
                <a:gd name="T9" fmla="*/ 40 h 91"/>
                <a:gd name="T10" fmla="*/ 51 w 91"/>
                <a:gd name="T11" fmla="*/ 26 h 91"/>
                <a:gd name="T12" fmla="*/ 59 w 91"/>
                <a:gd name="T13" fmla="*/ 14 h 91"/>
                <a:gd name="T14" fmla="*/ 59 w 91"/>
                <a:gd name="T15" fmla="*/ 14 h 91"/>
                <a:gd name="T16" fmla="*/ 45 w 91"/>
                <a:gd name="T17" fmla="*/ 0 h 91"/>
                <a:gd name="T18" fmla="*/ 32 w 91"/>
                <a:gd name="T19" fmla="*/ 14 h 91"/>
                <a:gd name="T20" fmla="*/ 32 w 91"/>
                <a:gd name="T21" fmla="*/ 14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6"/>
                    <a:pt x="65" y="40"/>
                  </a:cubicBezTo>
                  <a:cubicBezTo>
                    <a:pt x="51" y="40"/>
                    <a:pt x="51" y="40"/>
                    <a:pt x="51" y="40"/>
                  </a:cubicBezTo>
                  <a:cubicBezTo>
                    <a:pt x="51" y="26"/>
                    <a:pt x="51" y="26"/>
                    <a:pt x="51" y="26"/>
                  </a:cubicBezTo>
                  <a:cubicBezTo>
                    <a:pt x="55" y="24"/>
                    <a:pt x="59" y="19"/>
                    <a:pt x="59" y="14"/>
                  </a:cubicBezTo>
                  <a:cubicBezTo>
                    <a:pt x="59" y="14"/>
                    <a:pt x="59" y="14"/>
                    <a:pt x="59" y="14"/>
                  </a:cubicBezTo>
                  <a:cubicBezTo>
                    <a:pt x="59" y="6"/>
                    <a:pt x="53" y="0"/>
                    <a:pt x="45" y="0"/>
                  </a:cubicBezTo>
                  <a:cubicBezTo>
                    <a:pt x="38" y="0"/>
                    <a:pt x="32" y="6"/>
                    <a:pt x="32" y="14"/>
                  </a:cubicBezTo>
                  <a:cubicBezTo>
                    <a:pt x="32" y="14"/>
                    <a:pt x="32" y="14"/>
                    <a:pt x="32" y="14"/>
                  </a:cubicBezTo>
                  <a:cubicBezTo>
                    <a:pt x="32" y="19"/>
                    <a:pt x="35" y="24"/>
                    <a:pt x="40" y="26"/>
                  </a:cubicBezTo>
                  <a:cubicBezTo>
                    <a:pt x="40" y="40"/>
                    <a:pt x="40" y="40"/>
                    <a:pt x="40" y="40"/>
                  </a:cubicBezTo>
                  <a:cubicBezTo>
                    <a:pt x="26" y="40"/>
                    <a:pt x="26" y="40"/>
                    <a:pt x="26" y="40"/>
                  </a:cubicBezTo>
                  <a:cubicBezTo>
                    <a:pt x="24" y="36"/>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5" y="67"/>
                    <a:pt x="51" y="65"/>
                  </a:cubicBezTo>
                  <a:cubicBezTo>
                    <a:pt x="51" y="51"/>
                    <a:pt x="51" y="51"/>
                    <a:pt x="51"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8" name="Freeform 282"/>
            <p:cNvSpPr>
              <a:spLocks/>
            </p:cNvSpPr>
            <p:nvPr/>
          </p:nvSpPr>
          <p:spPr bwMode="auto">
            <a:xfrm>
              <a:off x="3567113" y="4732338"/>
              <a:ext cx="74613" cy="73025"/>
            </a:xfrm>
            <a:custGeom>
              <a:avLst/>
              <a:gdLst>
                <a:gd name="T0" fmla="*/ 91 w 91"/>
                <a:gd name="T1" fmla="*/ 46 h 91"/>
                <a:gd name="T2" fmla="*/ 77 w 91"/>
                <a:gd name="T3" fmla="*/ 32 h 91"/>
                <a:gd name="T4" fmla="*/ 77 w 91"/>
                <a:gd name="T5" fmla="*/ 32 h 91"/>
                <a:gd name="T6" fmla="*/ 65 w 91"/>
                <a:gd name="T7" fmla="*/ 40 h 91"/>
                <a:gd name="T8" fmla="*/ 50 w 91"/>
                <a:gd name="T9" fmla="*/ 40 h 91"/>
                <a:gd name="T10" fmla="*/ 50 w 91"/>
                <a:gd name="T11" fmla="*/ 26 h 91"/>
                <a:gd name="T12" fmla="*/ 59 w 91"/>
                <a:gd name="T13" fmla="*/ 14 h 91"/>
                <a:gd name="T14" fmla="*/ 59 w 91"/>
                <a:gd name="T15" fmla="*/ 14 h 91"/>
                <a:gd name="T16" fmla="*/ 45 w 91"/>
                <a:gd name="T17" fmla="*/ 0 h 91"/>
                <a:gd name="T18" fmla="*/ 32 w 91"/>
                <a:gd name="T19" fmla="*/ 14 h 91"/>
                <a:gd name="T20" fmla="*/ 32 w 91"/>
                <a:gd name="T21" fmla="*/ 14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0 w 91"/>
                <a:gd name="T55" fmla="*/ 65 h 91"/>
                <a:gd name="T56" fmla="*/ 50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6"/>
                    <a:pt x="65" y="40"/>
                  </a:cubicBezTo>
                  <a:cubicBezTo>
                    <a:pt x="50" y="40"/>
                    <a:pt x="50" y="40"/>
                    <a:pt x="50" y="40"/>
                  </a:cubicBezTo>
                  <a:cubicBezTo>
                    <a:pt x="50" y="26"/>
                    <a:pt x="50" y="26"/>
                    <a:pt x="50" y="26"/>
                  </a:cubicBezTo>
                  <a:cubicBezTo>
                    <a:pt x="55" y="24"/>
                    <a:pt x="59" y="19"/>
                    <a:pt x="59" y="14"/>
                  </a:cubicBezTo>
                  <a:cubicBezTo>
                    <a:pt x="59" y="14"/>
                    <a:pt x="59" y="14"/>
                    <a:pt x="59" y="14"/>
                  </a:cubicBezTo>
                  <a:cubicBezTo>
                    <a:pt x="59" y="6"/>
                    <a:pt x="53" y="0"/>
                    <a:pt x="45" y="0"/>
                  </a:cubicBezTo>
                  <a:cubicBezTo>
                    <a:pt x="38" y="0"/>
                    <a:pt x="32" y="6"/>
                    <a:pt x="32" y="14"/>
                  </a:cubicBezTo>
                  <a:cubicBezTo>
                    <a:pt x="32" y="14"/>
                    <a:pt x="32" y="14"/>
                    <a:pt x="32" y="14"/>
                  </a:cubicBezTo>
                  <a:cubicBezTo>
                    <a:pt x="32" y="19"/>
                    <a:pt x="35" y="24"/>
                    <a:pt x="40" y="26"/>
                  </a:cubicBezTo>
                  <a:cubicBezTo>
                    <a:pt x="40" y="40"/>
                    <a:pt x="40" y="40"/>
                    <a:pt x="40" y="40"/>
                  </a:cubicBezTo>
                  <a:cubicBezTo>
                    <a:pt x="26" y="40"/>
                    <a:pt x="26" y="40"/>
                    <a:pt x="26" y="40"/>
                  </a:cubicBezTo>
                  <a:cubicBezTo>
                    <a:pt x="24" y="36"/>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5" y="67"/>
                    <a:pt x="50" y="65"/>
                  </a:cubicBezTo>
                  <a:cubicBezTo>
                    <a:pt x="50" y="51"/>
                    <a:pt x="50" y="51"/>
                    <a:pt x="50"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9" name="Freeform 283"/>
            <p:cNvSpPr>
              <a:spLocks/>
            </p:cNvSpPr>
            <p:nvPr/>
          </p:nvSpPr>
          <p:spPr bwMode="auto">
            <a:xfrm>
              <a:off x="3711575" y="4732338"/>
              <a:ext cx="74613" cy="73025"/>
            </a:xfrm>
            <a:custGeom>
              <a:avLst/>
              <a:gdLst>
                <a:gd name="T0" fmla="*/ 91 w 91"/>
                <a:gd name="T1" fmla="*/ 46 h 91"/>
                <a:gd name="T2" fmla="*/ 77 w 91"/>
                <a:gd name="T3" fmla="*/ 32 h 91"/>
                <a:gd name="T4" fmla="*/ 77 w 91"/>
                <a:gd name="T5" fmla="*/ 32 h 91"/>
                <a:gd name="T6" fmla="*/ 65 w 91"/>
                <a:gd name="T7" fmla="*/ 40 h 91"/>
                <a:gd name="T8" fmla="*/ 50 w 91"/>
                <a:gd name="T9" fmla="*/ 40 h 91"/>
                <a:gd name="T10" fmla="*/ 50 w 91"/>
                <a:gd name="T11" fmla="*/ 26 h 91"/>
                <a:gd name="T12" fmla="*/ 59 w 91"/>
                <a:gd name="T13" fmla="*/ 14 h 91"/>
                <a:gd name="T14" fmla="*/ 59 w 91"/>
                <a:gd name="T15" fmla="*/ 14 h 91"/>
                <a:gd name="T16" fmla="*/ 45 w 91"/>
                <a:gd name="T17" fmla="*/ 0 h 91"/>
                <a:gd name="T18" fmla="*/ 32 w 91"/>
                <a:gd name="T19" fmla="*/ 14 h 91"/>
                <a:gd name="T20" fmla="*/ 32 w 91"/>
                <a:gd name="T21" fmla="*/ 14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0 w 91"/>
                <a:gd name="T55" fmla="*/ 65 h 91"/>
                <a:gd name="T56" fmla="*/ 50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6"/>
                    <a:pt x="65" y="40"/>
                  </a:cubicBezTo>
                  <a:cubicBezTo>
                    <a:pt x="50" y="40"/>
                    <a:pt x="50" y="40"/>
                    <a:pt x="50" y="40"/>
                  </a:cubicBezTo>
                  <a:cubicBezTo>
                    <a:pt x="50" y="26"/>
                    <a:pt x="50" y="26"/>
                    <a:pt x="50" y="26"/>
                  </a:cubicBezTo>
                  <a:cubicBezTo>
                    <a:pt x="55" y="24"/>
                    <a:pt x="59" y="19"/>
                    <a:pt x="59" y="14"/>
                  </a:cubicBezTo>
                  <a:cubicBezTo>
                    <a:pt x="59" y="14"/>
                    <a:pt x="59" y="14"/>
                    <a:pt x="59" y="14"/>
                  </a:cubicBezTo>
                  <a:cubicBezTo>
                    <a:pt x="59" y="6"/>
                    <a:pt x="53" y="0"/>
                    <a:pt x="45" y="0"/>
                  </a:cubicBezTo>
                  <a:cubicBezTo>
                    <a:pt x="38" y="0"/>
                    <a:pt x="32" y="6"/>
                    <a:pt x="32" y="14"/>
                  </a:cubicBezTo>
                  <a:cubicBezTo>
                    <a:pt x="32" y="14"/>
                    <a:pt x="32" y="14"/>
                    <a:pt x="32" y="14"/>
                  </a:cubicBezTo>
                  <a:cubicBezTo>
                    <a:pt x="32" y="19"/>
                    <a:pt x="35" y="24"/>
                    <a:pt x="40" y="26"/>
                  </a:cubicBezTo>
                  <a:cubicBezTo>
                    <a:pt x="40" y="40"/>
                    <a:pt x="40" y="40"/>
                    <a:pt x="40" y="40"/>
                  </a:cubicBezTo>
                  <a:cubicBezTo>
                    <a:pt x="26" y="40"/>
                    <a:pt x="26" y="40"/>
                    <a:pt x="26" y="40"/>
                  </a:cubicBezTo>
                  <a:cubicBezTo>
                    <a:pt x="24" y="36"/>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5" y="67"/>
                    <a:pt x="50" y="65"/>
                  </a:cubicBezTo>
                  <a:cubicBezTo>
                    <a:pt x="50" y="51"/>
                    <a:pt x="50" y="51"/>
                    <a:pt x="50"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0" name="Freeform 284"/>
            <p:cNvSpPr>
              <a:spLocks/>
            </p:cNvSpPr>
            <p:nvPr/>
          </p:nvSpPr>
          <p:spPr bwMode="auto">
            <a:xfrm>
              <a:off x="3856038" y="4732338"/>
              <a:ext cx="74613" cy="73025"/>
            </a:xfrm>
            <a:custGeom>
              <a:avLst/>
              <a:gdLst>
                <a:gd name="T0" fmla="*/ 92 w 92"/>
                <a:gd name="T1" fmla="*/ 46 h 91"/>
                <a:gd name="T2" fmla="*/ 78 w 92"/>
                <a:gd name="T3" fmla="*/ 32 h 91"/>
                <a:gd name="T4" fmla="*/ 78 w 92"/>
                <a:gd name="T5" fmla="*/ 32 h 91"/>
                <a:gd name="T6" fmla="*/ 66 w 92"/>
                <a:gd name="T7" fmla="*/ 40 h 91"/>
                <a:gd name="T8" fmla="*/ 51 w 92"/>
                <a:gd name="T9" fmla="*/ 40 h 91"/>
                <a:gd name="T10" fmla="*/ 51 w 92"/>
                <a:gd name="T11" fmla="*/ 26 h 91"/>
                <a:gd name="T12" fmla="*/ 60 w 92"/>
                <a:gd name="T13" fmla="*/ 14 h 91"/>
                <a:gd name="T14" fmla="*/ 60 w 92"/>
                <a:gd name="T15" fmla="*/ 14 h 91"/>
                <a:gd name="T16" fmla="*/ 46 w 92"/>
                <a:gd name="T17" fmla="*/ 0 h 91"/>
                <a:gd name="T18" fmla="*/ 32 w 92"/>
                <a:gd name="T19" fmla="*/ 14 h 91"/>
                <a:gd name="T20" fmla="*/ 32 w 92"/>
                <a:gd name="T21" fmla="*/ 14 h 91"/>
                <a:gd name="T22" fmla="*/ 41 w 92"/>
                <a:gd name="T23" fmla="*/ 26 h 91"/>
                <a:gd name="T24" fmla="*/ 41 w 92"/>
                <a:gd name="T25" fmla="*/ 40 h 91"/>
                <a:gd name="T26" fmla="*/ 27 w 92"/>
                <a:gd name="T27" fmla="*/ 40 h 91"/>
                <a:gd name="T28" fmla="*/ 14 w 92"/>
                <a:gd name="T29" fmla="*/ 32 h 91"/>
                <a:gd name="T30" fmla="*/ 14 w 92"/>
                <a:gd name="T31" fmla="*/ 32 h 91"/>
                <a:gd name="T32" fmla="*/ 0 w 92"/>
                <a:gd name="T33" fmla="*/ 46 h 91"/>
                <a:gd name="T34" fmla="*/ 14 w 92"/>
                <a:gd name="T35" fmla="*/ 59 h 91"/>
                <a:gd name="T36" fmla="*/ 14 w 92"/>
                <a:gd name="T37" fmla="*/ 59 h 91"/>
                <a:gd name="T38" fmla="*/ 27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60 w 92"/>
                <a:gd name="T51" fmla="*/ 78 h 91"/>
                <a:gd name="T52" fmla="*/ 60 w 92"/>
                <a:gd name="T53" fmla="*/ 78 h 91"/>
                <a:gd name="T54" fmla="*/ 51 w 92"/>
                <a:gd name="T55" fmla="*/ 65 h 91"/>
                <a:gd name="T56" fmla="*/ 51 w 92"/>
                <a:gd name="T57" fmla="*/ 51 h 91"/>
                <a:gd name="T58" fmla="*/ 66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6" y="32"/>
                    <a:pt x="78" y="32"/>
                  </a:cubicBezTo>
                  <a:cubicBezTo>
                    <a:pt x="78" y="32"/>
                    <a:pt x="78" y="32"/>
                    <a:pt x="78" y="32"/>
                  </a:cubicBezTo>
                  <a:cubicBezTo>
                    <a:pt x="72" y="32"/>
                    <a:pt x="68" y="36"/>
                    <a:pt x="66" y="40"/>
                  </a:cubicBezTo>
                  <a:cubicBezTo>
                    <a:pt x="51" y="40"/>
                    <a:pt x="51" y="40"/>
                    <a:pt x="51" y="40"/>
                  </a:cubicBezTo>
                  <a:cubicBezTo>
                    <a:pt x="51" y="26"/>
                    <a:pt x="51" y="26"/>
                    <a:pt x="51" y="26"/>
                  </a:cubicBezTo>
                  <a:cubicBezTo>
                    <a:pt x="56" y="24"/>
                    <a:pt x="60" y="19"/>
                    <a:pt x="60" y="14"/>
                  </a:cubicBezTo>
                  <a:cubicBezTo>
                    <a:pt x="60" y="14"/>
                    <a:pt x="60" y="14"/>
                    <a:pt x="60" y="14"/>
                  </a:cubicBezTo>
                  <a:cubicBezTo>
                    <a:pt x="60" y="6"/>
                    <a:pt x="54" y="0"/>
                    <a:pt x="46" y="0"/>
                  </a:cubicBezTo>
                  <a:cubicBezTo>
                    <a:pt x="39" y="0"/>
                    <a:pt x="32" y="6"/>
                    <a:pt x="32" y="14"/>
                  </a:cubicBezTo>
                  <a:cubicBezTo>
                    <a:pt x="32" y="14"/>
                    <a:pt x="32" y="14"/>
                    <a:pt x="32" y="14"/>
                  </a:cubicBezTo>
                  <a:cubicBezTo>
                    <a:pt x="32" y="19"/>
                    <a:pt x="36" y="24"/>
                    <a:pt x="41" y="26"/>
                  </a:cubicBezTo>
                  <a:cubicBezTo>
                    <a:pt x="41" y="40"/>
                    <a:pt x="41" y="40"/>
                    <a:pt x="41" y="40"/>
                  </a:cubicBezTo>
                  <a:cubicBezTo>
                    <a:pt x="27" y="40"/>
                    <a:pt x="27" y="40"/>
                    <a:pt x="27" y="40"/>
                  </a:cubicBezTo>
                  <a:cubicBezTo>
                    <a:pt x="25" y="36"/>
                    <a:pt x="20" y="32"/>
                    <a:pt x="14" y="32"/>
                  </a:cubicBezTo>
                  <a:cubicBezTo>
                    <a:pt x="14" y="32"/>
                    <a:pt x="14" y="32"/>
                    <a:pt x="14" y="32"/>
                  </a:cubicBezTo>
                  <a:cubicBezTo>
                    <a:pt x="7" y="32"/>
                    <a:pt x="0" y="38"/>
                    <a:pt x="0" y="46"/>
                  </a:cubicBezTo>
                  <a:cubicBezTo>
                    <a:pt x="0" y="53"/>
                    <a:pt x="7" y="59"/>
                    <a:pt x="14" y="59"/>
                  </a:cubicBezTo>
                  <a:cubicBezTo>
                    <a:pt x="14" y="59"/>
                    <a:pt x="14" y="59"/>
                    <a:pt x="14" y="59"/>
                  </a:cubicBezTo>
                  <a:cubicBezTo>
                    <a:pt x="20" y="59"/>
                    <a:pt x="25" y="56"/>
                    <a:pt x="27"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9" y="91"/>
                    <a:pt x="46" y="91"/>
                  </a:cubicBezTo>
                  <a:cubicBezTo>
                    <a:pt x="54" y="91"/>
                    <a:pt x="60" y="85"/>
                    <a:pt x="60" y="78"/>
                  </a:cubicBezTo>
                  <a:cubicBezTo>
                    <a:pt x="60" y="78"/>
                    <a:pt x="60" y="78"/>
                    <a:pt x="60" y="78"/>
                  </a:cubicBezTo>
                  <a:cubicBezTo>
                    <a:pt x="60" y="72"/>
                    <a:pt x="56" y="67"/>
                    <a:pt x="51" y="65"/>
                  </a:cubicBezTo>
                  <a:cubicBezTo>
                    <a:pt x="51" y="51"/>
                    <a:pt x="51" y="51"/>
                    <a:pt x="51" y="51"/>
                  </a:cubicBezTo>
                  <a:cubicBezTo>
                    <a:pt x="66" y="51"/>
                    <a:pt x="66" y="51"/>
                    <a:pt x="66" y="51"/>
                  </a:cubicBezTo>
                  <a:cubicBezTo>
                    <a:pt x="68" y="56"/>
                    <a:pt x="72" y="59"/>
                    <a:pt x="78" y="59"/>
                  </a:cubicBezTo>
                  <a:cubicBezTo>
                    <a:pt x="78" y="59"/>
                    <a:pt x="78" y="59"/>
                    <a:pt x="78" y="59"/>
                  </a:cubicBezTo>
                  <a:cubicBezTo>
                    <a:pt x="86"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1" name="Freeform 285"/>
            <p:cNvSpPr>
              <a:spLocks/>
            </p:cNvSpPr>
            <p:nvPr/>
          </p:nvSpPr>
          <p:spPr bwMode="auto">
            <a:xfrm>
              <a:off x="4000500" y="4732338"/>
              <a:ext cx="74613" cy="73025"/>
            </a:xfrm>
            <a:custGeom>
              <a:avLst/>
              <a:gdLst>
                <a:gd name="T0" fmla="*/ 92 w 92"/>
                <a:gd name="T1" fmla="*/ 46 h 91"/>
                <a:gd name="T2" fmla="*/ 78 w 92"/>
                <a:gd name="T3" fmla="*/ 32 h 91"/>
                <a:gd name="T4" fmla="*/ 78 w 92"/>
                <a:gd name="T5" fmla="*/ 32 h 91"/>
                <a:gd name="T6" fmla="*/ 65 w 92"/>
                <a:gd name="T7" fmla="*/ 40 h 91"/>
                <a:gd name="T8" fmla="*/ 51 w 92"/>
                <a:gd name="T9" fmla="*/ 40 h 91"/>
                <a:gd name="T10" fmla="*/ 51 w 92"/>
                <a:gd name="T11" fmla="*/ 26 h 91"/>
                <a:gd name="T12" fmla="*/ 60 w 92"/>
                <a:gd name="T13" fmla="*/ 14 h 91"/>
                <a:gd name="T14" fmla="*/ 60 w 92"/>
                <a:gd name="T15" fmla="*/ 14 h 91"/>
                <a:gd name="T16" fmla="*/ 46 w 92"/>
                <a:gd name="T17" fmla="*/ 0 h 91"/>
                <a:gd name="T18" fmla="*/ 32 w 92"/>
                <a:gd name="T19" fmla="*/ 14 h 91"/>
                <a:gd name="T20" fmla="*/ 32 w 92"/>
                <a:gd name="T21" fmla="*/ 14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60 w 92"/>
                <a:gd name="T51" fmla="*/ 78 h 91"/>
                <a:gd name="T52" fmla="*/ 60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8" y="36"/>
                    <a:pt x="65" y="40"/>
                  </a:cubicBezTo>
                  <a:cubicBezTo>
                    <a:pt x="51" y="40"/>
                    <a:pt x="51" y="40"/>
                    <a:pt x="51" y="40"/>
                  </a:cubicBezTo>
                  <a:cubicBezTo>
                    <a:pt x="51" y="26"/>
                    <a:pt x="51" y="26"/>
                    <a:pt x="51" y="26"/>
                  </a:cubicBezTo>
                  <a:cubicBezTo>
                    <a:pt x="56" y="24"/>
                    <a:pt x="60" y="19"/>
                    <a:pt x="60" y="14"/>
                  </a:cubicBezTo>
                  <a:cubicBezTo>
                    <a:pt x="60" y="14"/>
                    <a:pt x="60" y="14"/>
                    <a:pt x="60" y="14"/>
                  </a:cubicBezTo>
                  <a:cubicBezTo>
                    <a:pt x="60" y="6"/>
                    <a:pt x="53" y="0"/>
                    <a:pt x="46" y="0"/>
                  </a:cubicBezTo>
                  <a:cubicBezTo>
                    <a:pt x="38" y="0"/>
                    <a:pt x="32" y="6"/>
                    <a:pt x="32" y="14"/>
                  </a:cubicBezTo>
                  <a:cubicBezTo>
                    <a:pt x="32" y="14"/>
                    <a:pt x="32" y="14"/>
                    <a:pt x="32" y="14"/>
                  </a:cubicBezTo>
                  <a:cubicBezTo>
                    <a:pt x="32" y="19"/>
                    <a:pt x="36" y="24"/>
                    <a:pt x="41" y="26"/>
                  </a:cubicBezTo>
                  <a:cubicBezTo>
                    <a:pt x="41" y="40"/>
                    <a:pt x="41" y="40"/>
                    <a:pt x="41" y="40"/>
                  </a:cubicBezTo>
                  <a:cubicBezTo>
                    <a:pt x="26" y="40"/>
                    <a:pt x="26" y="40"/>
                    <a:pt x="26" y="40"/>
                  </a:cubicBezTo>
                  <a:cubicBezTo>
                    <a:pt x="24" y="36"/>
                    <a:pt x="20"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20"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60" y="85"/>
                    <a:pt x="60" y="78"/>
                  </a:cubicBezTo>
                  <a:cubicBezTo>
                    <a:pt x="60" y="78"/>
                    <a:pt x="60" y="78"/>
                    <a:pt x="60" y="78"/>
                  </a:cubicBezTo>
                  <a:cubicBezTo>
                    <a:pt x="60" y="72"/>
                    <a:pt x="56" y="67"/>
                    <a:pt x="51" y="65"/>
                  </a:cubicBezTo>
                  <a:cubicBezTo>
                    <a:pt x="51" y="51"/>
                    <a:pt x="51" y="51"/>
                    <a:pt x="51" y="51"/>
                  </a:cubicBezTo>
                  <a:cubicBezTo>
                    <a:pt x="65" y="51"/>
                    <a:pt x="65" y="51"/>
                    <a:pt x="65" y="51"/>
                  </a:cubicBezTo>
                  <a:cubicBezTo>
                    <a:pt x="68"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2" name="Freeform 286"/>
            <p:cNvSpPr>
              <a:spLocks/>
            </p:cNvSpPr>
            <p:nvPr/>
          </p:nvSpPr>
          <p:spPr bwMode="auto">
            <a:xfrm>
              <a:off x="4144963" y="4732338"/>
              <a:ext cx="74613" cy="73025"/>
            </a:xfrm>
            <a:custGeom>
              <a:avLst/>
              <a:gdLst>
                <a:gd name="T0" fmla="*/ 92 w 92"/>
                <a:gd name="T1" fmla="*/ 46 h 91"/>
                <a:gd name="T2" fmla="*/ 78 w 92"/>
                <a:gd name="T3" fmla="*/ 32 h 91"/>
                <a:gd name="T4" fmla="*/ 78 w 92"/>
                <a:gd name="T5" fmla="*/ 32 h 91"/>
                <a:gd name="T6" fmla="*/ 65 w 92"/>
                <a:gd name="T7" fmla="*/ 40 h 91"/>
                <a:gd name="T8" fmla="*/ 51 w 92"/>
                <a:gd name="T9" fmla="*/ 40 h 91"/>
                <a:gd name="T10" fmla="*/ 51 w 92"/>
                <a:gd name="T11" fmla="*/ 26 h 91"/>
                <a:gd name="T12" fmla="*/ 59 w 92"/>
                <a:gd name="T13" fmla="*/ 14 h 91"/>
                <a:gd name="T14" fmla="*/ 59 w 92"/>
                <a:gd name="T15" fmla="*/ 14 h 91"/>
                <a:gd name="T16" fmla="*/ 46 w 92"/>
                <a:gd name="T17" fmla="*/ 0 h 91"/>
                <a:gd name="T18" fmla="*/ 32 w 92"/>
                <a:gd name="T19" fmla="*/ 14 h 91"/>
                <a:gd name="T20" fmla="*/ 32 w 92"/>
                <a:gd name="T21" fmla="*/ 14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59 w 92"/>
                <a:gd name="T51" fmla="*/ 78 h 91"/>
                <a:gd name="T52" fmla="*/ 59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0"/>
                    <a:pt x="41" y="40"/>
                    <a:pt x="41" y="40"/>
                  </a:cubicBezTo>
                  <a:cubicBezTo>
                    <a:pt x="26" y="40"/>
                    <a:pt x="26" y="40"/>
                    <a:pt x="26" y="40"/>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3" name="Freeform 287"/>
            <p:cNvSpPr>
              <a:spLocks/>
            </p:cNvSpPr>
            <p:nvPr/>
          </p:nvSpPr>
          <p:spPr bwMode="auto">
            <a:xfrm>
              <a:off x="4289425" y="4732338"/>
              <a:ext cx="73025"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0"/>
                    <a:pt x="41" y="40"/>
                    <a:pt x="41" y="40"/>
                  </a:cubicBezTo>
                  <a:cubicBezTo>
                    <a:pt x="26" y="40"/>
                    <a:pt x="26" y="40"/>
                    <a:pt x="26" y="40"/>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4" name="Freeform 288"/>
            <p:cNvSpPr>
              <a:spLocks/>
            </p:cNvSpPr>
            <p:nvPr/>
          </p:nvSpPr>
          <p:spPr bwMode="auto">
            <a:xfrm>
              <a:off x="4433888" y="4732338"/>
              <a:ext cx="73025"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0"/>
                    <a:pt x="41" y="40"/>
                    <a:pt x="41" y="40"/>
                  </a:cubicBezTo>
                  <a:cubicBezTo>
                    <a:pt x="26" y="40"/>
                    <a:pt x="26" y="40"/>
                    <a:pt x="26" y="40"/>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5" name="Freeform 289"/>
            <p:cNvSpPr>
              <a:spLocks/>
            </p:cNvSpPr>
            <p:nvPr/>
          </p:nvSpPr>
          <p:spPr bwMode="auto">
            <a:xfrm>
              <a:off x="4578350" y="4732338"/>
              <a:ext cx="73025"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0 w 91"/>
                <a:gd name="T23" fmla="*/ 26 h 91"/>
                <a:gd name="T24" fmla="*/ 40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0" y="26"/>
                  </a:cubicBezTo>
                  <a:cubicBezTo>
                    <a:pt x="40" y="40"/>
                    <a:pt x="40" y="40"/>
                    <a:pt x="40" y="40"/>
                  </a:cubicBezTo>
                  <a:cubicBezTo>
                    <a:pt x="26" y="40"/>
                    <a:pt x="26" y="40"/>
                    <a:pt x="26" y="40"/>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6" name="Freeform 290"/>
            <p:cNvSpPr>
              <a:spLocks/>
            </p:cNvSpPr>
            <p:nvPr/>
          </p:nvSpPr>
          <p:spPr bwMode="auto">
            <a:xfrm>
              <a:off x="2266950" y="4876800"/>
              <a:ext cx="74613" cy="73025"/>
            </a:xfrm>
            <a:custGeom>
              <a:avLst/>
              <a:gdLst>
                <a:gd name="T0" fmla="*/ 92 w 92"/>
                <a:gd name="T1" fmla="*/ 46 h 91"/>
                <a:gd name="T2" fmla="*/ 78 w 92"/>
                <a:gd name="T3" fmla="*/ 32 h 91"/>
                <a:gd name="T4" fmla="*/ 78 w 92"/>
                <a:gd name="T5" fmla="*/ 32 h 91"/>
                <a:gd name="T6" fmla="*/ 65 w 92"/>
                <a:gd name="T7" fmla="*/ 40 h 91"/>
                <a:gd name="T8" fmla="*/ 51 w 92"/>
                <a:gd name="T9" fmla="*/ 40 h 91"/>
                <a:gd name="T10" fmla="*/ 51 w 92"/>
                <a:gd name="T11" fmla="*/ 26 h 91"/>
                <a:gd name="T12" fmla="*/ 60 w 92"/>
                <a:gd name="T13" fmla="*/ 13 h 91"/>
                <a:gd name="T14" fmla="*/ 60 w 92"/>
                <a:gd name="T15" fmla="*/ 13 h 91"/>
                <a:gd name="T16" fmla="*/ 46 w 92"/>
                <a:gd name="T17" fmla="*/ 0 h 91"/>
                <a:gd name="T18" fmla="*/ 32 w 92"/>
                <a:gd name="T19" fmla="*/ 13 h 91"/>
                <a:gd name="T20" fmla="*/ 32 w 92"/>
                <a:gd name="T21" fmla="*/ 13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60 w 92"/>
                <a:gd name="T51" fmla="*/ 78 h 91"/>
                <a:gd name="T52" fmla="*/ 60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8" y="35"/>
                    <a:pt x="65" y="40"/>
                  </a:cubicBezTo>
                  <a:cubicBezTo>
                    <a:pt x="51" y="40"/>
                    <a:pt x="51" y="40"/>
                    <a:pt x="51" y="40"/>
                  </a:cubicBezTo>
                  <a:cubicBezTo>
                    <a:pt x="51" y="26"/>
                    <a:pt x="51" y="26"/>
                    <a:pt x="51" y="26"/>
                  </a:cubicBezTo>
                  <a:cubicBezTo>
                    <a:pt x="56" y="24"/>
                    <a:pt x="60" y="19"/>
                    <a:pt x="60" y="13"/>
                  </a:cubicBezTo>
                  <a:cubicBezTo>
                    <a:pt x="60" y="13"/>
                    <a:pt x="60" y="13"/>
                    <a:pt x="60" y="13"/>
                  </a:cubicBezTo>
                  <a:cubicBezTo>
                    <a:pt x="60" y="6"/>
                    <a:pt x="53" y="0"/>
                    <a:pt x="46" y="0"/>
                  </a:cubicBezTo>
                  <a:cubicBezTo>
                    <a:pt x="39"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20"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20"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9" y="91"/>
                    <a:pt x="46" y="91"/>
                  </a:cubicBezTo>
                  <a:cubicBezTo>
                    <a:pt x="53" y="91"/>
                    <a:pt x="60" y="85"/>
                    <a:pt x="60" y="78"/>
                  </a:cubicBezTo>
                  <a:cubicBezTo>
                    <a:pt x="60" y="78"/>
                    <a:pt x="60" y="78"/>
                    <a:pt x="60" y="78"/>
                  </a:cubicBezTo>
                  <a:cubicBezTo>
                    <a:pt x="60" y="72"/>
                    <a:pt x="56" y="67"/>
                    <a:pt x="51" y="65"/>
                  </a:cubicBezTo>
                  <a:cubicBezTo>
                    <a:pt x="51" y="51"/>
                    <a:pt x="51" y="51"/>
                    <a:pt x="51" y="51"/>
                  </a:cubicBezTo>
                  <a:cubicBezTo>
                    <a:pt x="65" y="51"/>
                    <a:pt x="65" y="51"/>
                    <a:pt x="65" y="51"/>
                  </a:cubicBezTo>
                  <a:cubicBezTo>
                    <a:pt x="68"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7" name="Freeform 291"/>
            <p:cNvSpPr>
              <a:spLocks/>
            </p:cNvSpPr>
            <p:nvPr/>
          </p:nvSpPr>
          <p:spPr bwMode="auto">
            <a:xfrm>
              <a:off x="2411413" y="4876800"/>
              <a:ext cx="74613" cy="73025"/>
            </a:xfrm>
            <a:custGeom>
              <a:avLst/>
              <a:gdLst>
                <a:gd name="T0" fmla="*/ 92 w 92"/>
                <a:gd name="T1" fmla="*/ 46 h 91"/>
                <a:gd name="T2" fmla="*/ 78 w 92"/>
                <a:gd name="T3" fmla="*/ 32 h 91"/>
                <a:gd name="T4" fmla="*/ 78 w 92"/>
                <a:gd name="T5" fmla="*/ 32 h 91"/>
                <a:gd name="T6" fmla="*/ 65 w 92"/>
                <a:gd name="T7" fmla="*/ 40 h 91"/>
                <a:gd name="T8" fmla="*/ 51 w 92"/>
                <a:gd name="T9" fmla="*/ 40 h 91"/>
                <a:gd name="T10" fmla="*/ 51 w 92"/>
                <a:gd name="T11" fmla="*/ 26 h 91"/>
                <a:gd name="T12" fmla="*/ 59 w 92"/>
                <a:gd name="T13" fmla="*/ 13 h 91"/>
                <a:gd name="T14" fmla="*/ 59 w 92"/>
                <a:gd name="T15" fmla="*/ 13 h 91"/>
                <a:gd name="T16" fmla="*/ 46 w 92"/>
                <a:gd name="T17" fmla="*/ 0 h 91"/>
                <a:gd name="T18" fmla="*/ 32 w 92"/>
                <a:gd name="T19" fmla="*/ 13 h 91"/>
                <a:gd name="T20" fmla="*/ 32 w 92"/>
                <a:gd name="T21" fmla="*/ 13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59 w 92"/>
                <a:gd name="T51" fmla="*/ 78 h 91"/>
                <a:gd name="T52" fmla="*/ 59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8" name="Freeform 292"/>
            <p:cNvSpPr>
              <a:spLocks/>
            </p:cNvSpPr>
            <p:nvPr/>
          </p:nvSpPr>
          <p:spPr bwMode="auto">
            <a:xfrm>
              <a:off x="2555875" y="4876800"/>
              <a:ext cx="74613"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9" name="Freeform 293"/>
            <p:cNvSpPr>
              <a:spLocks/>
            </p:cNvSpPr>
            <p:nvPr/>
          </p:nvSpPr>
          <p:spPr bwMode="auto">
            <a:xfrm>
              <a:off x="2700338" y="4876800"/>
              <a:ext cx="74613"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0" name="Freeform 294"/>
            <p:cNvSpPr>
              <a:spLocks/>
            </p:cNvSpPr>
            <p:nvPr/>
          </p:nvSpPr>
          <p:spPr bwMode="auto">
            <a:xfrm>
              <a:off x="2844800" y="4876800"/>
              <a:ext cx="74613"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0" y="26"/>
                  </a:cubicBezTo>
                  <a:cubicBezTo>
                    <a:pt x="40" y="40"/>
                    <a:pt x="40" y="40"/>
                    <a:pt x="40" y="40"/>
                  </a:cubicBezTo>
                  <a:cubicBezTo>
                    <a:pt x="26" y="40"/>
                    <a:pt x="26" y="40"/>
                    <a:pt x="26" y="40"/>
                  </a:cubicBezTo>
                  <a:cubicBezTo>
                    <a:pt x="24" y="35"/>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1" name="Freeform 295"/>
            <p:cNvSpPr>
              <a:spLocks/>
            </p:cNvSpPr>
            <p:nvPr/>
          </p:nvSpPr>
          <p:spPr bwMode="auto">
            <a:xfrm>
              <a:off x="2989263" y="4876800"/>
              <a:ext cx="74613"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2" name="Freeform 296"/>
            <p:cNvSpPr>
              <a:spLocks/>
            </p:cNvSpPr>
            <p:nvPr/>
          </p:nvSpPr>
          <p:spPr bwMode="auto">
            <a:xfrm>
              <a:off x="3133725" y="4876800"/>
              <a:ext cx="74613"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5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5"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3" name="Freeform 297"/>
            <p:cNvSpPr>
              <a:spLocks/>
            </p:cNvSpPr>
            <p:nvPr/>
          </p:nvSpPr>
          <p:spPr bwMode="auto">
            <a:xfrm>
              <a:off x="3278188" y="4876800"/>
              <a:ext cx="74613" cy="73025"/>
            </a:xfrm>
            <a:custGeom>
              <a:avLst/>
              <a:gdLst>
                <a:gd name="T0" fmla="*/ 91 w 91"/>
                <a:gd name="T1" fmla="*/ 46 h 91"/>
                <a:gd name="T2" fmla="*/ 77 w 91"/>
                <a:gd name="T3" fmla="*/ 32 h 91"/>
                <a:gd name="T4" fmla="*/ 77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5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5"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4" name="Freeform 298"/>
            <p:cNvSpPr>
              <a:spLocks/>
            </p:cNvSpPr>
            <p:nvPr/>
          </p:nvSpPr>
          <p:spPr bwMode="auto">
            <a:xfrm>
              <a:off x="3422650" y="4876800"/>
              <a:ext cx="74613" cy="73025"/>
            </a:xfrm>
            <a:custGeom>
              <a:avLst/>
              <a:gdLst>
                <a:gd name="T0" fmla="*/ 91 w 91"/>
                <a:gd name="T1" fmla="*/ 46 h 91"/>
                <a:gd name="T2" fmla="*/ 77 w 91"/>
                <a:gd name="T3" fmla="*/ 32 h 91"/>
                <a:gd name="T4" fmla="*/ 77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5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5"/>
                    <a:pt x="65" y="40"/>
                  </a:cubicBezTo>
                  <a:cubicBezTo>
                    <a:pt x="51" y="40"/>
                    <a:pt x="51" y="40"/>
                    <a:pt x="51" y="40"/>
                  </a:cubicBezTo>
                  <a:cubicBezTo>
                    <a:pt x="51" y="26"/>
                    <a:pt x="51" y="26"/>
                    <a:pt x="51" y="26"/>
                  </a:cubicBezTo>
                  <a:cubicBezTo>
                    <a:pt x="55" y="24"/>
                    <a:pt x="59" y="19"/>
                    <a:pt x="59" y="13"/>
                  </a:cubicBezTo>
                  <a:cubicBezTo>
                    <a:pt x="59" y="13"/>
                    <a:pt x="59" y="13"/>
                    <a:pt x="59" y="13"/>
                  </a:cubicBezTo>
                  <a:cubicBezTo>
                    <a:pt x="59" y="6"/>
                    <a:pt x="53" y="0"/>
                    <a:pt x="45"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5" y="67"/>
                    <a:pt x="51" y="65"/>
                  </a:cubicBezTo>
                  <a:cubicBezTo>
                    <a:pt x="51" y="51"/>
                    <a:pt x="51" y="51"/>
                    <a:pt x="51"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5" name="Freeform 299"/>
            <p:cNvSpPr>
              <a:spLocks/>
            </p:cNvSpPr>
            <p:nvPr/>
          </p:nvSpPr>
          <p:spPr bwMode="auto">
            <a:xfrm>
              <a:off x="3567113" y="4876800"/>
              <a:ext cx="74613" cy="73025"/>
            </a:xfrm>
            <a:custGeom>
              <a:avLst/>
              <a:gdLst>
                <a:gd name="T0" fmla="*/ 91 w 91"/>
                <a:gd name="T1" fmla="*/ 46 h 91"/>
                <a:gd name="T2" fmla="*/ 77 w 91"/>
                <a:gd name="T3" fmla="*/ 32 h 91"/>
                <a:gd name="T4" fmla="*/ 77 w 91"/>
                <a:gd name="T5" fmla="*/ 32 h 91"/>
                <a:gd name="T6" fmla="*/ 65 w 91"/>
                <a:gd name="T7" fmla="*/ 40 h 91"/>
                <a:gd name="T8" fmla="*/ 50 w 91"/>
                <a:gd name="T9" fmla="*/ 40 h 91"/>
                <a:gd name="T10" fmla="*/ 50 w 91"/>
                <a:gd name="T11" fmla="*/ 26 h 91"/>
                <a:gd name="T12" fmla="*/ 59 w 91"/>
                <a:gd name="T13" fmla="*/ 13 h 91"/>
                <a:gd name="T14" fmla="*/ 59 w 91"/>
                <a:gd name="T15" fmla="*/ 13 h 91"/>
                <a:gd name="T16" fmla="*/ 45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0 w 91"/>
                <a:gd name="T55" fmla="*/ 65 h 91"/>
                <a:gd name="T56" fmla="*/ 50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5"/>
                    <a:pt x="65" y="40"/>
                  </a:cubicBezTo>
                  <a:cubicBezTo>
                    <a:pt x="50" y="40"/>
                    <a:pt x="50" y="40"/>
                    <a:pt x="50" y="40"/>
                  </a:cubicBezTo>
                  <a:cubicBezTo>
                    <a:pt x="50" y="26"/>
                    <a:pt x="50" y="26"/>
                    <a:pt x="50" y="26"/>
                  </a:cubicBezTo>
                  <a:cubicBezTo>
                    <a:pt x="55" y="24"/>
                    <a:pt x="59" y="19"/>
                    <a:pt x="59" y="13"/>
                  </a:cubicBezTo>
                  <a:cubicBezTo>
                    <a:pt x="59" y="13"/>
                    <a:pt x="59" y="13"/>
                    <a:pt x="59" y="13"/>
                  </a:cubicBezTo>
                  <a:cubicBezTo>
                    <a:pt x="59" y="6"/>
                    <a:pt x="53" y="0"/>
                    <a:pt x="45"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5" y="67"/>
                    <a:pt x="50" y="65"/>
                  </a:cubicBezTo>
                  <a:cubicBezTo>
                    <a:pt x="50" y="51"/>
                    <a:pt x="50" y="51"/>
                    <a:pt x="50"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6" name="Freeform 300"/>
            <p:cNvSpPr>
              <a:spLocks/>
            </p:cNvSpPr>
            <p:nvPr/>
          </p:nvSpPr>
          <p:spPr bwMode="auto">
            <a:xfrm>
              <a:off x="3711575" y="4876800"/>
              <a:ext cx="74613" cy="73025"/>
            </a:xfrm>
            <a:custGeom>
              <a:avLst/>
              <a:gdLst>
                <a:gd name="T0" fmla="*/ 91 w 91"/>
                <a:gd name="T1" fmla="*/ 46 h 91"/>
                <a:gd name="T2" fmla="*/ 77 w 91"/>
                <a:gd name="T3" fmla="*/ 32 h 91"/>
                <a:gd name="T4" fmla="*/ 77 w 91"/>
                <a:gd name="T5" fmla="*/ 32 h 91"/>
                <a:gd name="T6" fmla="*/ 65 w 91"/>
                <a:gd name="T7" fmla="*/ 40 h 91"/>
                <a:gd name="T8" fmla="*/ 50 w 91"/>
                <a:gd name="T9" fmla="*/ 40 h 91"/>
                <a:gd name="T10" fmla="*/ 50 w 91"/>
                <a:gd name="T11" fmla="*/ 26 h 91"/>
                <a:gd name="T12" fmla="*/ 59 w 91"/>
                <a:gd name="T13" fmla="*/ 13 h 91"/>
                <a:gd name="T14" fmla="*/ 59 w 91"/>
                <a:gd name="T15" fmla="*/ 13 h 91"/>
                <a:gd name="T16" fmla="*/ 45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0 w 91"/>
                <a:gd name="T55" fmla="*/ 65 h 91"/>
                <a:gd name="T56" fmla="*/ 50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5"/>
                    <a:pt x="65" y="40"/>
                  </a:cubicBezTo>
                  <a:cubicBezTo>
                    <a:pt x="50" y="40"/>
                    <a:pt x="50" y="40"/>
                    <a:pt x="50" y="40"/>
                  </a:cubicBezTo>
                  <a:cubicBezTo>
                    <a:pt x="50" y="26"/>
                    <a:pt x="50" y="26"/>
                    <a:pt x="50" y="26"/>
                  </a:cubicBezTo>
                  <a:cubicBezTo>
                    <a:pt x="55" y="24"/>
                    <a:pt x="59" y="19"/>
                    <a:pt x="59" y="13"/>
                  </a:cubicBezTo>
                  <a:cubicBezTo>
                    <a:pt x="59" y="13"/>
                    <a:pt x="59" y="13"/>
                    <a:pt x="59" y="13"/>
                  </a:cubicBezTo>
                  <a:cubicBezTo>
                    <a:pt x="59" y="6"/>
                    <a:pt x="53" y="0"/>
                    <a:pt x="45"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5" y="67"/>
                    <a:pt x="50" y="65"/>
                  </a:cubicBezTo>
                  <a:cubicBezTo>
                    <a:pt x="50" y="51"/>
                    <a:pt x="50" y="51"/>
                    <a:pt x="50"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7" name="Freeform 301"/>
            <p:cNvSpPr>
              <a:spLocks/>
            </p:cNvSpPr>
            <p:nvPr/>
          </p:nvSpPr>
          <p:spPr bwMode="auto">
            <a:xfrm>
              <a:off x="3856038" y="4876800"/>
              <a:ext cx="74613" cy="73025"/>
            </a:xfrm>
            <a:custGeom>
              <a:avLst/>
              <a:gdLst>
                <a:gd name="T0" fmla="*/ 92 w 92"/>
                <a:gd name="T1" fmla="*/ 46 h 91"/>
                <a:gd name="T2" fmla="*/ 78 w 92"/>
                <a:gd name="T3" fmla="*/ 32 h 91"/>
                <a:gd name="T4" fmla="*/ 78 w 92"/>
                <a:gd name="T5" fmla="*/ 32 h 91"/>
                <a:gd name="T6" fmla="*/ 66 w 92"/>
                <a:gd name="T7" fmla="*/ 40 h 91"/>
                <a:gd name="T8" fmla="*/ 51 w 92"/>
                <a:gd name="T9" fmla="*/ 40 h 91"/>
                <a:gd name="T10" fmla="*/ 51 w 92"/>
                <a:gd name="T11" fmla="*/ 26 h 91"/>
                <a:gd name="T12" fmla="*/ 60 w 92"/>
                <a:gd name="T13" fmla="*/ 13 h 91"/>
                <a:gd name="T14" fmla="*/ 60 w 92"/>
                <a:gd name="T15" fmla="*/ 13 h 91"/>
                <a:gd name="T16" fmla="*/ 46 w 92"/>
                <a:gd name="T17" fmla="*/ 0 h 91"/>
                <a:gd name="T18" fmla="*/ 32 w 92"/>
                <a:gd name="T19" fmla="*/ 13 h 91"/>
                <a:gd name="T20" fmla="*/ 32 w 92"/>
                <a:gd name="T21" fmla="*/ 13 h 91"/>
                <a:gd name="T22" fmla="*/ 41 w 92"/>
                <a:gd name="T23" fmla="*/ 26 h 91"/>
                <a:gd name="T24" fmla="*/ 41 w 92"/>
                <a:gd name="T25" fmla="*/ 40 h 91"/>
                <a:gd name="T26" fmla="*/ 27 w 92"/>
                <a:gd name="T27" fmla="*/ 40 h 91"/>
                <a:gd name="T28" fmla="*/ 14 w 92"/>
                <a:gd name="T29" fmla="*/ 32 h 91"/>
                <a:gd name="T30" fmla="*/ 14 w 92"/>
                <a:gd name="T31" fmla="*/ 32 h 91"/>
                <a:gd name="T32" fmla="*/ 0 w 92"/>
                <a:gd name="T33" fmla="*/ 46 h 91"/>
                <a:gd name="T34" fmla="*/ 14 w 92"/>
                <a:gd name="T35" fmla="*/ 59 h 91"/>
                <a:gd name="T36" fmla="*/ 14 w 92"/>
                <a:gd name="T37" fmla="*/ 59 h 91"/>
                <a:gd name="T38" fmla="*/ 27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60 w 92"/>
                <a:gd name="T51" fmla="*/ 78 h 91"/>
                <a:gd name="T52" fmla="*/ 60 w 92"/>
                <a:gd name="T53" fmla="*/ 78 h 91"/>
                <a:gd name="T54" fmla="*/ 51 w 92"/>
                <a:gd name="T55" fmla="*/ 65 h 91"/>
                <a:gd name="T56" fmla="*/ 51 w 92"/>
                <a:gd name="T57" fmla="*/ 51 h 91"/>
                <a:gd name="T58" fmla="*/ 66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6" y="32"/>
                    <a:pt x="78" y="32"/>
                  </a:cubicBezTo>
                  <a:cubicBezTo>
                    <a:pt x="78" y="32"/>
                    <a:pt x="78" y="32"/>
                    <a:pt x="78" y="32"/>
                  </a:cubicBezTo>
                  <a:cubicBezTo>
                    <a:pt x="72" y="32"/>
                    <a:pt x="68" y="35"/>
                    <a:pt x="66" y="40"/>
                  </a:cubicBezTo>
                  <a:cubicBezTo>
                    <a:pt x="51" y="40"/>
                    <a:pt x="51" y="40"/>
                    <a:pt x="51" y="40"/>
                  </a:cubicBezTo>
                  <a:cubicBezTo>
                    <a:pt x="51" y="26"/>
                    <a:pt x="51" y="26"/>
                    <a:pt x="51" y="26"/>
                  </a:cubicBezTo>
                  <a:cubicBezTo>
                    <a:pt x="56" y="24"/>
                    <a:pt x="60" y="19"/>
                    <a:pt x="60" y="13"/>
                  </a:cubicBezTo>
                  <a:cubicBezTo>
                    <a:pt x="60" y="13"/>
                    <a:pt x="60" y="13"/>
                    <a:pt x="60" y="13"/>
                  </a:cubicBezTo>
                  <a:cubicBezTo>
                    <a:pt x="60" y="6"/>
                    <a:pt x="54" y="0"/>
                    <a:pt x="46" y="0"/>
                  </a:cubicBezTo>
                  <a:cubicBezTo>
                    <a:pt x="39" y="0"/>
                    <a:pt x="32" y="6"/>
                    <a:pt x="32" y="13"/>
                  </a:cubicBezTo>
                  <a:cubicBezTo>
                    <a:pt x="32" y="13"/>
                    <a:pt x="32" y="13"/>
                    <a:pt x="32" y="13"/>
                  </a:cubicBezTo>
                  <a:cubicBezTo>
                    <a:pt x="32" y="19"/>
                    <a:pt x="36" y="24"/>
                    <a:pt x="41" y="26"/>
                  </a:cubicBezTo>
                  <a:cubicBezTo>
                    <a:pt x="41" y="40"/>
                    <a:pt x="41" y="40"/>
                    <a:pt x="41" y="40"/>
                  </a:cubicBezTo>
                  <a:cubicBezTo>
                    <a:pt x="27" y="40"/>
                    <a:pt x="27" y="40"/>
                    <a:pt x="27" y="40"/>
                  </a:cubicBezTo>
                  <a:cubicBezTo>
                    <a:pt x="25" y="35"/>
                    <a:pt x="20" y="32"/>
                    <a:pt x="14" y="32"/>
                  </a:cubicBezTo>
                  <a:cubicBezTo>
                    <a:pt x="14" y="32"/>
                    <a:pt x="14" y="32"/>
                    <a:pt x="14" y="32"/>
                  </a:cubicBezTo>
                  <a:cubicBezTo>
                    <a:pt x="7" y="32"/>
                    <a:pt x="0" y="38"/>
                    <a:pt x="0" y="46"/>
                  </a:cubicBezTo>
                  <a:cubicBezTo>
                    <a:pt x="0" y="53"/>
                    <a:pt x="7" y="59"/>
                    <a:pt x="14" y="59"/>
                  </a:cubicBezTo>
                  <a:cubicBezTo>
                    <a:pt x="14" y="59"/>
                    <a:pt x="14" y="59"/>
                    <a:pt x="14" y="59"/>
                  </a:cubicBezTo>
                  <a:cubicBezTo>
                    <a:pt x="20" y="59"/>
                    <a:pt x="25" y="56"/>
                    <a:pt x="27"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9" y="91"/>
                    <a:pt x="46" y="91"/>
                  </a:cubicBezTo>
                  <a:cubicBezTo>
                    <a:pt x="54" y="91"/>
                    <a:pt x="60" y="85"/>
                    <a:pt x="60" y="78"/>
                  </a:cubicBezTo>
                  <a:cubicBezTo>
                    <a:pt x="60" y="78"/>
                    <a:pt x="60" y="78"/>
                    <a:pt x="60" y="78"/>
                  </a:cubicBezTo>
                  <a:cubicBezTo>
                    <a:pt x="60" y="72"/>
                    <a:pt x="56" y="67"/>
                    <a:pt x="51" y="65"/>
                  </a:cubicBezTo>
                  <a:cubicBezTo>
                    <a:pt x="51" y="51"/>
                    <a:pt x="51" y="51"/>
                    <a:pt x="51" y="51"/>
                  </a:cubicBezTo>
                  <a:cubicBezTo>
                    <a:pt x="66" y="51"/>
                    <a:pt x="66" y="51"/>
                    <a:pt x="66" y="51"/>
                  </a:cubicBezTo>
                  <a:cubicBezTo>
                    <a:pt x="68" y="56"/>
                    <a:pt x="72" y="59"/>
                    <a:pt x="78" y="59"/>
                  </a:cubicBezTo>
                  <a:cubicBezTo>
                    <a:pt x="78" y="59"/>
                    <a:pt x="78" y="59"/>
                    <a:pt x="78" y="59"/>
                  </a:cubicBezTo>
                  <a:cubicBezTo>
                    <a:pt x="86"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8" name="Freeform 302"/>
            <p:cNvSpPr>
              <a:spLocks/>
            </p:cNvSpPr>
            <p:nvPr/>
          </p:nvSpPr>
          <p:spPr bwMode="auto">
            <a:xfrm>
              <a:off x="4000500" y="4876800"/>
              <a:ext cx="74613" cy="73025"/>
            </a:xfrm>
            <a:custGeom>
              <a:avLst/>
              <a:gdLst>
                <a:gd name="T0" fmla="*/ 92 w 92"/>
                <a:gd name="T1" fmla="*/ 46 h 91"/>
                <a:gd name="T2" fmla="*/ 78 w 92"/>
                <a:gd name="T3" fmla="*/ 32 h 91"/>
                <a:gd name="T4" fmla="*/ 78 w 92"/>
                <a:gd name="T5" fmla="*/ 32 h 91"/>
                <a:gd name="T6" fmla="*/ 65 w 92"/>
                <a:gd name="T7" fmla="*/ 40 h 91"/>
                <a:gd name="T8" fmla="*/ 51 w 92"/>
                <a:gd name="T9" fmla="*/ 40 h 91"/>
                <a:gd name="T10" fmla="*/ 51 w 92"/>
                <a:gd name="T11" fmla="*/ 26 h 91"/>
                <a:gd name="T12" fmla="*/ 60 w 92"/>
                <a:gd name="T13" fmla="*/ 13 h 91"/>
                <a:gd name="T14" fmla="*/ 60 w 92"/>
                <a:gd name="T15" fmla="*/ 13 h 91"/>
                <a:gd name="T16" fmla="*/ 46 w 92"/>
                <a:gd name="T17" fmla="*/ 0 h 91"/>
                <a:gd name="T18" fmla="*/ 32 w 92"/>
                <a:gd name="T19" fmla="*/ 13 h 91"/>
                <a:gd name="T20" fmla="*/ 32 w 92"/>
                <a:gd name="T21" fmla="*/ 13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60 w 92"/>
                <a:gd name="T51" fmla="*/ 78 h 91"/>
                <a:gd name="T52" fmla="*/ 60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8" y="35"/>
                    <a:pt x="65" y="40"/>
                  </a:cubicBezTo>
                  <a:cubicBezTo>
                    <a:pt x="51" y="40"/>
                    <a:pt x="51" y="40"/>
                    <a:pt x="51" y="40"/>
                  </a:cubicBezTo>
                  <a:cubicBezTo>
                    <a:pt x="51" y="26"/>
                    <a:pt x="51" y="26"/>
                    <a:pt x="51" y="26"/>
                  </a:cubicBezTo>
                  <a:cubicBezTo>
                    <a:pt x="56" y="24"/>
                    <a:pt x="60" y="19"/>
                    <a:pt x="60" y="13"/>
                  </a:cubicBezTo>
                  <a:cubicBezTo>
                    <a:pt x="60" y="13"/>
                    <a:pt x="60" y="13"/>
                    <a:pt x="60" y="13"/>
                  </a:cubicBezTo>
                  <a:cubicBezTo>
                    <a:pt x="60"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20"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20"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60" y="85"/>
                    <a:pt x="60" y="78"/>
                  </a:cubicBezTo>
                  <a:cubicBezTo>
                    <a:pt x="60" y="78"/>
                    <a:pt x="60" y="78"/>
                    <a:pt x="60" y="78"/>
                  </a:cubicBezTo>
                  <a:cubicBezTo>
                    <a:pt x="60" y="72"/>
                    <a:pt x="56" y="67"/>
                    <a:pt x="51" y="65"/>
                  </a:cubicBezTo>
                  <a:cubicBezTo>
                    <a:pt x="51" y="51"/>
                    <a:pt x="51" y="51"/>
                    <a:pt x="51" y="51"/>
                  </a:cubicBezTo>
                  <a:cubicBezTo>
                    <a:pt x="65" y="51"/>
                    <a:pt x="65" y="51"/>
                    <a:pt x="65" y="51"/>
                  </a:cubicBezTo>
                  <a:cubicBezTo>
                    <a:pt x="68"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0" name="Freeform 303"/>
            <p:cNvSpPr>
              <a:spLocks/>
            </p:cNvSpPr>
            <p:nvPr/>
          </p:nvSpPr>
          <p:spPr bwMode="auto">
            <a:xfrm>
              <a:off x="4144963" y="4876800"/>
              <a:ext cx="74613" cy="73025"/>
            </a:xfrm>
            <a:custGeom>
              <a:avLst/>
              <a:gdLst>
                <a:gd name="T0" fmla="*/ 92 w 92"/>
                <a:gd name="T1" fmla="*/ 46 h 91"/>
                <a:gd name="T2" fmla="*/ 78 w 92"/>
                <a:gd name="T3" fmla="*/ 32 h 91"/>
                <a:gd name="T4" fmla="*/ 78 w 92"/>
                <a:gd name="T5" fmla="*/ 32 h 91"/>
                <a:gd name="T6" fmla="*/ 65 w 92"/>
                <a:gd name="T7" fmla="*/ 40 h 91"/>
                <a:gd name="T8" fmla="*/ 51 w 92"/>
                <a:gd name="T9" fmla="*/ 40 h 91"/>
                <a:gd name="T10" fmla="*/ 51 w 92"/>
                <a:gd name="T11" fmla="*/ 26 h 91"/>
                <a:gd name="T12" fmla="*/ 59 w 92"/>
                <a:gd name="T13" fmla="*/ 13 h 91"/>
                <a:gd name="T14" fmla="*/ 59 w 92"/>
                <a:gd name="T15" fmla="*/ 13 h 91"/>
                <a:gd name="T16" fmla="*/ 46 w 92"/>
                <a:gd name="T17" fmla="*/ 0 h 91"/>
                <a:gd name="T18" fmla="*/ 32 w 92"/>
                <a:gd name="T19" fmla="*/ 13 h 91"/>
                <a:gd name="T20" fmla="*/ 32 w 92"/>
                <a:gd name="T21" fmla="*/ 13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59 w 92"/>
                <a:gd name="T51" fmla="*/ 78 h 91"/>
                <a:gd name="T52" fmla="*/ 59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0" name="Freeform 304"/>
            <p:cNvSpPr>
              <a:spLocks/>
            </p:cNvSpPr>
            <p:nvPr/>
          </p:nvSpPr>
          <p:spPr bwMode="auto">
            <a:xfrm>
              <a:off x="4289425" y="4876800"/>
              <a:ext cx="73025"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1" name="Freeform 305"/>
            <p:cNvSpPr>
              <a:spLocks/>
            </p:cNvSpPr>
            <p:nvPr/>
          </p:nvSpPr>
          <p:spPr bwMode="auto">
            <a:xfrm>
              <a:off x="4433888" y="4876800"/>
              <a:ext cx="73025"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2" name="Freeform 306"/>
            <p:cNvSpPr>
              <a:spLocks/>
            </p:cNvSpPr>
            <p:nvPr/>
          </p:nvSpPr>
          <p:spPr bwMode="auto">
            <a:xfrm>
              <a:off x="4578350" y="4876800"/>
              <a:ext cx="73025"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0" y="26"/>
                  </a:cubicBezTo>
                  <a:cubicBezTo>
                    <a:pt x="40" y="40"/>
                    <a:pt x="40" y="40"/>
                    <a:pt x="40" y="40"/>
                  </a:cubicBezTo>
                  <a:cubicBezTo>
                    <a:pt x="26" y="40"/>
                    <a:pt x="26" y="40"/>
                    <a:pt x="26" y="40"/>
                  </a:cubicBezTo>
                  <a:cubicBezTo>
                    <a:pt x="24" y="35"/>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3" name="Freeform 307"/>
            <p:cNvSpPr>
              <a:spLocks/>
            </p:cNvSpPr>
            <p:nvPr/>
          </p:nvSpPr>
          <p:spPr bwMode="auto">
            <a:xfrm>
              <a:off x="2266950" y="5021263"/>
              <a:ext cx="74613" cy="73025"/>
            </a:xfrm>
            <a:custGeom>
              <a:avLst/>
              <a:gdLst>
                <a:gd name="T0" fmla="*/ 92 w 92"/>
                <a:gd name="T1" fmla="*/ 45 h 91"/>
                <a:gd name="T2" fmla="*/ 78 w 92"/>
                <a:gd name="T3" fmla="*/ 32 h 91"/>
                <a:gd name="T4" fmla="*/ 78 w 92"/>
                <a:gd name="T5" fmla="*/ 32 h 91"/>
                <a:gd name="T6" fmla="*/ 65 w 92"/>
                <a:gd name="T7" fmla="*/ 40 h 91"/>
                <a:gd name="T8" fmla="*/ 51 w 92"/>
                <a:gd name="T9" fmla="*/ 40 h 91"/>
                <a:gd name="T10" fmla="*/ 51 w 92"/>
                <a:gd name="T11" fmla="*/ 26 h 91"/>
                <a:gd name="T12" fmla="*/ 60 w 92"/>
                <a:gd name="T13" fmla="*/ 13 h 91"/>
                <a:gd name="T14" fmla="*/ 60 w 92"/>
                <a:gd name="T15" fmla="*/ 13 h 91"/>
                <a:gd name="T16" fmla="*/ 46 w 92"/>
                <a:gd name="T17" fmla="*/ 0 h 91"/>
                <a:gd name="T18" fmla="*/ 32 w 92"/>
                <a:gd name="T19" fmla="*/ 13 h 91"/>
                <a:gd name="T20" fmla="*/ 32 w 92"/>
                <a:gd name="T21" fmla="*/ 13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5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7 h 91"/>
                <a:gd name="T46" fmla="*/ 32 w 92"/>
                <a:gd name="T47" fmla="*/ 77 h 91"/>
                <a:gd name="T48" fmla="*/ 46 w 92"/>
                <a:gd name="T49" fmla="*/ 91 h 91"/>
                <a:gd name="T50" fmla="*/ 60 w 92"/>
                <a:gd name="T51" fmla="*/ 77 h 91"/>
                <a:gd name="T52" fmla="*/ 60 w 92"/>
                <a:gd name="T53" fmla="*/ 77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5"/>
                  </a:moveTo>
                  <a:cubicBezTo>
                    <a:pt x="92" y="38"/>
                    <a:pt x="85" y="32"/>
                    <a:pt x="78" y="32"/>
                  </a:cubicBezTo>
                  <a:cubicBezTo>
                    <a:pt x="78" y="32"/>
                    <a:pt x="78" y="32"/>
                    <a:pt x="78" y="32"/>
                  </a:cubicBezTo>
                  <a:cubicBezTo>
                    <a:pt x="72" y="32"/>
                    <a:pt x="68" y="35"/>
                    <a:pt x="65" y="40"/>
                  </a:cubicBezTo>
                  <a:cubicBezTo>
                    <a:pt x="51" y="40"/>
                    <a:pt x="51" y="40"/>
                    <a:pt x="51" y="40"/>
                  </a:cubicBezTo>
                  <a:cubicBezTo>
                    <a:pt x="51" y="26"/>
                    <a:pt x="51" y="26"/>
                    <a:pt x="51" y="26"/>
                  </a:cubicBezTo>
                  <a:cubicBezTo>
                    <a:pt x="56" y="24"/>
                    <a:pt x="60" y="19"/>
                    <a:pt x="60" y="13"/>
                  </a:cubicBezTo>
                  <a:cubicBezTo>
                    <a:pt x="60" y="13"/>
                    <a:pt x="60" y="13"/>
                    <a:pt x="60" y="13"/>
                  </a:cubicBezTo>
                  <a:cubicBezTo>
                    <a:pt x="60" y="6"/>
                    <a:pt x="53" y="0"/>
                    <a:pt x="46" y="0"/>
                  </a:cubicBezTo>
                  <a:cubicBezTo>
                    <a:pt x="39"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20"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20" y="59"/>
                    <a:pt x="24" y="56"/>
                    <a:pt x="26" y="51"/>
                  </a:cubicBezTo>
                  <a:cubicBezTo>
                    <a:pt x="41" y="51"/>
                    <a:pt x="41" y="51"/>
                    <a:pt x="41" y="51"/>
                  </a:cubicBezTo>
                  <a:cubicBezTo>
                    <a:pt x="41" y="65"/>
                    <a:pt x="41" y="65"/>
                    <a:pt x="41" y="65"/>
                  </a:cubicBezTo>
                  <a:cubicBezTo>
                    <a:pt x="36" y="67"/>
                    <a:pt x="32" y="72"/>
                    <a:pt x="32" y="77"/>
                  </a:cubicBezTo>
                  <a:cubicBezTo>
                    <a:pt x="32" y="77"/>
                    <a:pt x="32" y="77"/>
                    <a:pt x="32" y="77"/>
                  </a:cubicBezTo>
                  <a:cubicBezTo>
                    <a:pt x="32" y="85"/>
                    <a:pt x="39" y="91"/>
                    <a:pt x="46" y="91"/>
                  </a:cubicBezTo>
                  <a:cubicBezTo>
                    <a:pt x="53" y="91"/>
                    <a:pt x="60" y="85"/>
                    <a:pt x="60" y="77"/>
                  </a:cubicBezTo>
                  <a:cubicBezTo>
                    <a:pt x="60" y="77"/>
                    <a:pt x="60" y="77"/>
                    <a:pt x="60" y="77"/>
                  </a:cubicBezTo>
                  <a:cubicBezTo>
                    <a:pt x="60" y="72"/>
                    <a:pt x="56" y="67"/>
                    <a:pt x="51" y="65"/>
                  </a:cubicBezTo>
                  <a:cubicBezTo>
                    <a:pt x="51" y="51"/>
                    <a:pt x="51" y="51"/>
                    <a:pt x="51" y="51"/>
                  </a:cubicBezTo>
                  <a:cubicBezTo>
                    <a:pt x="65" y="51"/>
                    <a:pt x="65" y="51"/>
                    <a:pt x="65" y="51"/>
                  </a:cubicBezTo>
                  <a:cubicBezTo>
                    <a:pt x="68" y="56"/>
                    <a:pt x="72" y="59"/>
                    <a:pt x="78" y="59"/>
                  </a:cubicBezTo>
                  <a:cubicBezTo>
                    <a:pt x="78" y="59"/>
                    <a:pt x="78" y="59"/>
                    <a:pt x="78" y="59"/>
                  </a:cubicBezTo>
                  <a:cubicBezTo>
                    <a:pt x="85" y="59"/>
                    <a:pt x="92" y="53"/>
                    <a:pt x="92"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4" name="Freeform 308"/>
            <p:cNvSpPr>
              <a:spLocks/>
            </p:cNvSpPr>
            <p:nvPr/>
          </p:nvSpPr>
          <p:spPr bwMode="auto">
            <a:xfrm>
              <a:off x="2411413" y="5021263"/>
              <a:ext cx="74613" cy="73025"/>
            </a:xfrm>
            <a:custGeom>
              <a:avLst/>
              <a:gdLst>
                <a:gd name="T0" fmla="*/ 92 w 92"/>
                <a:gd name="T1" fmla="*/ 45 h 91"/>
                <a:gd name="T2" fmla="*/ 78 w 92"/>
                <a:gd name="T3" fmla="*/ 32 h 91"/>
                <a:gd name="T4" fmla="*/ 78 w 92"/>
                <a:gd name="T5" fmla="*/ 32 h 91"/>
                <a:gd name="T6" fmla="*/ 65 w 92"/>
                <a:gd name="T7" fmla="*/ 40 h 91"/>
                <a:gd name="T8" fmla="*/ 51 w 92"/>
                <a:gd name="T9" fmla="*/ 40 h 91"/>
                <a:gd name="T10" fmla="*/ 51 w 92"/>
                <a:gd name="T11" fmla="*/ 26 h 91"/>
                <a:gd name="T12" fmla="*/ 59 w 92"/>
                <a:gd name="T13" fmla="*/ 13 h 91"/>
                <a:gd name="T14" fmla="*/ 59 w 92"/>
                <a:gd name="T15" fmla="*/ 13 h 91"/>
                <a:gd name="T16" fmla="*/ 46 w 92"/>
                <a:gd name="T17" fmla="*/ 0 h 91"/>
                <a:gd name="T18" fmla="*/ 32 w 92"/>
                <a:gd name="T19" fmla="*/ 13 h 91"/>
                <a:gd name="T20" fmla="*/ 32 w 92"/>
                <a:gd name="T21" fmla="*/ 13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5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7 h 91"/>
                <a:gd name="T46" fmla="*/ 32 w 92"/>
                <a:gd name="T47" fmla="*/ 77 h 91"/>
                <a:gd name="T48" fmla="*/ 46 w 92"/>
                <a:gd name="T49" fmla="*/ 91 h 91"/>
                <a:gd name="T50" fmla="*/ 59 w 92"/>
                <a:gd name="T51" fmla="*/ 77 h 91"/>
                <a:gd name="T52" fmla="*/ 59 w 92"/>
                <a:gd name="T53" fmla="*/ 77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5"/>
                  </a:moveTo>
                  <a:cubicBezTo>
                    <a:pt x="92"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7"/>
                  </a:cubicBezTo>
                  <a:cubicBezTo>
                    <a:pt x="32" y="77"/>
                    <a:pt x="32" y="77"/>
                    <a:pt x="32" y="77"/>
                  </a:cubicBezTo>
                  <a:cubicBezTo>
                    <a:pt x="32" y="85"/>
                    <a:pt x="38" y="91"/>
                    <a:pt x="46"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2" y="53"/>
                    <a:pt x="92"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5" name="Freeform 309"/>
            <p:cNvSpPr>
              <a:spLocks/>
            </p:cNvSpPr>
            <p:nvPr/>
          </p:nvSpPr>
          <p:spPr bwMode="auto">
            <a:xfrm>
              <a:off x="2555875" y="5021263"/>
              <a:ext cx="74613" cy="73025"/>
            </a:xfrm>
            <a:custGeom>
              <a:avLst/>
              <a:gdLst>
                <a:gd name="T0" fmla="*/ 91 w 91"/>
                <a:gd name="T1" fmla="*/ 45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5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7 h 91"/>
                <a:gd name="T46" fmla="*/ 32 w 91"/>
                <a:gd name="T47" fmla="*/ 77 h 91"/>
                <a:gd name="T48" fmla="*/ 46 w 91"/>
                <a:gd name="T49" fmla="*/ 91 h 91"/>
                <a:gd name="T50" fmla="*/ 59 w 91"/>
                <a:gd name="T51" fmla="*/ 77 h 91"/>
                <a:gd name="T52" fmla="*/ 59 w 91"/>
                <a:gd name="T53" fmla="*/ 77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7"/>
                  </a:cubicBezTo>
                  <a:cubicBezTo>
                    <a:pt x="32" y="77"/>
                    <a:pt x="32" y="77"/>
                    <a:pt x="32" y="77"/>
                  </a:cubicBezTo>
                  <a:cubicBezTo>
                    <a:pt x="32" y="85"/>
                    <a:pt x="38" y="91"/>
                    <a:pt x="46"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6" name="Freeform 310"/>
            <p:cNvSpPr>
              <a:spLocks/>
            </p:cNvSpPr>
            <p:nvPr/>
          </p:nvSpPr>
          <p:spPr bwMode="auto">
            <a:xfrm>
              <a:off x="2700338" y="5021263"/>
              <a:ext cx="74613" cy="73025"/>
            </a:xfrm>
            <a:custGeom>
              <a:avLst/>
              <a:gdLst>
                <a:gd name="T0" fmla="*/ 91 w 91"/>
                <a:gd name="T1" fmla="*/ 45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5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7 h 91"/>
                <a:gd name="T46" fmla="*/ 32 w 91"/>
                <a:gd name="T47" fmla="*/ 77 h 91"/>
                <a:gd name="T48" fmla="*/ 46 w 91"/>
                <a:gd name="T49" fmla="*/ 91 h 91"/>
                <a:gd name="T50" fmla="*/ 59 w 91"/>
                <a:gd name="T51" fmla="*/ 77 h 91"/>
                <a:gd name="T52" fmla="*/ 59 w 91"/>
                <a:gd name="T53" fmla="*/ 77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7"/>
                  </a:cubicBezTo>
                  <a:cubicBezTo>
                    <a:pt x="32" y="77"/>
                    <a:pt x="32" y="77"/>
                    <a:pt x="32" y="77"/>
                  </a:cubicBezTo>
                  <a:cubicBezTo>
                    <a:pt x="32" y="85"/>
                    <a:pt x="38" y="91"/>
                    <a:pt x="46"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7" name="Freeform 311"/>
            <p:cNvSpPr>
              <a:spLocks/>
            </p:cNvSpPr>
            <p:nvPr/>
          </p:nvSpPr>
          <p:spPr bwMode="auto">
            <a:xfrm>
              <a:off x="2844800" y="5021263"/>
              <a:ext cx="74613" cy="73025"/>
            </a:xfrm>
            <a:custGeom>
              <a:avLst/>
              <a:gdLst>
                <a:gd name="T0" fmla="*/ 91 w 91"/>
                <a:gd name="T1" fmla="*/ 45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4 w 91"/>
                <a:gd name="T29" fmla="*/ 32 h 91"/>
                <a:gd name="T30" fmla="*/ 14 w 91"/>
                <a:gd name="T31" fmla="*/ 32 h 91"/>
                <a:gd name="T32" fmla="*/ 0 w 91"/>
                <a:gd name="T33" fmla="*/ 45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7 h 91"/>
                <a:gd name="T46" fmla="*/ 32 w 91"/>
                <a:gd name="T47" fmla="*/ 77 h 91"/>
                <a:gd name="T48" fmla="*/ 46 w 91"/>
                <a:gd name="T49" fmla="*/ 91 h 91"/>
                <a:gd name="T50" fmla="*/ 59 w 91"/>
                <a:gd name="T51" fmla="*/ 77 h 91"/>
                <a:gd name="T52" fmla="*/ 59 w 91"/>
                <a:gd name="T53" fmla="*/ 77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0" y="26"/>
                  </a:cubicBezTo>
                  <a:cubicBezTo>
                    <a:pt x="40" y="40"/>
                    <a:pt x="40" y="40"/>
                    <a:pt x="40" y="40"/>
                  </a:cubicBezTo>
                  <a:cubicBezTo>
                    <a:pt x="26" y="40"/>
                    <a:pt x="26" y="40"/>
                    <a:pt x="26" y="40"/>
                  </a:cubicBezTo>
                  <a:cubicBezTo>
                    <a:pt x="24" y="35"/>
                    <a:pt x="19"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6" y="67"/>
                    <a:pt x="32" y="72"/>
                    <a:pt x="32" y="77"/>
                  </a:cubicBezTo>
                  <a:cubicBezTo>
                    <a:pt x="32" y="77"/>
                    <a:pt x="32" y="77"/>
                    <a:pt x="32" y="77"/>
                  </a:cubicBezTo>
                  <a:cubicBezTo>
                    <a:pt x="32" y="85"/>
                    <a:pt x="38" y="91"/>
                    <a:pt x="46"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8" name="Freeform 312"/>
            <p:cNvSpPr>
              <a:spLocks/>
            </p:cNvSpPr>
            <p:nvPr/>
          </p:nvSpPr>
          <p:spPr bwMode="auto">
            <a:xfrm>
              <a:off x="2989263" y="5021263"/>
              <a:ext cx="74613" cy="73025"/>
            </a:xfrm>
            <a:custGeom>
              <a:avLst/>
              <a:gdLst>
                <a:gd name="T0" fmla="*/ 91 w 91"/>
                <a:gd name="T1" fmla="*/ 45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4 w 91"/>
                <a:gd name="T29" fmla="*/ 32 h 91"/>
                <a:gd name="T30" fmla="*/ 14 w 91"/>
                <a:gd name="T31" fmla="*/ 32 h 91"/>
                <a:gd name="T32" fmla="*/ 0 w 91"/>
                <a:gd name="T33" fmla="*/ 45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7 h 91"/>
                <a:gd name="T46" fmla="*/ 32 w 91"/>
                <a:gd name="T47" fmla="*/ 77 h 91"/>
                <a:gd name="T48" fmla="*/ 46 w 91"/>
                <a:gd name="T49" fmla="*/ 91 h 91"/>
                <a:gd name="T50" fmla="*/ 59 w 91"/>
                <a:gd name="T51" fmla="*/ 77 h 91"/>
                <a:gd name="T52" fmla="*/ 59 w 91"/>
                <a:gd name="T53" fmla="*/ 77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5" y="67"/>
                    <a:pt x="32" y="72"/>
                    <a:pt x="32" y="77"/>
                  </a:cubicBezTo>
                  <a:cubicBezTo>
                    <a:pt x="32" y="77"/>
                    <a:pt x="32" y="77"/>
                    <a:pt x="32" y="77"/>
                  </a:cubicBezTo>
                  <a:cubicBezTo>
                    <a:pt x="32" y="85"/>
                    <a:pt x="38" y="91"/>
                    <a:pt x="46"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9" name="Freeform 313"/>
            <p:cNvSpPr>
              <a:spLocks/>
            </p:cNvSpPr>
            <p:nvPr/>
          </p:nvSpPr>
          <p:spPr bwMode="auto">
            <a:xfrm>
              <a:off x="3133725" y="5021263"/>
              <a:ext cx="74613" cy="73025"/>
            </a:xfrm>
            <a:custGeom>
              <a:avLst/>
              <a:gdLst>
                <a:gd name="T0" fmla="*/ 91 w 91"/>
                <a:gd name="T1" fmla="*/ 45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5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5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7 h 91"/>
                <a:gd name="T46" fmla="*/ 32 w 91"/>
                <a:gd name="T47" fmla="*/ 77 h 91"/>
                <a:gd name="T48" fmla="*/ 45 w 91"/>
                <a:gd name="T49" fmla="*/ 91 h 91"/>
                <a:gd name="T50" fmla="*/ 59 w 91"/>
                <a:gd name="T51" fmla="*/ 77 h 91"/>
                <a:gd name="T52" fmla="*/ 59 w 91"/>
                <a:gd name="T53" fmla="*/ 77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5"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3" y="32"/>
                  </a:cubicBezTo>
                  <a:cubicBezTo>
                    <a:pt x="13" y="32"/>
                    <a:pt x="13" y="32"/>
                    <a:pt x="13" y="32"/>
                  </a:cubicBezTo>
                  <a:cubicBezTo>
                    <a:pt x="6" y="32"/>
                    <a:pt x="0" y="38"/>
                    <a:pt x="0" y="45"/>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7"/>
                  </a:cubicBezTo>
                  <a:cubicBezTo>
                    <a:pt x="32" y="77"/>
                    <a:pt x="32" y="77"/>
                    <a:pt x="32" y="77"/>
                  </a:cubicBezTo>
                  <a:cubicBezTo>
                    <a:pt x="32" y="85"/>
                    <a:pt x="38" y="91"/>
                    <a:pt x="45"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0" name="Freeform 314"/>
            <p:cNvSpPr>
              <a:spLocks/>
            </p:cNvSpPr>
            <p:nvPr/>
          </p:nvSpPr>
          <p:spPr bwMode="auto">
            <a:xfrm>
              <a:off x="3278188" y="5021263"/>
              <a:ext cx="74613" cy="73025"/>
            </a:xfrm>
            <a:custGeom>
              <a:avLst/>
              <a:gdLst>
                <a:gd name="T0" fmla="*/ 91 w 91"/>
                <a:gd name="T1" fmla="*/ 45 h 91"/>
                <a:gd name="T2" fmla="*/ 77 w 91"/>
                <a:gd name="T3" fmla="*/ 32 h 91"/>
                <a:gd name="T4" fmla="*/ 77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5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5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7 h 91"/>
                <a:gd name="T46" fmla="*/ 32 w 91"/>
                <a:gd name="T47" fmla="*/ 77 h 91"/>
                <a:gd name="T48" fmla="*/ 45 w 91"/>
                <a:gd name="T49" fmla="*/ 91 h 91"/>
                <a:gd name="T50" fmla="*/ 59 w 91"/>
                <a:gd name="T51" fmla="*/ 77 h 91"/>
                <a:gd name="T52" fmla="*/ 59 w 91"/>
                <a:gd name="T53" fmla="*/ 77 h 91"/>
                <a:gd name="T54" fmla="*/ 51 w 91"/>
                <a:gd name="T55" fmla="*/ 65 h 91"/>
                <a:gd name="T56" fmla="*/ 51 w 91"/>
                <a:gd name="T57" fmla="*/ 51 h 91"/>
                <a:gd name="T58" fmla="*/ 65 w 91"/>
                <a:gd name="T59" fmla="*/ 51 h 91"/>
                <a:gd name="T60" fmla="*/ 77 w 91"/>
                <a:gd name="T61" fmla="*/ 59 h 91"/>
                <a:gd name="T62" fmla="*/ 77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7" y="32"/>
                  </a:cubicBezTo>
                  <a:cubicBezTo>
                    <a:pt x="77" y="32"/>
                    <a:pt x="77" y="32"/>
                    <a:pt x="77"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5"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3" y="32"/>
                  </a:cubicBezTo>
                  <a:cubicBezTo>
                    <a:pt x="13" y="32"/>
                    <a:pt x="13" y="32"/>
                    <a:pt x="13" y="32"/>
                  </a:cubicBezTo>
                  <a:cubicBezTo>
                    <a:pt x="6" y="32"/>
                    <a:pt x="0" y="38"/>
                    <a:pt x="0" y="45"/>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7"/>
                  </a:cubicBezTo>
                  <a:cubicBezTo>
                    <a:pt x="32" y="77"/>
                    <a:pt x="32" y="77"/>
                    <a:pt x="32" y="77"/>
                  </a:cubicBezTo>
                  <a:cubicBezTo>
                    <a:pt x="32" y="85"/>
                    <a:pt x="38" y="91"/>
                    <a:pt x="45"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7" y="59"/>
                  </a:cubicBezTo>
                  <a:cubicBezTo>
                    <a:pt x="77" y="59"/>
                    <a:pt x="77" y="59"/>
                    <a:pt x="77"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1" name="Freeform 315"/>
            <p:cNvSpPr>
              <a:spLocks/>
            </p:cNvSpPr>
            <p:nvPr/>
          </p:nvSpPr>
          <p:spPr bwMode="auto">
            <a:xfrm>
              <a:off x="3422650" y="5021263"/>
              <a:ext cx="74613" cy="73025"/>
            </a:xfrm>
            <a:custGeom>
              <a:avLst/>
              <a:gdLst>
                <a:gd name="T0" fmla="*/ 91 w 91"/>
                <a:gd name="T1" fmla="*/ 45 h 91"/>
                <a:gd name="T2" fmla="*/ 77 w 91"/>
                <a:gd name="T3" fmla="*/ 32 h 91"/>
                <a:gd name="T4" fmla="*/ 77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5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5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7 h 91"/>
                <a:gd name="T46" fmla="*/ 32 w 91"/>
                <a:gd name="T47" fmla="*/ 77 h 91"/>
                <a:gd name="T48" fmla="*/ 45 w 91"/>
                <a:gd name="T49" fmla="*/ 91 h 91"/>
                <a:gd name="T50" fmla="*/ 59 w 91"/>
                <a:gd name="T51" fmla="*/ 77 h 91"/>
                <a:gd name="T52" fmla="*/ 59 w 91"/>
                <a:gd name="T53" fmla="*/ 77 h 91"/>
                <a:gd name="T54" fmla="*/ 51 w 91"/>
                <a:gd name="T55" fmla="*/ 65 h 91"/>
                <a:gd name="T56" fmla="*/ 51 w 91"/>
                <a:gd name="T57" fmla="*/ 51 h 91"/>
                <a:gd name="T58" fmla="*/ 65 w 91"/>
                <a:gd name="T59" fmla="*/ 51 h 91"/>
                <a:gd name="T60" fmla="*/ 77 w 91"/>
                <a:gd name="T61" fmla="*/ 59 h 91"/>
                <a:gd name="T62" fmla="*/ 77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7" y="32"/>
                  </a:cubicBezTo>
                  <a:cubicBezTo>
                    <a:pt x="77" y="32"/>
                    <a:pt x="77" y="32"/>
                    <a:pt x="77" y="32"/>
                  </a:cubicBezTo>
                  <a:cubicBezTo>
                    <a:pt x="72" y="32"/>
                    <a:pt x="67" y="35"/>
                    <a:pt x="65" y="40"/>
                  </a:cubicBezTo>
                  <a:cubicBezTo>
                    <a:pt x="51" y="40"/>
                    <a:pt x="51" y="40"/>
                    <a:pt x="51" y="40"/>
                  </a:cubicBezTo>
                  <a:cubicBezTo>
                    <a:pt x="51" y="26"/>
                    <a:pt x="51" y="26"/>
                    <a:pt x="51" y="26"/>
                  </a:cubicBezTo>
                  <a:cubicBezTo>
                    <a:pt x="55" y="24"/>
                    <a:pt x="59" y="19"/>
                    <a:pt x="59" y="13"/>
                  </a:cubicBezTo>
                  <a:cubicBezTo>
                    <a:pt x="59" y="13"/>
                    <a:pt x="59" y="13"/>
                    <a:pt x="59" y="13"/>
                  </a:cubicBezTo>
                  <a:cubicBezTo>
                    <a:pt x="59" y="6"/>
                    <a:pt x="53" y="0"/>
                    <a:pt x="45"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3" y="32"/>
                  </a:cubicBezTo>
                  <a:cubicBezTo>
                    <a:pt x="13" y="32"/>
                    <a:pt x="13" y="32"/>
                    <a:pt x="13" y="32"/>
                  </a:cubicBezTo>
                  <a:cubicBezTo>
                    <a:pt x="6" y="32"/>
                    <a:pt x="0" y="38"/>
                    <a:pt x="0" y="45"/>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7"/>
                  </a:cubicBezTo>
                  <a:cubicBezTo>
                    <a:pt x="32" y="77"/>
                    <a:pt x="32" y="77"/>
                    <a:pt x="32" y="77"/>
                  </a:cubicBezTo>
                  <a:cubicBezTo>
                    <a:pt x="32" y="85"/>
                    <a:pt x="38" y="91"/>
                    <a:pt x="45" y="91"/>
                  </a:cubicBezTo>
                  <a:cubicBezTo>
                    <a:pt x="53" y="91"/>
                    <a:pt x="59" y="85"/>
                    <a:pt x="59" y="77"/>
                  </a:cubicBezTo>
                  <a:cubicBezTo>
                    <a:pt x="59" y="77"/>
                    <a:pt x="59" y="77"/>
                    <a:pt x="59" y="77"/>
                  </a:cubicBezTo>
                  <a:cubicBezTo>
                    <a:pt x="59" y="72"/>
                    <a:pt x="55" y="67"/>
                    <a:pt x="51" y="65"/>
                  </a:cubicBezTo>
                  <a:cubicBezTo>
                    <a:pt x="51" y="51"/>
                    <a:pt x="51" y="51"/>
                    <a:pt x="51" y="51"/>
                  </a:cubicBezTo>
                  <a:cubicBezTo>
                    <a:pt x="65" y="51"/>
                    <a:pt x="65" y="51"/>
                    <a:pt x="65" y="51"/>
                  </a:cubicBezTo>
                  <a:cubicBezTo>
                    <a:pt x="67" y="56"/>
                    <a:pt x="72" y="59"/>
                    <a:pt x="77" y="59"/>
                  </a:cubicBezTo>
                  <a:cubicBezTo>
                    <a:pt x="77" y="59"/>
                    <a:pt x="77" y="59"/>
                    <a:pt x="77"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2" name="Freeform 316"/>
            <p:cNvSpPr>
              <a:spLocks/>
            </p:cNvSpPr>
            <p:nvPr/>
          </p:nvSpPr>
          <p:spPr bwMode="auto">
            <a:xfrm>
              <a:off x="3567113" y="5021263"/>
              <a:ext cx="74613" cy="73025"/>
            </a:xfrm>
            <a:custGeom>
              <a:avLst/>
              <a:gdLst>
                <a:gd name="T0" fmla="*/ 91 w 91"/>
                <a:gd name="T1" fmla="*/ 45 h 91"/>
                <a:gd name="T2" fmla="*/ 77 w 91"/>
                <a:gd name="T3" fmla="*/ 32 h 91"/>
                <a:gd name="T4" fmla="*/ 77 w 91"/>
                <a:gd name="T5" fmla="*/ 32 h 91"/>
                <a:gd name="T6" fmla="*/ 65 w 91"/>
                <a:gd name="T7" fmla="*/ 40 h 91"/>
                <a:gd name="T8" fmla="*/ 50 w 91"/>
                <a:gd name="T9" fmla="*/ 40 h 91"/>
                <a:gd name="T10" fmla="*/ 50 w 91"/>
                <a:gd name="T11" fmla="*/ 26 h 91"/>
                <a:gd name="T12" fmla="*/ 59 w 91"/>
                <a:gd name="T13" fmla="*/ 13 h 91"/>
                <a:gd name="T14" fmla="*/ 59 w 91"/>
                <a:gd name="T15" fmla="*/ 13 h 91"/>
                <a:gd name="T16" fmla="*/ 45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5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7 h 91"/>
                <a:gd name="T46" fmla="*/ 32 w 91"/>
                <a:gd name="T47" fmla="*/ 77 h 91"/>
                <a:gd name="T48" fmla="*/ 45 w 91"/>
                <a:gd name="T49" fmla="*/ 91 h 91"/>
                <a:gd name="T50" fmla="*/ 59 w 91"/>
                <a:gd name="T51" fmla="*/ 77 h 91"/>
                <a:gd name="T52" fmla="*/ 59 w 91"/>
                <a:gd name="T53" fmla="*/ 77 h 91"/>
                <a:gd name="T54" fmla="*/ 50 w 91"/>
                <a:gd name="T55" fmla="*/ 65 h 91"/>
                <a:gd name="T56" fmla="*/ 50 w 91"/>
                <a:gd name="T57" fmla="*/ 51 h 91"/>
                <a:gd name="T58" fmla="*/ 65 w 91"/>
                <a:gd name="T59" fmla="*/ 51 h 91"/>
                <a:gd name="T60" fmla="*/ 77 w 91"/>
                <a:gd name="T61" fmla="*/ 59 h 91"/>
                <a:gd name="T62" fmla="*/ 77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7" y="32"/>
                  </a:cubicBezTo>
                  <a:cubicBezTo>
                    <a:pt x="77" y="32"/>
                    <a:pt x="77" y="32"/>
                    <a:pt x="77" y="32"/>
                  </a:cubicBezTo>
                  <a:cubicBezTo>
                    <a:pt x="72" y="32"/>
                    <a:pt x="67" y="35"/>
                    <a:pt x="65" y="40"/>
                  </a:cubicBezTo>
                  <a:cubicBezTo>
                    <a:pt x="50" y="40"/>
                    <a:pt x="50" y="40"/>
                    <a:pt x="50" y="40"/>
                  </a:cubicBezTo>
                  <a:cubicBezTo>
                    <a:pt x="50" y="26"/>
                    <a:pt x="50" y="26"/>
                    <a:pt x="50" y="26"/>
                  </a:cubicBezTo>
                  <a:cubicBezTo>
                    <a:pt x="55" y="24"/>
                    <a:pt x="59" y="19"/>
                    <a:pt x="59" y="13"/>
                  </a:cubicBezTo>
                  <a:cubicBezTo>
                    <a:pt x="59" y="13"/>
                    <a:pt x="59" y="13"/>
                    <a:pt x="59" y="13"/>
                  </a:cubicBezTo>
                  <a:cubicBezTo>
                    <a:pt x="59" y="6"/>
                    <a:pt x="53" y="0"/>
                    <a:pt x="45"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3" y="32"/>
                  </a:cubicBezTo>
                  <a:cubicBezTo>
                    <a:pt x="13" y="32"/>
                    <a:pt x="13" y="32"/>
                    <a:pt x="13" y="32"/>
                  </a:cubicBezTo>
                  <a:cubicBezTo>
                    <a:pt x="6" y="32"/>
                    <a:pt x="0" y="38"/>
                    <a:pt x="0" y="45"/>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7"/>
                  </a:cubicBezTo>
                  <a:cubicBezTo>
                    <a:pt x="32" y="77"/>
                    <a:pt x="32" y="77"/>
                    <a:pt x="32" y="77"/>
                  </a:cubicBezTo>
                  <a:cubicBezTo>
                    <a:pt x="32" y="85"/>
                    <a:pt x="38" y="91"/>
                    <a:pt x="45" y="91"/>
                  </a:cubicBezTo>
                  <a:cubicBezTo>
                    <a:pt x="53" y="91"/>
                    <a:pt x="59" y="85"/>
                    <a:pt x="59" y="77"/>
                  </a:cubicBezTo>
                  <a:cubicBezTo>
                    <a:pt x="59" y="77"/>
                    <a:pt x="59" y="77"/>
                    <a:pt x="59" y="77"/>
                  </a:cubicBezTo>
                  <a:cubicBezTo>
                    <a:pt x="59" y="72"/>
                    <a:pt x="55" y="67"/>
                    <a:pt x="50" y="65"/>
                  </a:cubicBezTo>
                  <a:cubicBezTo>
                    <a:pt x="50" y="51"/>
                    <a:pt x="50" y="51"/>
                    <a:pt x="50" y="51"/>
                  </a:cubicBezTo>
                  <a:cubicBezTo>
                    <a:pt x="65" y="51"/>
                    <a:pt x="65" y="51"/>
                    <a:pt x="65" y="51"/>
                  </a:cubicBezTo>
                  <a:cubicBezTo>
                    <a:pt x="67" y="56"/>
                    <a:pt x="72" y="59"/>
                    <a:pt x="77" y="59"/>
                  </a:cubicBezTo>
                  <a:cubicBezTo>
                    <a:pt x="77" y="59"/>
                    <a:pt x="77" y="59"/>
                    <a:pt x="77"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3" name="Freeform 317"/>
            <p:cNvSpPr>
              <a:spLocks/>
            </p:cNvSpPr>
            <p:nvPr/>
          </p:nvSpPr>
          <p:spPr bwMode="auto">
            <a:xfrm>
              <a:off x="3711575" y="5021263"/>
              <a:ext cx="74613" cy="73025"/>
            </a:xfrm>
            <a:custGeom>
              <a:avLst/>
              <a:gdLst>
                <a:gd name="T0" fmla="*/ 91 w 91"/>
                <a:gd name="T1" fmla="*/ 45 h 91"/>
                <a:gd name="T2" fmla="*/ 77 w 91"/>
                <a:gd name="T3" fmla="*/ 32 h 91"/>
                <a:gd name="T4" fmla="*/ 77 w 91"/>
                <a:gd name="T5" fmla="*/ 32 h 91"/>
                <a:gd name="T6" fmla="*/ 65 w 91"/>
                <a:gd name="T7" fmla="*/ 40 h 91"/>
                <a:gd name="T8" fmla="*/ 50 w 91"/>
                <a:gd name="T9" fmla="*/ 40 h 91"/>
                <a:gd name="T10" fmla="*/ 50 w 91"/>
                <a:gd name="T11" fmla="*/ 26 h 91"/>
                <a:gd name="T12" fmla="*/ 59 w 91"/>
                <a:gd name="T13" fmla="*/ 13 h 91"/>
                <a:gd name="T14" fmla="*/ 59 w 91"/>
                <a:gd name="T15" fmla="*/ 13 h 91"/>
                <a:gd name="T16" fmla="*/ 45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5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7 h 91"/>
                <a:gd name="T46" fmla="*/ 32 w 91"/>
                <a:gd name="T47" fmla="*/ 77 h 91"/>
                <a:gd name="T48" fmla="*/ 45 w 91"/>
                <a:gd name="T49" fmla="*/ 91 h 91"/>
                <a:gd name="T50" fmla="*/ 59 w 91"/>
                <a:gd name="T51" fmla="*/ 77 h 91"/>
                <a:gd name="T52" fmla="*/ 59 w 91"/>
                <a:gd name="T53" fmla="*/ 77 h 91"/>
                <a:gd name="T54" fmla="*/ 50 w 91"/>
                <a:gd name="T55" fmla="*/ 65 h 91"/>
                <a:gd name="T56" fmla="*/ 50 w 91"/>
                <a:gd name="T57" fmla="*/ 51 h 91"/>
                <a:gd name="T58" fmla="*/ 65 w 91"/>
                <a:gd name="T59" fmla="*/ 51 h 91"/>
                <a:gd name="T60" fmla="*/ 77 w 91"/>
                <a:gd name="T61" fmla="*/ 59 h 91"/>
                <a:gd name="T62" fmla="*/ 77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7" y="32"/>
                  </a:cubicBezTo>
                  <a:cubicBezTo>
                    <a:pt x="77" y="32"/>
                    <a:pt x="77" y="32"/>
                    <a:pt x="77" y="32"/>
                  </a:cubicBezTo>
                  <a:cubicBezTo>
                    <a:pt x="72" y="32"/>
                    <a:pt x="67" y="35"/>
                    <a:pt x="65" y="40"/>
                  </a:cubicBezTo>
                  <a:cubicBezTo>
                    <a:pt x="50" y="40"/>
                    <a:pt x="50" y="40"/>
                    <a:pt x="50" y="40"/>
                  </a:cubicBezTo>
                  <a:cubicBezTo>
                    <a:pt x="50" y="26"/>
                    <a:pt x="50" y="26"/>
                    <a:pt x="50" y="26"/>
                  </a:cubicBezTo>
                  <a:cubicBezTo>
                    <a:pt x="55" y="24"/>
                    <a:pt x="59" y="19"/>
                    <a:pt x="59" y="13"/>
                  </a:cubicBezTo>
                  <a:cubicBezTo>
                    <a:pt x="59" y="13"/>
                    <a:pt x="59" y="13"/>
                    <a:pt x="59" y="13"/>
                  </a:cubicBezTo>
                  <a:cubicBezTo>
                    <a:pt x="59" y="6"/>
                    <a:pt x="53" y="0"/>
                    <a:pt x="45"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3" y="32"/>
                  </a:cubicBezTo>
                  <a:cubicBezTo>
                    <a:pt x="13" y="32"/>
                    <a:pt x="13" y="32"/>
                    <a:pt x="13" y="32"/>
                  </a:cubicBezTo>
                  <a:cubicBezTo>
                    <a:pt x="6" y="32"/>
                    <a:pt x="0" y="38"/>
                    <a:pt x="0" y="45"/>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7"/>
                  </a:cubicBezTo>
                  <a:cubicBezTo>
                    <a:pt x="32" y="77"/>
                    <a:pt x="32" y="77"/>
                    <a:pt x="32" y="77"/>
                  </a:cubicBezTo>
                  <a:cubicBezTo>
                    <a:pt x="32" y="85"/>
                    <a:pt x="38" y="91"/>
                    <a:pt x="45" y="91"/>
                  </a:cubicBezTo>
                  <a:cubicBezTo>
                    <a:pt x="53" y="91"/>
                    <a:pt x="59" y="85"/>
                    <a:pt x="59" y="77"/>
                  </a:cubicBezTo>
                  <a:cubicBezTo>
                    <a:pt x="59" y="77"/>
                    <a:pt x="59" y="77"/>
                    <a:pt x="59" y="77"/>
                  </a:cubicBezTo>
                  <a:cubicBezTo>
                    <a:pt x="59" y="72"/>
                    <a:pt x="55" y="67"/>
                    <a:pt x="50" y="65"/>
                  </a:cubicBezTo>
                  <a:cubicBezTo>
                    <a:pt x="50" y="51"/>
                    <a:pt x="50" y="51"/>
                    <a:pt x="50" y="51"/>
                  </a:cubicBezTo>
                  <a:cubicBezTo>
                    <a:pt x="65" y="51"/>
                    <a:pt x="65" y="51"/>
                    <a:pt x="65" y="51"/>
                  </a:cubicBezTo>
                  <a:cubicBezTo>
                    <a:pt x="67" y="56"/>
                    <a:pt x="72" y="59"/>
                    <a:pt x="77" y="59"/>
                  </a:cubicBezTo>
                  <a:cubicBezTo>
                    <a:pt x="77" y="59"/>
                    <a:pt x="77" y="59"/>
                    <a:pt x="77"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4" name="Freeform 318"/>
            <p:cNvSpPr>
              <a:spLocks/>
            </p:cNvSpPr>
            <p:nvPr/>
          </p:nvSpPr>
          <p:spPr bwMode="auto">
            <a:xfrm>
              <a:off x="3856038" y="5021263"/>
              <a:ext cx="74613" cy="73025"/>
            </a:xfrm>
            <a:custGeom>
              <a:avLst/>
              <a:gdLst>
                <a:gd name="T0" fmla="*/ 92 w 92"/>
                <a:gd name="T1" fmla="*/ 45 h 91"/>
                <a:gd name="T2" fmla="*/ 78 w 92"/>
                <a:gd name="T3" fmla="*/ 32 h 91"/>
                <a:gd name="T4" fmla="*/ 78 w 92"/>
                <a:gd name="T5" fmla="*/ 32 h 91"/>
                <a:gd name="T6" fmla="*/ 66 w 92"/>
                <a:gd name="T7" fmla="*/ 40 h 91"/>
                <a:gd name="T8" fmla="*/ 51 w 92"/>
                <a:gd name="T9" fmla="*/ 40 h 91"/>
                <a:gd name="T10" fmla="*/ 51 w 92"/>
                <a:gd name="T11" fmla="*/ 26 h 91"/>
                <a:gd name="T12" fmla="*/ 60 w 92"/>
                <a:gd name="T13" fmla="*/ 13 h 91"/>
                <a:gd name="T14" fmla="*/ 60 w 92"/>
                <a:gd name="T15" fmla="*/ 13 h 91"/>
                <a:gd name="T16" fmla="*/ 46 w 92"/>
                <a:gd name="T17" fmla="*/ 0 h 91"/>
                <a:gd name="T18" fmla="*/ 32 w 92"/>
                <a:gd name="T19" fmla="*/ 13 h 91"/>
                <a:gd name="T20" fmla="*/ 32 w 92"/>
                <a:gd name="T21" fmla="*/ 13 h 91"/>
                <a:gd name="T22" fmla="*/ 41 w 92"/>
                <a:gd name="T23" fmla="*/ 26 h 91"/>
                <a:gd name="T24" fmla="*/ 41 w 92"/>
                <a:gd name="T25" fmla="*/ 40 h 91"/>
                <a:gd name="T26" fmla="*/ 27 w 92"/>
                <a:gd name="T27" fmla="*/ 40 h 91"/>
                <a:gd name="T28" fmla="*/ 14 w 92"/>
                <a:gd name="T29" fmla="*/ 32 h 91"/>
                <a:gd name="T30" fmla="*/ 14 w 92"/>
                <a:gd name="T31" fmla="*/ 32 h 91"/>
                <a:gd name="T32" fmla="*/ 0 w 92"/>
                <a:gd name="T33" fmla="*/ 45 h 91"/>
                <a:gd name="T34" fmla="*/ 14 w 92"/>
                <a:gd name="T35" fmla="*/ 59 h 91"/>
                <a:gd name="T36" fmla="*/ 14 w 92"/>
                <a:gd name="T37" fmla="*/ 59 h 91"/>
                <a:gd name="T38" fmla="*/ 27 w 92"/>
                <a:gd name="T39" fmla="*/ 51 h 91"/>
                <a:gd name="T40" fmla="*/ 41 w 92"/>
                <a:gd name="T41" fmla="*/ 51 h 91"/>
                <a:gd name="T42" fmla="*/ 41 w 92"/>
                <a:gd name="T43" fmla="*/ 65 h 91"/>
                <a:gd name="T44" fmla="*/ 32 w 92"/>
                <a:gd name="T45" fmla="*/ 77 h 91"/>
                <a:gd name="T46" fmla="*/ 32 w 92"/>
                <a:gd name="T47" fmla="*/ 77 h 91"/>
                <a:gd name="T48" fmla="*/ 46 w 92"/>
                <a:gd name="T49" fmla="*/ 91 h 91"/>
                <a:gd name="T50" fmla="*/ 60 w 92"/>
                <a:gd name="T51" fmla="*/ 77 h 91"/>
                <a:gd name="T52" fmla="*/ 60 w 92"/>
                <a:gd name="T53" fmla="*/ 77 h 91"/>
                <a:gd name="T54" fmla="*/ 51 w 92"/>
                <a:gd name="T55" fmla="*/ 65 h 91"/>
                <a:gd name="T56" fmla="*/ 51 w 92"/>
                <a:gd name="T57" fmla="*/ 51 h 91"/>
                <a:gd name="T58" fmla="*/ 66 w 92"/>
                <a:gd name="T59" fmla="*/ 51 h 91"/>
                <a:gd name="T60" fmla="*/ 78 w 92"/>
                <a:gd name="T61" fmla="*/ 59 h 91"/>
                <a:gd name="T62" fmla="*/ 78 w 92"/>
                <a:gd name="T63" fmla="*/ 59 h 91"/>
                <a:gd name="T64" fmla="*/ 92 w 92"/>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5"/>
                  </a:moveTo>
                  <a:cubicBezTo>
                    <a:pt x="92" y="38"/>
                    <a:pt x="86" y="32"/>
                    <a:pt x="78" y="32"/>
                  </a:cubicBezTo>
                  <a:cubicBezTo>
                    <a:pt x="78" y="32"/>
                    <a:pt x="78" y="32"/>
                    <a:pt x="78" y="32"/>
                  </a:cubicBezTo>
                  <a:cubicBezTo>
                    <a:pt x="72" y="32"/>
                    <a:pt x="68" y="35"/>
                    <a:pt x="66" y="40"/>
                  </a:cubicBezTo>
                  <a:cubicBezTo>
                    <a:pt x="51" y="40"/>
                    <a:pt x="51" y="40"/>
                    <a:pt x="51" y="40"/>
                  </a:cubicBezTo>
                  <a:cubicBezTo>
                    <a:pt x="51" y="26"/>
                    <a:pt x="51" y="26"/>
                    <a:pt x="51" y="26"/>
                  </a:cubicBezTo>
                  <a:cubicBezTo>
                    <a:pt x="56" y="24"/>
                    <a:pt x="60" y="19"/>
                    <a:pt x="60" y="13"/>
                  </a:cubicBezTo>
                  <a:cubicBezTo>
                    <a:pt x="60" y="13"/>
                    <a:pt x="60" y="13"/>
                    <a:pt x="60" y="13"/>
                  </a:cubicBezTo>
                  <a:cubicBezTo>
                    <a:pt x="60" y="6"/>
                    <a:pt x="54" y="0"/>
                    <a:pt x="46" y="0"/>
                  </a:cubicBezTo>
                  <a:cubicBezTo>
                    <a:pt x="39" y="0"/>
                    <a:pt x="32" y="6"/>
                    <a:pt x="32" y="13"/>
                  </a:cubicBezTo>
                  <a:cubicBezTo>
                    <a:pt x="32" y="13"/>
                    <a:pt x="32" y="13"/>
                    <a:pt x="32" y="13"/>
                  </a:cubicBezTo>
                  <a:cubicBezTo>
                    <a:pt x="32" y="19"/>
                    <a:pt x="36" y="24"/>
                    <a:pt x="41" y="26"/>
                  </a:cubicBezTo>
                  <a:cubicBezTo>
                    <a:pt x="41" y="40"/>
                    <a:pt x="41" y="40"/>
                    <a:pt x="41" y="40"/>
                  </a:cubicBezTo>
                  <a:cubicBezTo>
                    <a:pt x="27" y="40"/>
                    <a:pt x="27" y="40"/>
                    <a:pt x="27" y="40"/>
                  </a:cubicBezTo>
                  <a:cubicBezTo>
                    <a:pt x="25" y="35"/>
                    <a:pt x="20" y="32"/>
                    <a:pt x="14" y="32"/>
                  </a:cubicBezTo>
                  <a:cubicBezTo>
                    <a:pt x="14" y="32"/>
                    <a:pt x="14" y="32"/>
                    <a:pt x="14" y="32"/>
                  </a:cubicBezTo>
                  <a:cubicBezTo>
                    <a:pt x="7" y="32"/>
                    <a:pt x="0" y="38"/>
                    <a:pt x="0" y="45"/>
                  </a:cubicBezTo>
                  <a:cubicBezTo>
                    <a:pt x="0" y="53"/>
                    <a:pt x="7" y="59"/>
                    <a:pt x="14" y="59"/>
                  </a:cubicBezTo>
                  <a:cubicBezTo>
                    <a:pt x="14" y="59"/>
                    <a:pt x="14" y="59"/>
                    <a:pt x="14" y="59"/>
                  </a:cubicBezTo>
                  <a:cubicBezTo>
                    <a:pt x="20" y="59"/>
                    <a:pt x="25" y="56"/>
                    <a:pt x="27" y="51"/>
                  </a:cubicBezTo>
                  <a:cubicBezTo>
                    <a:pt x="41" y="51"/>
                    <a:pt x="41" y="51"/>
                    <a:pt x="41" y="51"/>
                  </a:cubicBezTo>
                  <a:cubicBezTo>
                    <a:pt x="41" y="65"/>
                    <a:pt x="41" y="65"/>
                    <a:pt x="41" y="65"/>
                  </a:cubicBezTo>
                  <a:cubicBezTo>
                    <a:pt x="36" y="67"/>
                    <a:pt x="32" y="72"/>
                    <a:pt x="32" y="77"/>
                  </a:cubicBezTo>
                  <a:cubicBezTo>
                    <a:pt x="32" y="77"/>
                    <a:pt x="32" y="77"/>
                    <a:pt x="32" y="77"/>
                  </a:cubicBezTo>
                  <a:cubicBezTo>
                    <a:pt x="32" y="85"/>
                    <a:pt x="39" y="91"/>
                    <a:pt x="46" y="91"/>
                  </a:cubicBezTo>
                  <a:cubicBezTo>
                    <a:pt x="54" y="91"/>
                    <a:pt x="60" y="85"/>
                    <a:pt x="60" y="77"/>
                  </a:cubicBezTo>
                  <a:cubicBezTo>
                    <a:pt x="60" y="77"/>
                    <a:pt x="60" y="77"/>
                    <a:pt x="60" y="77"/>
                  </a:cubicBezTo>
                  <a:cubicBezTo>
                    <a:pt x="60" y="72"/>
                    <a:pt x="56" y="67"/>
                    <a:pt x="51" y="65"/>
                  </a:cubicBezTo>
                  <a:cubicBezTo>
                    <a:pt x="51" y="51"/>
                    <a:pt x="51" y="51"/>
                    <a:pt x="51" y="51"/>
                  </a:cubicBezTo>
                  <a:cubicBezTo>
                    <a:pt x="66" y="51"/>
                    <a:pt x="66" y="51"/>
                    <a:pt x="66" y="51"/>
                  </a:cubicBezTo>
                  <a:cubicBezTo>
                    <a:pt x="68" y="56"/>
                    <a:pt x="72" y="59"/>
                    <a:pt x="78" y="59"/>
                  </a:cubicBezTo>
                  <a:cubicBezTo>
                    <a:pt x="78" y="59"/>
                    <a:pt x="78" y="59"/>
                    <a:pt x="78" y="59"/>
                  </a:cubicBezTo>
                  <a:cubicBezTo>
                    <a:pt x="86" y="59"/>
                    <a:pt x="92" y="53"/>
                    <a:pt x="92"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5" name="Freeform 319"/>
            <p:cNvSpPr>
              <a:spLocks/>
            </p:cNvSpPr>
            <p:nvPr/>
          </p:nvSpPr>
          <p:spPr bwMode="auto">
            <a:xfrm>
              <a:off x="4000500" y="5021263"/>
              <a:ext cx="74613" cy="73025"/>
            </a:xfrm>
            <a:custGeom>
              <a:avLst/>
              <a:gdLst>
                <a:gd name="T0" fmla="*/ 92 w 92"/>
                <a:gd name="T1" fmla="*/ 45 h 91"/>
                <a:gd name="T2" fmla="*/ 78 w 92"/>
                <a:gd name="T3" fmla="*/ 32 h 91"/>
                <a:gd name="T4" fmla="*/ 78 w 92"/>
                <a:gd name="T5" fmla="*/ 32 h 91"/>
                <a:gd name="T6" fmla="*/ 65 w 92"/>
                <a:gd name="T7" fmla="*/ 40 h 91"/>
                <a:gd name="T8" fmla="*/ 51 w 92"/>
                <a:gd name="T9" fmla="*/ 40 h 91"/>
                <a:gd name="T10" fmla="*/ 51 w 92"/>
                <a:gd name="T11" fmla="*/ 26 h 91"/>
                <a:gd name="T12" fmla="*/ 60 w 92"/>
                <a:gd name="T13" fmla="*/ 13 h 91"/>
                <a:gd name="T14" fmla="*/ 60 w 92"/>
                <a:gd name="T15" fmla="*/ 13 h 91"/>
                <a:gd name="T16" fmla="*/ 46 w 92"/>
                <a:gd name="T17" fmla="*/ 0 h 91"/>
                <a:gd name="T18" fmla="*/ 32 w 92"/>
                <a:gd name="T19" fmla="*/ 13 h 91"/>
                <a:gd name="T20" fmla="*/ 32 w 92"/>
                <a:gd name="T21" fmla="*/ 13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5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7 h 91"/>
                <a:gd name="T46" fmla="*/ 32 w 92"/>
                <a:gd name="T47" fmla="*/ 77 h 91"/>
                <a:gd name="T48" fmla="*/ 46 w 92"/>
                <a:gd name="T49" fmla="*/ 91 h 91"/>
                <a:gd name="T50" fmla="*/ 60 w 92"/>
                <a:gd name="T51" fmla="*/ 77 h 91"/>
                <a:gd name="T52" fmla="*/ 60 w 92"/>
                <a:gd name="T53" fmla="*/ 77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5"/>
                  </a:moveTo>
                  <a:cubicBezTo>
                    <a:pt x="92" y="38"/>
                    <a:pt x="85" y="32"/>
                    <a:pt x="78" y="32"/>
                  </a:cubicBezTo>
                  <a:cubicBezTo>
                    <a:pt x="78" y="32"/>
                    <a:pt x="78" y="32"/>
                    <a:pt x="78" y="32"/>
                  </a:cubicBezTo>
                  <a:cubicBezTo>
                    <a:pt x="72" y="32"/>
                    <a:pt x="68" y="35"/>
                    <a:pt x="65" y="40"/>
                  </a:cubicBezTo>
                  <a:cubicBezTo>
                    <a:pt x="51" y="40"/>
                    <a:pt x="51" y="40"/>
                    <a:pt x="51" y="40"/>
                  </a:cubicBezTo>
                  <a:cubicBezTo>
                    <a:pt x="51" y="26"/>
                    <a:pt x="51" y="26"/>
                    <a:pt x="51" y="26"/>
                  </a:cubicBezTo>
                  <a:cubicBezTo>
                    <a:pt x="56" y="24"/>
                    <a:pt x="60" y="19"/>
                    <a:pt x="60" y="13"/>
                  </a:cubicBezTo>
                  <a:cubicBezTo>
                    <a:pt x="60" y="13"/>
                    <a:pt x="60" y="13"/>
                    <a:pt x="60" y="13"/>
                  </a:cubicBezTo>
                  <a:cubicBezTo>
                    <a:pt x="60"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20"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20" y="59"/>
                    <a:pt x="24" y="56"/>
                    <a:pt x="26" y="51"/>
                  </a:cubicBezTo>
                  <a:cubicBezTo>
                    <a:pt x="41" y="51"/>
                    <a:pt x="41" y="51"/>
                    <a:pt x="41" y="51"/>
                  </a:cubicBezTo>
                  <a:cubicBezTo>
                    <a:pt x="41" y="65"/>
                    <a:pt x="41" y="65"/>
                    <a:pt x="41" y="65"/>
                  </a:cubicBezTo>
                  <a:cubicBezTo>
                    <a:pt x="36" y="67"/>
                    <a:pt x="32" y="72"/>
                    <a:pt x="32" y="77"/>
                  </a:cubicBezTo>
                  <a:cubicBezTo>
                    <a:pt x="32" y="77"/>
                    <a:pt x="32" y="77"/>
                    <a:pt x="32" y="77"/>
                  </a:cubicBezTo>
                  <a:cubicBezTo>
                    <a:pt x="32" y="85"/>
                    <a:pt x="38" y="91"/>
                    <a:pt x="46" y="91"/>
                  </a:cubicBezTo>
                  <a:cubicBezTo>
                    <a:pt x="53" y="91"/>
                    <a:pt x="60" y="85"/>
                    <a:pt x="60" y="77"/>
                  </a:cubicBezTo>
                  <a:cubicBezTo>
                    <a:pt x="60" y="77"/>
                    <a:pt x="60" y="77"/>
                    <a:pt x="60" y="77"/>
                  </a:cubicBezTo>
                  <a:cubicBezTo>
                    <a:pt x="60" y="72"/>
                    <a:pt x="56" y="67"/>
                    <a:pt x="51" y="65"/>
                  </a:cubicBezTo>
                  <a:cubicBezTo>
                    <a:pt x="51" y="51"/>
                    <a:pt x="51" y="51"/>
                    <a:pt x="51" y="51"/>
                  </a:cubicBezTo>
                  <a:cubicBezTo>
                    <a:pt x="65" y="51"/>
                    <a:pt x="65" y="51"/>
                    <a:pt x="65" y="51"/>
                  </a:cubicBezTo>
                  <a:cubicBezTo>
                    <a:pt x="68" y="56"/>
                    <a:pt x="72" y="59"/>
                    <a:pt x="78" y="59"/>
                  </a:cubicBezTo>
                  <a:cubicBezTo>
                    <a:pt x="78" y="59"/>
                    <a:pt x="78" y="59"/>
                    <a:pt x="78" y="59"/>
                  </a:cubicBezTo>
                  <a:cubicBezTo>
                    <a:pt x="85" y="59"/>
                    <a:pt x="92" y="53"/>
                    <a:pt x="92"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6" name="Freeform 320"/>
            <p:cNvSpPr>
              <a:spLocks/>
            </p:cNvSpPr>
            <p:nvPr/>
          </p:nvSpPr>
          <p:spPr bwMode="auto">
            <a:xfrm>
              <a:off x="4144963" y="5021263"/>
              <a:ext cx="74613" cy="73025"/>
            </a:xfrm>
            <a:custGeom>
              <a:avLst/>
              <a:gdLst>
                <a:gd name="T0" fmla="*/ 92 w 92"/>
                <a:gd name="T1" fmla="*/ 45 h 91"/>
                <a:gd name="T2" fmla="*/ 78 w 92"/>
                <a:gd name="T3" fmla="*/ 32 h 91"/>
                <a:gd name="T4" fmla="*/ 78 w 92"/>
                <a:gd name="T5" fmla="*/ 32 h 91"/>
                <a:gd name="T6" fmla="*/ 65 w 92"/>
                <a:gd name="T7" fmla="*/ 40 h 91"/>
                <a:gd name="T8" fmla="*/ 51 w 92"/>
                <a:gd name="T9" fmla="*/ 40 h 91"/>
                <a:gd name="T10" fmla="*/ 51 w 92"/>
                <a:gd name="T11" fmla="*/ 26 h 91"/>
                <a:gd name="T12" fmla="*/ 59 w 92"/>
                <a:gd name="T13" fmla="*/ 13 h 91"/>
                <a:gd name="T14" fmla="*/ 59 w 92"/>
                <a:gd name="T15" fmla="*/ 13 h 91"/>
                <a:gd name="T16" fmla="*/ 46 w 92"/>
                <a:gd name="T17" fmla="*/ 0 h 91"/>
                <a:gd name="T18" fmla="*/ 32 w 92"/>
                <a:gd name="T19" fmla="*/ 13 h 91"/>
                <a:gd name="T20" fmla="*/ 32 w 92"/>
                <a:gd name="T21" fmla="*/ 13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5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7 h 91"/>
                <a:gd name="T46" fmla="*/ 32 w 92"/>
                <a:gd name="T47" fmla="*/ 77 h 91"/>
                <a:gd name="T48" fmla="*/ 46 w 92"/>
                <a:gd name="T49" fmla="*/ 91 h 91"/>
                <a:gd name="T50" fmla="*/ 59 w 92"/>
                <a:gd name="T51" fmla="*/ 77 h 91"/>
                <a:gd name="T52" fmla="*/ 59 w 92"/>
                <a:gd name="T53" fmla="*/ 77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5"/>
                  </a:moveTo>
                  <a:cubicBezTo>
                    <a:pt x="92"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7"/>
                  </a:cubicBezTo>
                  <a:cubicBezTo>
                    <a:pt x="32" y="77"/>
                    <a:pt x="32" y="77"/>
                    <a:pt x="32" y="77"/>
                  </a:cubicBezTo>
                  <a:cubicBezTo>
                    <a:pt x="32" y="85"/>
                    <a:pt x="38" y="91"/>
                    <a:pt x="46"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2" y="53"/>
                    <a:pt x="92"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7" name="Freeform 321"/>
            <p:cNvSpPr>
              <a:spLocks/>
            </p:cNvSpPr>
            <p:nvPr/>
          </p:nvSpPr>
          <p:spPr bwMode="auto">
            <a:xfrm>
              <a:off x="4289425" y="5021263"/>
              <a:ext cx="73025" cy="73025"/>
            </a:xfrm>
            <a:custGeom>
              <a:avLst/>
              <a:gdLst>
                <a:gd name="T0" fmla="*/ 91 w 91"/>
                <a:gd name="T1" fmla="*/ 45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5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7 h 91"/>
                <a:gd name="T46" fmla="*/ 32 w 91"/>
                <a:gd name="T47" fmla="*/ 77 h 91"/>
                <a:gd name="T48" fmla="*/ 46 w 91"/>
                <a:gd name="T49" fmla="*/ 91 h 91"/>
                <a:gd name="T50" fmla="*/ 59 w 91"/>
                <a:gd name="T51" fmla="*/ 77 h 91"/>
                <a:gd name="T52" fmla="*/ 59 w 91"/>
                <a:gd name="T53" fmla="*/ 77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7"/>
                  </a:cubicBezTo>
                  <a:cubicBezTo>
                    <a:pt x="32" y="77"/>
                    <a:pt x="32" y="77"/>
                    <a:pt x="32" y="77"/>
                  </a:cubicBezTo>
                  <a:cubicBezTo>
                    <a:pt x="32" y="85"/>
                    <a:pt x="38" y="91"/>
                    <a:pt x="46"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8" name="Freeform 322"/>
            <p:cNvSpPr>
              <a:spLocks/>
            </p:cNvSpPr>
            <p:nvPr/>
          </p:nvSpPr>
          <p:spPr bwMode="auto">
            <a:xfrm>
              <a:off x="4433888" y="5021263"/>
              <a:ext cx="73025" cy="73025"/>
            </a:xfrm>
            <a:custGeom>
              <a:avLst/>
              <a:gdLst>
                <a:gd name="T0" fmla="*/ 91 w 91"/>
                <a:gd name="T1" fmla="*/ 45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5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7 h 91"/>
                <a:gd name="T46" fmla="*/ 32 w 91"/>
                <a:gd name="T47" fmla="*/ 77 h 91"/>
                <a:gd name="T48" fmla="*/ 46 w 91"/>
                <a:gd name="T49" fmla="*/ 91 h 91"/>
                <a:gd name="T50" fmla="*/ 59 w 91"/>
                <a:gd name="T51" fmla="*/ 77 h 91"/>
                <a:gd name="T52" fmla="*/ 59 w 91"/>
                <a:gd name="T53" fmla="*/ 77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7"/>
                  </a:cubicBezTo>
                  <a:cubicBezTo>
                    <a:pt x="32" y="77"/>
                    <a:pt x="32" y="77"/>
                    <a:pt x="32" y="77"/>
                  </a:cubicBezTo>
                  <a:cubicBezTo>
                    <a:pt x="32" y="85"/>
                    <a:pt x="38" y="91"/>
                    <a:pt x="46"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9" name="Freeform 323"/>
            <p:cNvSpPr>
              <a:spLocks/>
            </p:cNvSpPr>
            <p:nvPr/>
          </p:nvSpPr>
          <p:spPr bwMode="auto">
            <a:xfrm>
              <a:off x="4578350" y="5021263"/>
              <a:ext cx="73025" cy="73025"/>
            </a:xfrm>
            <a:custGeom>
              <a:avLst/>
              <a:gdLst>
                <a:gd name="T0" fmla="*/ 91 w 91"/>
                <a:gd name="T1" fmla="*/ 45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4 w 91"/>
                <a:gd name="T29" fmla="*/ 32 h 91"/>
                <a:gd name="T30" fmla="*/ 14 w 91"/>
                <a:gd name="T31" fmla="*/ 32 h 91"/>
                <a:gd name="T32" fmla="*/ 0 w 91"/>
                <a:gd name="T33" fmla="*/ 45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7 h 91"/>
                <a:gd name="T46" fmla="*/ 32 w 91"/>
                <a:gd name="T47" fmla="*/ 77 h 91"/>
                <a:gd name="T48" fmla="*/ 46 w 91"/>
                <a:gd name="T49" fmla="*/ 91 h 91"/>
                <a:gd name="T50" fmla="*/ 59 w 91"/>
                <a:gd name="T51" fmla="*/ 77 h 91"/>
                <a:gd name="T52" fmla="*/ 59 w 91"/>
                <a:gd name="T53" fmla="*/ 77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0" y="26"/>
                  </a:cubicBezTo>
                  <a:cubicBezTo>
                    <a:pt x="40" y="40"/>
                    <a:pt x="40" y="40"/>
                    <a:pt x="40" y="40"/>
                  </a:cubicBezTo>
                  <a:cubicBezTo>
                    <a:pt x="26" y="40"/>
                    <a:pt x="26" y="40"/>
                    <a:pt x="26" y="40"/>
                  </a:cubicBezTo>
                  <a:cubicBezTo>
                    <a:pt x="24" y="35"/>
                    <a:pt x="19"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6" y="67"/>
                    <a:pt x="32" y="72"/>
                    <a:pt x="32" y="77"/>
                  </a:cubicBezTo>
                  <a:cubicBezTo>
                    <a:pt x="32" y="77"/>
                    <a:pt x="32" y="77"/>
                    <a:pt x="32" y="77"/>
                  </a:cubicBezTo>
                  <a:cubicBezTo>
                    <a:pt x="32" y="85"/>
                    <a:pt x="38" y="91"/>
                    <a:pt x="46"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3" name="Footer Placeholder 2"/>
          <p:cNvSpPr>
            <a:spLocks noGrp="1"/>
          </p:cNvSpPr>
          <p:nvPr>
            <p:ph type="ftr" sz="quarter" idx="17"/>
          </p:nvPr>
        </p:nvSpPr>
        <p:spPr>
          <a:xfrm>
            <a:off x="3051175" y="0"/>
            <a:ext cx="6096000" cy="457200"/>
          </a:xfrm>
        </p:spPr>
        <p:txBody>
          <a:bodyPr/>
          <a:lstStyle/>
          <a:p>
            <a:r>
              <a:rPr lang="en-GB" dirty="0" smtClean="0"/>
              <a:t>Insert document classification (edit via 'Header &amp; Footer')</a:t>
            </a:r>
            <a:endParaRPr lang="en-GB" dirty="0"/>
          </a:p>
        </p:txBody>
      </p:sp>
    </p:spTree>
    <p:extLst>
      <p:ext uri="{BB962C8B-B14F-4D97-AF65-F5344CB8AC3E}">
        <p14:creationId xmlns:p14="http://schemas.microsoft.com/office/powerpoint/2010/main" val="1131017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Wide Cover 2">
    <p:spTree>
      <p:nvGrpSpPr>
        <p:cNvPr id="1" name=""/>
        <p:cNvGrpSpPr/>
        <p:nvPr/>
      </p:nvGrpSpPr>
      <p:grpSpPr>
        <a:xfrm>
          <a:off x="0" y="0"/>
          <a:ext cx="0" cy="0"/>
          <a:chOff x="0" y="0"/>
          <a:chExt cx="0" cy="0"/>
        </a:xfrm>
      </p:grpSpPr>
      <p:sp>
        <p:nvSpPr>
          <p:cNvPr id="65" name="Rectangle 64"/>
          <p:cNvSpPr/>
          <p:nvPr userDrawn="1"/>
        </p:nvSpPr>
        <p:spPr>
          <a:xfrm>
            <a:off x="9145588" y="4113212"/>
            <a:ext cx="3049588" cy="27447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ectangle 65"/>
          <p:cNvSpPr/>
          <p:nvPr userDrawn="1"/>
        </p:nvSpPr>
        <p:spPr>
          <a:xfrm>
            <a:off x="9145588" y="1371599"/>
            <a:ext cx="3049588" cy="27416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userDrawn="1"/>
        </p:nvSpPr>
        <p:spPr>
          <a:xfrm>
            <a:off x="10669588" y="0"/>
            <a:ext cx="1522412" cy="137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9" name="Text Placeholder 278"/>
          <p:cNvSpPr>
            <a:spLocks noGrp="1"/>
          </p:cNvSpPr>
          <p:nvPr>
            <p:ph type="body" sz="quarter" idx="11" hasCustomPrompt="1"/>
          </p:nvPr>
        </p:nvSpPr>
        <p:spPr>
          <a:xfrm>
            <a:off x="5618888" y="501480"/>
            <a:ext cx="4795111" cy="367200"/>
          </a:xfrm>
          <a:prstGeom prst="rect">
            <a:avLst/>
          </a:prstGeom>
          <a:noFill/>
        </p:spPr>
        <p:txBody>
          <a:bodyPr wrap="square" lIns="0" tIns="0" rIns="0" bIns="0" rtlCol="0" anchor="ctr" anchorCtr="0">
            <a:noAutofit/>
          </a:bodyPr>
          <a:lstStyle>
            <a:lvl1pPr marL="0" indent="0" algn="r">
              <a:spcAft>
                <a:spcPts val="0"/>
              </a:spcAft>
              <a:buNone/>
              <a:defRPr lang="en-US" sz="2400" dirty="0" smtClean="0">
                <a:solidFill>
                  <a:srgbClr val="002B4C"/>
                </a:solidFill>
              </a:defRPr>
            </a:lvl1pPr>
            <a:lvl2pPr>
              <a:defRPr lang="en-US" sz="1800" dirty="0" smtClean="0"/>
            </a:lvl2pPr>
            <a:lvl3pPr>
              <a:defRPr lang="en-US" sz="1800" dirty="0" smtClean="0"/>
            </a:lvl3pPr>
            <a:lvl4pPr>
              <a:defRPr lang="en-US" sz="1800" dirty="0" smtClean="0"/>
            </a:lvl4pPr>
            <a:lvl5pPr>
              <a:defRPr lang="en-GB" sz="1800" dirty="0"/>
            </a:lvl5pPr>
          </a:lstStyle>
          <a:p>
            <a:pPr marL="0" lvl="0" algn="r"/>
            <a:r>
              <a:rPr lang="en-US" sz="2400" dirty="0" smtClean="0">
                <a:solidFill>
                  <a:srgbClr val="002B4C"/>
                </a:solidFill>
              </a:rPr>
              <a:t>Click to add Presentation title signpost </a:t>
            </a:r>
            <a:endParaRPr lang="en-US" dirty="0" smtClean="0"/>
          </a:p>
        </p:txBody>
      </p:sp>
      <p:pic>
        <p:nvPicPr>
          <p:cNvPr id="280" name="Picture 2" descr="BoE logo_A4 master"/>
          <p:cNvPicPr>
            <a:picLocks noChangeAspect="1" noChangeArrowheads="1"/>
          </p:cNvPicPr>
          <p:nvPr userDrawn="1"/>
        </p:nvPicPr>
        <p:blipFill>
          <a:blip r:embed="rId2" cstate="print"/>
          <a:srcRect/>
          <a:stretch>
            <a:fillRect/>
          </a:stretch>
        </p:blipFill>
        <p:spPr bwMode="auto">
          <a:xfrm>
            <a:off x="457200" y="456300"/>
            <a:ext cx="2995962" cy="572400"/>
          </a:xfrm>
          <a:prstGeom prst="rect">
            <a:avLst/>
          </a:prstGeom>
          <a:noFill/>
          <a:ln w="9525">
            <a:noFill/>
            <a:miter lim="800000"/>
            <a:headEnd/>
            <a:tailEnd/>
          </a:ln>
        </p:spPr>
      </p:pic>
      <p:sp>
        <p:nvSpPr>
          <p:cNvPr id="288" name="Text Placeholder 287"/>
          <p:cNvSpPr>
            <a:spLocks noGrp="1"/>
          </p:cNvSpPr>
          <p:nvPr>
            <p:ph type="body" sz="quarter" idx="13" hasCustomPrompt="1"/>
          </p:nvPr>
        </p:nvSpPr>
        <p:spPr>
          <a:xfrm>
            <a:off x="457200" y="5487988"/>
            <a:ext cx="5634678" cy="982800"/>
          </a:xfrm>
          <a:prstGeom prst="rect">
            <a:avLst/>
          </a:prstGeom>
        </p:spPr>
        <p:txBody>
          <a:bodyPr rIns="457200" anchor="b" anchorCtr="0"/>
          <a:lstStyle>
            <a:lvl1pPr marL="0" indent="0">
              <a:spcAft>
                <a:spcPts val="0"/>
              </a:spcAft>
              <a:buNone/>
              <a:defRPr sz="2000" b="1" baseline="0">
                <a:solidFill>
                  <a:schemeClr val="accent4"/>
                </a:solidFill>
              </a:defRPr>
            </a:lvl1pPr>
            <a:lvl2pPr marL="0" indent="0">
              <a:spcAft>
                <a:spcPts val="0"/>
              </a:spcAft>
              <a:buFont typeface="Arial" panose="020B0604020202020204" pitchFamily="34" charset="0"/>
              <a:buNone/>
              <a:defRPr sz="2000" b="0">
                <a:solidFill>
                  <a:schemeClr val="accent4"/>
                </a:solidFill>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smtClean="0"/>
              <a:t>Click to add Name Surname</a:t>
            </a:r>
          </a:p>
          <a:p>
            <a:pPr lvl="1"/>
            <a:r>
              <a:rPr lang="en-US" dirty="0" smtClean="0"/>
              <a:t>Title/Date</a:t>
            </a:r>
            <a:endParaRPr lang="en-GB" dirty="0"/>
          </a:p>
        </p:txBody>
      </p:sp>
      <p:sp>
        <p:nvSpPr>
          <p:cNvPr id="290" name="Picture Placeholder 289"/>
          <p:cNvSpPr>
            <a:spLocks noGrp="1" noChangeAspect="1"/>
          </p:cNvSpPr>
          <p:nvPr>
            <p:ph type="pic" sz="quarter" idx="14"/>
          </p:nvPr>
        </p:nvSpPr>
        <p:spPr>
          <a:xfrm>
            <a:off x="10961688" y="190785"/>
            <a:ext cx="964800" cy="964800"/>
          </a:xfrm>
          <a:prstGeom prst="rect">
            <a:avLst/>
          </a:prstGeom>
        </p:spPr>
        <p:txBody>
          <a:bodyPr/>
          <a:lstStyle>
            <a:lvl1pPr marL="0" indent="0">
              <a:buNone/>
              <a:defRPr sz="1800">
                <a:solidFill>
                  <a:schemeClr val="bg1"/>
                </a:solidFill>
              </a:defRPr>
            </a:lvl1pPr>
          </a:lstStyle>
          <a:p>
            <a:r>
              <a:rPr lang="en-US" smtClean="0"/>
              <a:t>Click icon to add picture</a:t>
            </a:r>
            <a:endParaRPr lang="en-GB" dirty="0"/>
          </a:p>
        </p:txBody>
      </p:sp>
      <p:sp>
        <p:nvSpPr>
          <p:cNvPr id="64" name="Rectangle 63"/>
          <p:cNvSpPr/>
          <p:nvPr userDrawn="1"/>
        </p:nvSpPr>
        <p:spPr>
          <a:xfrm>
            <a:off x="6097588" y="1371600"/>
            <a:ext cx="3048000" cy="5486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Picture Placeholder 276"/>
          <p:cNvSpPr>
            <a:spLocks noGrp="1"/>
          </p:cNvSpPr>
          <p:nvPr userDrawn="1">
            <p:ph type="pic" sz="quarter" idx="15"/>
          </p:nvPr>
        </p:nvSpPr>
        <p:spPr>
          <a:xfrm>
            <a:off x="6097975" y="1374774"/>
            <a:ext cx="3049200" cy="5480049"/>
          </a:xfrm>
          <a:prstGeom prst="rect">
            <a:avLst/>
          </a:prstGeom>
          <a:noFill/>
        </p:spPr>
        <p:txBody>
          <a:bodyPr/>
          <a:lstStyle/>
          <a:p>
            <a:r>
              <a:rPr lang="en-US" smtClean="0"/>
              <a:t>Click icon to add picture</a:t>
            </a:r>
            <a:endParaRPr lang="en-GB" dirty="0"/>
          </a:p>
        </p:txBody>
      </p:sp>
      <p:sp>
        <p:nvSpPr>
          <p:cNvPr id="131" name="Text Placeholder 2"/>
          <p:cNvSpPr>
            <a:spLocks noGrp="1"/>
          </p:cNvSpPr>
          <p:nvPr userDrawn="1">
            <p:ph type="body" sz="quarter" idx="16" hasCustomPrompt="1"/>
          </p:nvPr>
        </p:nvSpPr>
        <p:spPr>
          <a:xfrm>
            <a:off x="457200" y="1752600"/>
            <a:ext cx="5638800" cy="3735387"/>
          </a:xfrm>
          <a:prstGeom prst="rect">
            <a:avLst/>
          </a:prstGeom>
        </p:spPr>
        <p:txBody>
          <a:bodyPr/>
          <a:lstStyle>
            <a:lvl1pPr marL="0" indent="0">
              <a:spcAft>
                <a:spcPts val="2400"/>
              </a:spcAft>
              <a:buNone/>
              <a:defRPr sz="4800"/>
            </a:lvl1pPr>
            <a:lvl2pPr marL="0" indent="0">
              <a:buFont typeface="Arial" panose="020B0604020202020204" pitchFamily="34" charset="0"/>
              <a:buNone/>
              <a:defRPr sz="3200"/>
            </a:lvl2pPr>
            <a:lvl3pPr marL="0" indent="0">
              <a:buNone/>
              <a:defRPr/>
            </a:lvl3pPr>
            <a:lvl4pPr marL="0" indent="0">
              <a:buFont typeface="Arial" panose="020B0604020202020204" pitchFamily="34" charset="0"/>
              <a:buNone/>
              <a:defRPr/>
            </a:lvl4pPr>
            <a:lvl5pPr marL="0" indent="0">
              <a:buNone/>
              <a:defRPr/>
            </a:lvl5pPr>
          </a:lstStyle>
          <a:p>
            <a:pPr lvl="0"/>
            <a:r>
              <a:rPr lang="en-GB" dirty="0" smtClean="0"/>
              <a:t>Click to edit title  (Calibri 48pt)</a:t>
            </a:r>
          </a:p>
          <a:p>
            <a:pPr lvl="1"/>
            <a:r>
              <a:rPr lang="en-US" dirty="0" smtClean="0"/>
              <a:t>Presentation subtitle </a:t>
            </a:r>
            <a:br>
              <a:rPr lang="en-US" dirty="0" smtClean="0"/>
            </a:br>
            <a:r>
              <a:rPr lang="en-US" dirty="0" smtClean="0"/>
              <a:t>(Calibri 32pt)</a:t>
            </a:r>
          </a:p>
          <a:p>
            <a:pPr lvl="1"/>
            <a:endParaRPr lang="en-US" dirty="0" smtClean="0"/>
          </a:p>
        </p:txBody>
      </p:sp>
      <p:grpSp>
        <p:nvGrpSpPr>
          <p:cNvPr id="100" name="Group 99"/>
          <p:cNvGrpSpPr/>
          <p:nvPr/>
        </p:nvGrpSpPr>
        <p:grpSpPr>
          <a:xfrm>
            <a:off x="9237261" y="1588031"/>
            <a:ext cx="2916690" cy="5160032"/>
            <a:chOff x="6146800" y="3298825"/>
            <a:chExt cx="1347788" cy="2384425"/>
          </a:xfrm>
        </p:grpSpPr>
        <p:sp>
          <p:nvSpPr>
            <p:cNvPr id="101" name="Freeform 328"/>
            <p:cNvSpPr>
              <a:spLocks/>
            </p:cNvSpPr>
            <p:nvPr/>
          </p:nvSpPr>
          <p:spPr bwMode="auto">
            <a:xfrm>
              <a:off x="6146800" y="4494213"/>
              <a:ext cx="79375" cy="80963"/>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4" y="29"/>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2" name="Freeform 329"/>
            <p:cNvSpPr>
              <a:spLocks/>
            </p:cNvSpPr>
            <p:nvPr/>
          </p:nvSpPr>
          <p:spPr bwMode="auto">
            <a:xfrm>
              <a:off x="6303963" y="4494213"/>
              <a:ext cx="80963" cy="80963"/>
            </a:xfrm>
            <a:custGeom>
              <a:avLst/>
              <a:gdLst>
                <a:gd name="T0" fmla="*/ 100 w 100"/>
                <a:gd name="T1" fmla="*/ 50 h 100"/>
                <a:gd name="T2" fmla="*/ 85 w 100"/>
                <a:gd name="T3" fmla="*/ 35 h 100"/>
                <a:gd name="T4" fmla="*/ 85 w 100"/>
                <a:gd name="T5" fmla="*/ 35 h 100"/>
                <a:gd name="T6" fmla="*/ 72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9 h 100"/>
                <a:gd name="T24" fmla="*/ 45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5 w 100"/>
                <a:gd name="T41" fmla="*/ 56 h 100"/>
                <a:gd name="T42" fmla="*/ 45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2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5" y="29"/>
                  </a:cubicBezTo>
                  <a:cubicBezTo>
                    <a:pt x="45" y="44"/>
                    <a:pt x="45" y="44"/>
                    <a:pt x="45"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5" y="56"/>
                    <a:pt x="45" y="56"/>
                    <a:pt x="45" y="56"/>
                  </a:cubicBezTo>
                  <a:cubicBezTo>
                    <a:pt x="45" y="71"/>
                    <a:pt x="45" y="71"/>
                    <a:pt x="45"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2" y="56"/>
                    <a:pt x="72" y="56"/>
                    <a:pt x="72" y="56"/>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3" name="Freeform 330"/>
            <p:cNvSpPr>
              <a:spLocks/>
            </p:cNvSpPr>
            <p:nvPr/>
          </p:nvSpPr>
          <p:spPr bwMode="auto">
            <a:xfrm>
              <a:off x="6462713" y="4494213"/>
              <a:ext cx="80963" cy="80963"/>
            </a:xfrm>
            <a:custGeom>
              <a:avLst/>
              <a:gdLst>
                <a:gd name="T0" fmla="*/ 101 w 101"/>
                <a:gd name="T1" fmla="*/ 50 h 100"/>
                <a:gd name="T2" fmla="*/ 86 w 101"/>
                <a:gd name="T3" fmla="*/ 35 h 100"/>
                <a:gd name="T4" fmla="*/ 86 w 101"/>
                <a:gd name="T5" fmla="*/ 35 h 100"/>
                <a:gd name="T6" fmla="*/ 72 w 101"/>
                <a:gd name="T7" fmla="*/ 44 h 100"/>
                <a:gd name="T8" fmla="*/ 56 w 101"/>
                <a:gd name="T9" fmla="*/ 44 h 100"/>
                <a:gd name="T10" fmla="*/ 56 w 101"/>
                <a:gd name="T11" fmla="*/ 29 h 100"/>
                <a:gd name="T12" fmla="*/ 65 w 101"/>
                <a:gd name="T13" fmla="*/ 15 h 100"/>
                <a:gd name="T14" fmla="*/ 65 w 101"/>
                <a:gd name="T15" fmla="*/ 15 h 100"/>
                <a:gd name="T16" fmla="*/ 51 w 101"/>
                <a:gd name="T17" fmla="*/ 0 h 100"/>
                <a:gd name="T18" fmla="*/ 36 w 101"/>
                <a:gd name="T19" fmla="*/ 15 h 100"/>
                <a:gd name="T20" fmla="*/ 36 w 101"/>
                <a:gd name="T21" fmla="*/ 15 h 100"/>
                <a:gd name="T22" fmla="*/ 45 w 101"/>
                <a:gd name="T23" fmla="*/ 29 h 100"/>
                <a:gd name="T24" fmla="*/ 45 w 101"/>
                <a:gd name="T25" fmla="*/ 44 h 100"/>
                <a:gd name="T26" fmla="*/ 29 w 101"/>
                <a:gd name="T27" fmla="*/ 44 h 100"/>
                <a:gd name="T28" fmla="*/ 15 w 101"/>
                <a:gd name="T29" fmla="*/ 35 h 100"/>
                <a:gd name="T30" fmla="*/ 15 w 101"/>
                <a:gd name="T31" fmla="*/ 35 h 100"/>
                <a:gd name="T32" fmla="*/ 0 w 101"/>
                <a:gd name="T33" fmla="*/ 50 h 100"/>
                <a:gd name="T34" fmla="*/ 15 w 101"/>
                <a:gd name="T35" fmla="*/ 65 h 100"/>
                <a:gd name="T36" fmla="*/ 15 w 101"/>
                <a:gd name="T37" fmla="*/ 65 h 100"/>
                <a:gd name="T38" fmla="*/ 29 w 101"/>
                <a:gd name="T39" fmla="*/ 56 h 100"/>
                <a:gd name="T40" fmla="*/ 45 w 101"/>
                <a:gd name="T41" fmla="*/ 56 h 100"/>
                <a:gd name="T42" fmla="*/ 45 w 101"/>
                <a:gd name="T43" fmla="*/ 71 h 100"/>
                <a:gd name="T44" fmla="*/ 36 w 101"/>
                <a:gd name="T45" fmla="*/ 85 h 100"/>
                <a:gd name="T46" fmla="*/ 36 w 101"/>
                <a:gd name="T47" fmla="*/ 85 h 100"/>
                <a:gd name="T48" fmla="*/ 51 w 101"/>
                <a:gd name="T49" fmla="*/ 100 h 100"/>
                <a:gd name="T50" fmla="*/ 65 w 101"/>
                <a:gd name="T51" fmla="*/ 85 h 100"/>
                <a:gd name="T52" fmla="*/ 65 w 101"/>
                <a:gd name="T53" fmla="*/ 85 h 100"/>
                <a:gd name="T54" fmla="*/ 56 w 101"/>
                <a:gd name="T55" fmla="*/ 71 h 100"/>
                <a:gd name="T56" fmla="*/ 56 w 101"/>
                <a:gd name="T57" fmla="*/ 56 h 100"/>
                <a:gd name="T58" fmla="*/ 72 w 101"/>
                <a:gd name="T59" fmla="*/ 56 h 100"/>
                <a:gd name="T60" fmla="*/ 86 w 101"/>
                <a:gd name="T61" fmla="*/ 65 h 100"/>
                <a:gd name="T62" fmla="*/ 86 w 101"/>
                <a:gd name="T63" fmla="*/ 65 h 100"/>
                <a:gd name="T64" fmla="*/ 101 w 101"/>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1" h="100">
                  <a:moveTo>
                    <a:pt x="101" y="50"/>
                  </a:moveTo>
                  <a:cubicBezTo>
                    <a:pt x="101" y="42"/>
                    <a:pt x="94" y="35"/>
                    <a:pt x="86" y="35"/>
                  </a:cubicBezTo>
                  <a:cubicBezTo>
                    <a:pt x="86" y="35"/>
                    <a:pt x="86" y="35"/>
                    <a:pt x="86" y="35"/>
                  </a:cubicBezTo>
                  <a:cubicBezTo>
                    <a:pt x="80" y="35"/>
                    <a:pt x="74" y="39"/>
                    <a:pt x="72" y="44"/>
                  </a:cubicBezTo>
                  <a:cubicBezTo>
                    <a:pt x="56" y="44"/>
                    <a:pt x="56" y="44"/>
                    <a:pt x="56" y="44"/>
                  </a:cubicBezTo>
                  <a:cubicBezTo>
                    <a:pt x="56" y="29"/>
                    <a:pt x="56" y="29"/>
                    <a:pt x="56" y="29"/>
                  </a:cubicBezTo>
                  <a:cubicBezTo>
                    <a:pt x="62" y="26"/>
                    <a:pt x="65" y="21"/>
                    <a:pt x="65" y="15"/>
                  </a:cubicBezTo>
                  <a:cubicBezTo>
                    <a:pt x="65" y="15"/>
                    <a:pt x="65" y="15"/>
                    <a:pt x="65" y="15"/>
                  </a:cubicBezTo>
                  <a:cubicBezTo>
                    <a:pt x="65" y="7"/>
                    <a:pt x="59" y="0"/>
                    <a:pt x="51" y="0"/>
                  </a:cubicBezTo>
                  <a:cubicBezTo>
                    <a:pt x="42" y="0"/>
                    <a:pt x="36" y="7"/>
                    <a:pt x="36" y="15"/>
                  </a:cubicBezTo>
                  <a:cubicBezTo>
                    <a:pt x="36" y="15"/>
                    <a:pt x="36" y="15"/>
                    <a:pt x="36" y="15"/>
                  </a:cubicBezTo>
                  <a:cubicBezTo>
                    <a:pt x="36" y="21"/>
                    <a:pt x="39" y="26"/>
                    <a:pt x="45" y="29"/>
                  </a:cubicBezTo>
                  <a:cubicBezTo>
                    <a:pt x="45" y="44"/>
                    <a:pt x="45" y="44"/>
                    <a:pt x="45" y="44"/>
                  </a:cubicBezTo>
                  <a:cubicBezTo>
                    <a:pt x="29" y="44"/>
                    <a:pt x="29" y="44"/>
                    <a:pt x="29" y="44"/>
                  </a:cubicBezTo>
                  <a:cubicBezTo>
                    <a:pt x="27" y="39"/>
                    <a:pt x="22"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2" y="65"/>
                    <a:pt x="27" y="61"/>
                    <a:pt x="29" y="56"/>
                  </a:cubicBezTo>
                  <a:cubicBezTo>
                    <a:pt x="45" y="56"/>
                    <a:pt x="45" y="56"/>
                    <a:pt x="45" y="56"/>
                  </a:cubicBezTo>
                  <a:cubicBezTo>
                    <a:pt x="45" y="71"/>
                    <a:pt x="45" y="71"/>
                    <a:pt x="45" y="71"/>
                  </a:cubicBezTo>
                  <a:cubicBezTo>
                    <a:pt x="39" y="74"/>
                    <a:pt x="36" y="79"/>
                    <a:pt x="36" y="85"/>
                  </a:cubicBezTo>
                  <a:cubicBezTo>
                    <a:pt x="36" y="85"/>
                    <a:pt x="36" y="85"/>
                    <a:pt x="36" y="85"/>
                  </a:cubicBezTo>
                  <a:cubicBezTo>
                    <a:pt x="36" y="93"/>
                    <a:pt x="42" y="100"/>
                    <a:pt x="51" y="100"/>
                  </a:cubicBezTo>
                  <a:cubicBezTo>
                    <a:pt x="59" y="100"/>
                    <a:pt x="65" y="93"/>
                    <a:pt x="65" y="85"/>
                  </a:cubicBezTo>
                  <a:cubicBezTo>
                    <a:pt x="65" y="85"/>
                    <a:pt x="65" y="85"/>
                    <a:pt x="65" y="85"/>
                  </a:cubicBezTo>
                  <a:cubicBezTo>
                    <a:pt x="65" y="79"/>
                    <a:pt x="62" y="74"/>
                    <a:pt x="56" y="71"/>
                  </a:cubicBezTo>
                  <a:cubicBezTo>
                    <a:pt x="56" y="56"/>
                    <a:pt x="56" y="56"/>
                    <a:pt x="56" y="56"/>
                  </a:cubicBezTo>
                  <a:cubicBezTo>
                    <a:pt x="72" y="56"/>
                    <a:pt x="72" y="56"/>
                    <a:pt x="72" y="56"/>
                  </a:cubicBezTo>
                  <a:cubicBezTo>
                    <a:pt x="74" y="61"/>
                    <a:pt x="80" y="65"/>
                    <a:pt x="86" y="65"/>
                  </a:cubicBezTo>
                  <a:cubicBezTo>
                    <a:pt x="86" y="65"/>
                    <a:pt x="86" y="65"/>
                    <a:pt x="86" y="65"/>
                  </a:cubicBezTo>
                  <a:cubicBezTo>
                    <a:pt x="94" y="65"/>
                    <a:pt x="101" y="58"/>
                    <a:pt x="101"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4" name="Freeform 331"/>
            <p:cNvSpPr>
              <a:spLocks/>
            </p:cNvSpPr>
            <p:nvPr/>
          </p:nvSpPr>
          <p:spPr bwMode="auto">
            <a:xfrm>
              <a:off x="6621463" y="4494213"/>
              <a:ext cx="80963" cy="80963"/>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4 h 100"/>
                <a:gd name="T26" fmla="*/ 28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8 w 100"/>
                <a:gd name="T39" fmla="*/ 56 h 100"/>
                <a:gd name="T40" fmla="*/ 44 w 100"/>
                <a:gd name="T41" fmla="*/ 56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4" y="29"/>
                  </a:cubicBezTo>
                  <a:cubicBezTo>
                    <a:pt x="44" y="44"/>
                    <a:pt x="44" y="44"/>
                    <a:pt x="44" y="44"/>
                  </a:cubicBezTo>
                  <a:cubicBezTo>
                    <a:pt x="28" y="44"/>
                    <a:pt x="28" y="44"/>
                    <a:pt x="28" y="44"/>
                  </a:cubicBezTo>
                  <a:cubicBezTo>
                    <a:pt x="26" y="39"/>
                    <a:pt x="21" y="35"/>
                    <a:pt x="15" y="35"/>
                  </a:cubicBezTo>
                  <a:cubicBezTo>
                    <a:pt x="15" y="35"/>
                    <a:pt x="15" y="35"/>
                    <a:pt x="15" y="35"/>
                  </a:cubicBezTo>
                  <a:cubicBezTo>
                    <a:pt x="6" y="35"/>
                    <a:pt x="0" y="42"/>
                    <a:pt x="0" y="50"/>
                  </a:cubicBezTo>
                  <a:cubicBezTo>
                    <a:pt x="0" y="58"/>
                    <a:pt x="6" y="65"/>
                    <a:pt x="15" y="65"/>
                  </a:cubicBezTo>
                  <a:cubicBezTo>
                    <a:pt x="15" y="65"/>
                    <a:pt x="15" y="65"/>
                    <a:pt x="15" y="65"/>
                  </a:cubicBezTo>
                  <a:cubicBezTo>
                    <a:pt x="21" y="65"/>
                    <a:pt x="26" y="61"/>
                    <a:pt x="28"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1" y="56"/>
                    <a:pt x="71" y="56"/>
                    <a:pt x="71" y="56"/>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5" name="Freeform 332"/>
            <p:cNvSpPr>
              <a:spLocks/>
            </p:cNvSpPr>
            <p:nvPr/>
          </p:nvSpPr>
          <p:spPr bwMode="auto">
            <a:xfrm>
              <a:off x="6780213" y="4494213"/>
              <a:ext cx="79375" cy="80963"/>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4" y="29"/>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6" name="Freeform 333"/>
            <p:cNvSpPr>
              <a:spLocks/>
            </p:cNvSpPr>
            <p:nvPr/>
          </p:nvSpPr>
          <p:spPr bwMode="auto">
            <a:xfrm>
              <a:off x="6937375" y="4494213"/>
              <a:ext cx="80963" cy="80963"/>
            </a:xfrm>
            <a:custGeom>
              <a:avLst/>
              <a:gdLst>
                <a:gd name="T0" fmla="*/ 100 w 100"/>
                <a:gd name="T1" fmla="*/ 50 h 100"/>
                <a:gd name="T2" fmla="*/ 85 w 100"/>
                <a:gd name="T3" fmla="*/ 35 h 100"/>
                <a:gd name="T4" fmla="*/ 85 w 100"/>
                <a:gd name="T5" fmla="*/ 35 h 100"/>
                <a:gd name="T6" fmla="*/ 72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9 h 100"/>
                <a:gd name="T24" fmla="*/ 45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5 w 100"/>
                <a:gd name="T41" fmla="*/ 56 h 100"/>
                <a:gd name="T42" fmla="*/ 45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2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9" y="0"/>
                    <a:pt x="50" y="0"/>
                  </a:cubicBezTo>
                  <a:cubicBezTo>
                    <a:pt x="42" y="0"/>
                    <a:pt x="35" y="7"/>
                    <a:pt x="35" y="15"/>
                  </a:cubicBezTo>
                  <a:cubicBezTo>
                    <a:pt x="35" y="15"/>
                    <a:pt x="35" y="15"/>
                    <a:pt x="35" y="15"/>
                  </a:cubicBezTo>
                  <a:cubicBezTo>
                    <a:pt x="35" y="21"/>
                    <a:pt x="39" y="26"/>
                    <a:pt x="45" y="29"/>
                  </a:cubicBezTo>
                  <a:cubicBezTo>
                    <a:pt x="45" y="44"/>
                    <a:pt x="45" y="44"/>
                    <a:pt x="45"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5" y="56"/>
                    <a:pt x="45" y="56"/>
                    <a:pt x="45" y="56"/>
                  </a:cubicBezTo>
                  <a:cubicBezTo>
                    <a:pt x="45" y="71"/>
                    <a:pt x="45" y="71"/>
                    <a:pt x="45" y="71"/>
                  </a:cubicBezTo>
                  <a:cubicBezTo>
                    <a:pt x="39" y="74"/>
                    <a:pt x="35" y="79"/>
                    <a:pt x="35" y="85"/>
                  </a:cubicBezTo>
                  <a:cubicBezTo>
                    <a:pt x="35" y="85"/>
                    <a:pt x="35" y="85"/>
                    <a:pt x="35" y="85"/>
                  </a:cubicBezTo>
                  <a:cubicBezTo>
                    <a:pt x="35" y="93"/>
                    <a:pt x="42" y="100"/>
                    <a:pt x="50" y="100"/>
                  </a:cubicBezTo>
                  <a:cubicBezTo>
                    <a:pt x="59" y="100"/>
                    <a:pt x="65" y="93"/>
                    <a:pt x="65" y="85"/>
                  </a:cubicBezTo>
                  <a:cubicBezTo>
                    <a:pt x="65" y="85"/>
                    <a:pt x="65" y="85"/>
                    <a:pt x="65" y="85"/>
                  </a:cubicBezTo>
                  <a:cubicBezTo>
                    <a:pt x="65" y="79"/>
                    <a:pt x="61" y="74"/>
                    <a:pt x="56" y="71"/>
                  </a:cubicBezTo>
                  <a:cubicBezTo>
                    <a:pt x="56" y="56"/>
                    <a:pt x="56" y="56"/>
                    <a:pt x="56" y="56"/>
                  </a:cubicBezTo>
                  <a:cubicBezTo>
                    <a:pt x="72" y="56"/>
                    <a:pt x="72" y="56"/>
                    <a:pt x="72" y="56"/>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7" name="Freeform 334"/>
            <p:cNvSpPr>
              <a:spLocks/>
            </p:cNvSpPr>
            <p:nvPr/>
          </p:nvSpPr>
          <p:spPr bwMode="auto">
            <a:xfrm>
              <a:off x="7096125" y="4494213"/>
              <a:ext cx="80963" cy="80963"/>
            </a:xfrm>
            <a:custGeom>
              <a:avLst/>
              <a:gdLst>
                <a:gd name="T0" fmla="*/ 100 w 100"/>
                <a:gd name="T1" fmla="*/ 50 h 100"/>
                <a:gd name="T2" fmla="*/ 85 w 100"/>
                <a:gd name="T3" fmla="*/ 35 h 100"/>
                <a:gd name="T4" fmla="*/ 85 w 100"/>
                <a:gd name="T5" fmla="*/ 35 h 100"/>
                <a:gd name="T6" fmla="*/ 71 w 100"/>
                <a:gd name="T7" fmla="*/ 44 h 100"/>
                <a:gd name="T8" fmla="*/ 55 w 100"/>
                <a:gd name="T9" fmla="*/ 44 h 100"/>
                <a:gd name="T10" fmla="*/ 55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4 h 100"/>
                <a:gd name="T26" fmla="*/ 28 w 100"/>
                <a:gd name="T27" fmla="*/ 44 h 100"/>
                <a:gd name="T28" fmla="*/ 14 w 100"/>
                <a:gd name="T29" fmla="*/ 35 h 100"/>
                <a:gd name="T30" fmla="*/ 14 w 100"/>
                <a:gd name="T31" fmla="*/ 35 h 100"/>
                <a:gd name="T32" fmla="*/ 0 w 100"/>
                <a:gd name="T33" fmla="*/ 50 h 100"/>
                <a:gd name="T34" fmla="*/ 14 w 100"/>
                <a:gd name="T35" fmla="*/ 65 h 100"/>
                <a:gd name="T36" fmla="*/ 14 w 100"/>
                <a:gd name="T37" fmla="*/ 65 h 100"/>
                <a:gd name="T38" fmla="*/ 28 w 100"/>
                <a:gd name="T39" fmla="*/ 56 h 100"/>
                <a:gd name="T40" fmla="*/ 44 w 100"/>
                <a:gd name="T41" fmla="*/ 56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5 w 100"/>
                <a:gd name="T55" fmla="*/ 71 h 100"/>
                <a:gd name="T56" fmla="*/ 55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4"/>
                  </a:cubicBezTo>
                  <a:cubicBezTo>
                    <a:pt x="55" y="44"/>
                    <a:pt x="55" y="44"/>
                    <a:pt x="55" y="44"/>
                  </a:cubicBezTo>
                  <a:cubicBezTo>
                    <a:pt x="55" y="29"/>
                    <a:pt x="55" y="29"/>
                    <a:pt x="55" y="29"/>
                  </a:cubicBezTo>
                  <a:cubicBezTo>
                    <a:pt x="61" y="26"/>
                    <a:pt x="65" y="21"/>
                    <a:pt x="65" y="15"/>
                  </a:cubicBezTo>
                  <a:cubicBezTo>
                    <a:pt x="65" y="15"/>
                    <a:pt x="65" y="15"/>
                    <a:pt x="65" y="15"/>
                  </a:cubicBezTo>
                  <a:cubicBezTo>
                    <a:pt x="65" y="7"/>
                    <a:pt x="58" y="0"/>
                    <a:pt x="50" y="0"/>
                  </a:cubicBezTo>
                  <a:cubicBezTo>
                    <a:pt x="41" y="0"/>
                    <a:pt x="35" y="7"/>
                    <a:pt x="35" y="15"/>
                  </a:cubicBezTo>
                  <a:cubicBezTo>
                    <a:pt x="35" y="15"/>
                    <a:pt x="35" y="15"/>
                    <a:pt x="35" y="15"/>
                  </a:cubicBezTo>
                  <a:cubicBezTo>
                    <a:pt x="35" y="21"/>
                    <a:pt x="39" y="26"/>
                    <a:pt x="44" y="29"/>
                  </a:cubicBezTo>
                  <a:cubicBezTo>
                    <a:pt x="44" y="44"/>
                    <a:pt x="44" y="44"/>
                    <a:pt x="44" y="44"/>
                  </a:cubicBezTo>
                  <a:cubicBezTo>
                    <a:pt x="28" y="44"/>
                    <a:pt x="28" y="44"/>
                    <a:pt x="28" y="44"/>
                  </a:cubicBezTo>
                  <a:cubicBezTo>
                    <a:pt x="26" y="39"/>
                    <a:pt x="21" y="35"/>
                    <a:pt x="14" y="35"/>
                  </a:cubicBezTo>
                  <a:cubicBezTo>
                    <a:pt x="14" y="35"/>
                    <a:pt x="14" y="35"/>
                    <a:pt x="14" y="35"/>
                  </a:cubicBezTo>
                  <a:cubicBezTo>
                    <a:pt x="6" y="35"/>
                    <a:pt x="0" y="42"/>
                    <a:pt x="0" y="50"/>
                  </a:cubicBezTo>
                  <a:cubicBezTo>
                    <a:pt x="0" y="58"/>
                    <a:pt x="6" y="65"/>
                    <a:pt x="14" y="65"/>
                  </a:cubicBezTo>
                  <a:cubicBezTo>
                    <a:pt x="14" y="65"/>
                    <a:pt x="14" y="65"/>
                    <a:pt x="14" y="65"/>
                  </a:cubicBezTo>
                  <a:cubicBezTo>
                    <a:pt x="21" y="65"/>
                    <a:pt x="26" y="61"/>
                    <a:pt x="28"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1" y="100"/>
                    <a:pt x="50" y="100"/>
                  </a:cubicBezTo>
                  <a:cubicBezTo>
                    <a:pt x="58" y="100"/>
                    <a:pt x="65" y="93"/>
                    <a:pt x="65" y="85"/>
                  </a:cubicBezTo>
                  <a:cubicBezTo>
                    <a:pt x="65" y="85"/>
                    <a:pt x="65" y="85"/>
                    <a:pt x="65" y="85"/>
                  </a:cubicBezTo>
                  <a:cubicBezTo>
                    <a:pt x="65" y="79"/>
                    <a:pt x="61" y="74"/>
                    <a:pt x="55" y="71"/>
                  </a:cubicBezTo>
                  <a:cubicBezTo>
                    <a:pt x="55" y="56"/>
                    <a:pt x="55" y="56"/>
                    <a:pt x="55" y="56"/>
                  </a:cubicBezTo>
                  <a:cubicBezTo>
                    <a:pt x="71" y="56"/>
                    <a:pt x="71" y="56"/>
                    <a:pt x="71" y="56"/>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8" name="Freeform 335"/>
            <p:cNvSpPr>
              <a:spLocks/>
            </p:cNvSpPr>
            <p:nvPr/>
          </p:nvSpPr>
          <p:spPr bwMode="auto">
            <a:xfrm>
              <a:off x="7254875" y="4494213"/>
              <a:ext cx="80963" cy="80963"/>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4" y="29"/>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9" name="Freeform 336"/>
            <p:cNvSpPr>
              <a:spLocks/>
            </p:cNvSpPr>
            <p:nvPr/>
          </p:nvSpPr>
          <p:spPr bwMode="auto">
            <a:xfrm>
              <a:off x="7413625" y="4494213"/>
              <a:ext cx="80963" cy="80963"/>
            </a:xfrm>
            <a:custGeom>
              <a:avLst/>
              <a:gdLst>
                <a:gd name="T0" fmla="*/ 85 w 100"/>
                <a:gd name="T1" fmla="*/ 35 h 100"/>
                <a:gd name="T2" fmla="*/ 85 w 100"/>
                <a:gd name="T3" fmla="*/ 35 h 100"/>
                <a:gd name="T4" fmla="*/ 72 w 100"/>
                <a:gd name="T5" fmla="*/ 44 h 100"/>
                <a:gd name="T6" fmla="*/ 56 w 100"/>
                <a:gd name="T7" fmla="*/ 44 h 100"/>
                <a:gd name="T8" fmla="*/ 56 w 100"/>
                <a:gd name="T9" fmla="*/ 29 h 100"/>
                <a:gd name="T10" fmla="*/ 65 w 100"/>
                <a:gd name="T11" fmla="*/ 15 h 100"/>
                <a:gd name="T12" fmla="*/ 65 w 100"/>
                <a:gd name="T13" fmla="*/ 15 h 100"/>
                <a:gd name="T14" fmla="*/ 50 w 100"/>
                <a:gd name="T15" fmla="*/ 0 h 100"/>
                <a:gd name="T16" fmla="*/ 35 w 100"/>
                <a:gd name="T17" fmla="*/ 15 h 100"/>
                <a:gd name="T18" fmla="*/ 35 w 100"/>
                <a:gd name="T19" fmla="*/ 15 h 100"/>
                <a:gd name="T20" fmla="*/ 44 w 100"/>
                <a:gd name="T21" fmla="*/ 29 h 100"/>
                <a:gd name="T22" fmla="*/ 44 w 100"/>
                <a:gd name="T23" fmla="*/ 44 h 100"/>
                <a:gd name="T24" fmla="*/ 29 w 100"/>
                <a:gd name="T25" fmla="*/ 44 h 100"/>
                <a:gd name="T26" fmla="*/ 15 w 100"/>
                <a:gd name="T27" fmla="*/ 35 h 100"/>
                <a:gd name="T28" fmla="*/ 15 w 100"/>
                <a:gd name="T29" fmla="*/ 35 h 100"/>
                <a:gd name="T30" fmla="*/ 0 w 100"/>
                <a:gd name="T31" fmla="*/ 50 h 100"/>
                <a:gd name="T32" fmla="*/ 15 w 100"/>
                <a:gd name="T33" fmla="*/ 65 h 100"/>
                <a:gd name="T34" fmla="*/ 15 w 100"/>
                <a:gd name="T35" fmla="*/ 65 h 100"/>
                <a:gd name="T36" fmla="*/ 29 w 100"/>
                <a:gd name="T37" fmla="*/ 56 h 100"/>
                <a:gd name="T38" fmla="*/ 44 w 100"/>
                <a:gd name="T39" fmla="*/ 56 h 100"/>
                <a:gd name="T40" fmla="*/ 44 w 100"/>
                <a:gd name="T41" fmla="*/ 71 h 100"/>
                <a:gd name="T42" fmla="*/ 35 w 100"/>
                <a:gd name="T43" fmla="*/ 85 h 100"/>
                <a:gd name="T44" fmla="*/ 35 w 100"/>
                <a:gd name="T45" fmla="*/ 85 h 100"/>
                <a:gd name="T46" fmla="*/ 50 w 100"/>
                <a:gd name="T47" fmla="*/ 100 h 100"/>
                <a:gd name="T48" fmla="*/ 65 w 100"/>
                <a:gd name="T49" fmla="*/ 85 h 100"/>
                <a:gd name="T50" fmla="*/ 65 w 100"/>
                <a:gd name="T51" fmla="*/ 85 h 100"/>
                <a:gd name="T52" fmla="*/ 56 w 100"/>
                <a:gd name="T53" fmla="*/ 71 h 100"/>
                <a:gd name="T54" fmla="*/ 56 w 100"/>
                <a:gd name="T55" fmla="*/ 56 h 100"/>
                <a:gd name="T56" fmla="*/ 72 w 100"/>
                <a:gd name="T57" fmla="*/ 56 h 100"/>
                <a:gd name="T58" fmla="*/ 85 w 100"/>
                <a:gd name="T59" fmla="*/ 65 h 100"/>
                <a:gd name="T60" fmla="*/ 85 w 100"/>
                <a:gd name="T61" fmla="*/ 65 h 100"/>
                <a:gd name="T62" fmla="*/ 100 w 100"/>
                <a:gd name="T63" fmla="*/ 50 h 100"/>
                <a:gd name="T64" fmla="*/ 85 w 100"/>
                <a:gd name="T65" fmla="*/ 35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85" y="35"/>
                  </a:moveTo>
                  <a:cubicBezTo>
                    <a:pt x="85" y="35"/>
                    <a:pt x="85" y="35"/>
                    <a:pt x="85" y="35"/>
                  </a:cubicBezTo>
                  <a:cubicBezTo>
                    <a:pt x="79" y="35"/>
                    <a:pt x="74" y="39"/>
                    <a:pt x="72"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4" y="29"/>
                  </a:cubicBezTo>
                  <a:cubicBezTo>
                    <a:pt x="44" y="44"/>
                    <a:pt x="44" y="44"/>
                    <a:pt x="44"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2" y="56"/>
                    <a:pt x="72" y="56"/>
                    <a:pt x="72" y="56"/>
                  </a:cubicBezTo>
                  <a:cubicBezTo>
                    <a:pt x="74" y="61"/>
                    <a:pt x="79" y="65"/>
                    <a:pt x="85" y="65"/>
                  </a:cubicBezTo>
                  <a:cubicBezTo>
                    <a:pt x="85" y="65"/>
                    <a:pt x="85" y="65"/>
                    <a:pt x="85" y="65"/>
                  </a:cubicBezTo>
                  <a:cubicBezTo>
                    <a:pt x="93" y="65"/>
                    <a:pt x="100" y="58"/>
                    <a:pt x="100" y="50"/>
                  </a:cubicBezTo>
                  <a:cubicBezTo>
                    <a:pt x="100" y="42"/>
                    <a:pt x="93" y="35"/>
                    <a:pt x="85" y="35"/>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0" name="Freeform 337"/>
            <p:cNvSpPr>
              <a:spLocks/>
            </p:cNvSpPr>
            <p:nvPr/>
          </p:nvSpPr>
          <p:spPr bwMode="auto">
            <a:xfrm>
              <a:off x="6146800" y="4652963"/>
              <a:ext cx="79375" cy="80963"/>
            </a:xfrm>
            <a:custGeom>
              <a:avLst/>
              <a:gdLst>
                <a:gd name="T0" fmla="*/ 100 w 100"/>
                <a:gd name="T1" fmla="*/ 50 h 100"/>
                <a:gd name="T2" fmla="*/ 85 w 100"/>
                <a:gd name="T3" fmla="*/ 35 h 100"/>
                <a:gd name="T4" fmla="*/ 85 w 100"/>
                <a:gd name="T5" fmla="*/ 35 h 100"/>
                <a:gd name="T6" fmla="*/ 71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5 h 100"/>
                <a:gd name="T26" fmla="*/ 29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4" y="29"/>
                  </a:cubicBezTo>
                  <a:cubicBezTo>
                    <a:pt x="44" y="45"/>
                    <a:pt x="44" y="45"/>
                    <a:pt x="44" y="45"/>
                  </a:cubicBezTo>
                  <a:cubicBezTo>
                    <a:pt x="29" y="45"/>
                    <a:pt x="29" y="45"/>
                    <a:pt x="29" y="45"/>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1" name="Freeform 338"/>
            <p:cNvSpPr>
              <a:spLocks/>
            </p:cNvSpPr>
            <p:nvPr/>
          </p:nvSpPr>
          <p:spPr bwMode="auto">
            <a:xfrm>
              <a:off x="6303963" y="4652963"/>
              <a:ext cx="80963" cy="80963"/>
            </a:xfrm>
            <a:custGeom>
              <a:avLst/>
              <a:gdLst>
                <a:gd name="T0" fmla="*/ 100 w 100"/>
                <a:gd name="T1" fmla="*/ 50 h 100"/>
                <a:gd name="T2" fmla="*/ 85 w 100"/>
                <a:gd name="T3" fmla="*/ 35 h 100"/>
                <a:gd name="T4" fmla="*/ 85 w 100"/>
                <a:gd name="T5" fmla="*/ 35 h 100"/>
                <a:gd name="T6" fmla="*/ 72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9 h 100"/>
                <a:gd name="T24" fmla="*/ 45 w 100"/>
                <a:gd name="T25" fmla="*/ 45 h 100"/>
                <a:gd name="T26" fmla="*/ 29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5 w 100"/>
                <a:gd name="T41" fmla="*/ 56 h 100"/>
                <a:gd name="T42" fmla="*/ 45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2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5" y="29"/>
                  </a:cubicBezTo>
                  <a:cubicBezTo>
                    <a:pt x="45" y="45"/>
                    <a:pt x="45" y="45"/>
                    <a:pt x="45" y="45"/>
                  </a:cubicBezTo>
                  <a:cubicBezTo>
                    <a:pt x="29" y="45"/>
                    <a:pt x="29" y="45"/>
                    <a:pt x="29" y="45"/>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5" y="56"/>
                    <a:pt x="45" y="56"/>
                    <a:pt x="45" y="56"/>
                  </a:cubicBezTo>
                  <a:cubicBezTo>
                    <a:pt x="45" y="72"/>
                    <a:pt x="45" y="72"/>
                    <a:pt x="45"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2" y="56"/>
                    <a:pt x="72" y="56"/>
                    <a:pt x="72" y="56"/>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2" name="Freeform 339"/>
            <p:cNvSpPr>
              <a:spLocks/>
            </p:cNvSpPr>
            <p:nvPr/>
          </p:nvSpPr>
          <p:spPr bwMode="auto">
            <a:xfrm>
              <a:off x="6462713" y="4652963"/>
              <a:ext cx="80963" cy="80963"/>
            </a:xfrm>
            <a:custGeom>
              <a:avLst/>
              <a:gdLst>
                <a:gd name="T0" fmla="*/ 101 w 101"/>
                <a:gd name="T1" fmla="*/ 50 h 100"/>
                <a:gd name="T2" fmla="*/ 86 w 101"/>
                <a:gd name="T3" fmla="*/ 35 h 100"/>
                <a:gd name="T4" fmla="*/ 86 w 101"/>
                <a:gd name="T5" fmla="*/ 35 h 100"/>
                <a:gd name="T6" fmla="*/ 72 w 101"/>
                <a:gd name="T7" fmla="*/ 45 h 100"/>
                <a:gd name="T8" fmla="*/ 56 w 101"/>
                <a:gd name="T9" fmla="*/ 45 h 100"/>
                <a:gd name="T10" fmla="*/ 56 w 101"/>
                <a:gd name="T11" fmla="*/ 29 h 100"/>
                <a:gd name="T12" fmla="*/ 65 w 101"/>
                <a:gd name="T13" fmla="*/ 15 h 100"/>
                <a:gd name="T14" fmla="*/ 65 w 101"/>
                <a:gd name="T15" fmla="*/ 15 h 100"/>
                <a:gd name="T16" fmla="*/ 51 w 101"/>
                <a:gd name="T17" fmla="*/ 0 h 100"/>
                <a:gd name="T18" fmla="*/ 36 w 101"/>
                <a:gd name="T19" fmla="*/ 15 h 100"/>
                <a:gd name="T20" fmla="*/ 36 w 101"/>
                <a:gd name="T21" fmla="*/ 15 h 100"/>
                <a:gd name="T22" fmla="*/ 45 w 101"/>
                <a:gd name="T23" fmla="*/ 29 h 100"/>
                <a:gd name="T24" fmla="*/ 45 w 101"/>
                <a:gd name="T25" fmla="*/ 45 h 100"/>
                <a:gd name="T26" fmla="*/ 29 w 101"/>
                <a:gd name="T27" fmla="*/ 45 h 100"/>
                <a:gd name="T28" fmla="*/ 15 w 101"/>
                <a:gd name="T29" fmla="*/ 35 h 100"/>
                <a:gd name="T30" fmla="*/ 15 w 101"/>
                <a:gd name="T31" fmla="*/ 35 h 100"/>
                <a:gd name="T32" fmla="*/ 0 w 101"/>
                <a:gd name="T33" fmla="*/ 50 h 100"/>
                <a:gd name="T34" fmla="*/ 15 w 101"/>
                <a:gd name="T35" fmla="*/ 65 h 100"/>
                <a:gd name="T36" fmla="*/ 15 w 101"/>
                <a:gd name="T37" fmla="*/ 65 h 100"/>
                <a:gd name="T38" fmla="*/ 29 w 101"/>
                <a:gd name="T39" fmla="*/ 56 h 100"/>
                <a:gd name="T40" fmla="*/ 45 w 101"/>
                <a:gd name="T41" fmla="*/ 56 h 100"/>
                <a:gd name="T42" fmla="*/ 45 w 101"/>
                <a:gd name="T43" fmla="*/ 72 h 100"/>
                <a:gd name="T44" fmla="*/ 36 w 101"/>
                <a:gd name="T45" fmla="*/ 85 h 100"/>
                <a:gd name="T46" fmla="*/ 36 w 101"/>
                <a:gd name="T47" fmla="*/ 85 h 100"/>
                <a:gd name="T48" fmla="*/ 51 w 101"/>
                <a:gd name="T49" fmla="*/ 100 h 100"/>
                <a:gd name="T50" fmla="*/ 65 w 101"/>
                <a:gd name="T51" fmla="*/ 85 h 100"/>
                <a:gd name="T52" fmla="*/ 65 w 101"/>
                <a:gd name="T53" fmla="*/ 85 h 100"/>
                <a:gd name="T54" fmla="*/ 56 w 101"/>
                <a:gd name="T55" fmla="*/ 72 h 100"/>
                <a:gd name="T56" fmla="*/ 56 w 101"/>
                <a:gd name="T57" fmla="*/ 56 h 100"/>
                <a:gd name="T58" fmla="*/ 72 w 101"/>
                <a:gd name="T59" fmla="*/ 56 h 100"/>
                <a:gd name="T60" fmla="*/ 86 w 101"/>
                <a:gd name="T61" fmla="*/ 65 h 100"/>
                <a:gd name="T62" fmla="*/ 86 w 101"/>
                <a:gd name="T63" fmla="*/ 65 h 100"/>
                <a:gd name="T64" fmla="*/ 101 w 101"/>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1" h="100">
                  <a:moveTo>
                    <a:pt x="101" y="50"/>
                  </a:moveTo>
                  <a:cubicBezTo>
                    <a:pt x="101" y="42"/>
                    <a:pt x="94" y="35"/>
                    <a:pt x="86" y="35"/>
                  </a:cubicBezTo>
                  <a:cubicBezTo>
                    <a:pt x="86" y="35"/>
                    <a:pt x="86" y="35"/>
                    <a:pt x="86" y="35"/>
                  </a:cubicBezTo>
                  <a:cubicBezTo>
                    <a:pt x="80" y="35"/>
                    <a:pt x="74" y="39"/>
                    <a:pt x="72" y="45"/>
                  </a:cubicBezTo>
                  <a:cubicBezTo>
                    <a:pt x="56" y="45"/>
                    <a:pt x="56" y="45"/>
                    <a:pt x="56" y="45"/>
                  </a:cubicBezTo>
                  <a:cubicBezTo>
                    <a:pt x="56" y="29"/>
                    <a:pt x="56" y="29"/>
                    <a:pt x="56" y="29"/>
                  </a:cubicBezTo>
                  <a:cubicBezTo>
                    <a:pt x="62" y="27"/>
                    <a:pt x="65" y="21"/>
                    <a:pt x="65" y="15"/>
                  </a:cubicBezTo>
                  <a:cubicBezTo>
                    <a:pt x="65" y="15"/>
                    <a:pt x="65" y="15"/>
                    <a:pt x="65" y="15"/>
                  </a:cubicBezTo>
                  <a:cubicBezTo>
                    <a:pt x="65" y="7"/>
                    <a:pt x="59" y="0"/>
                    <a:pt x="51" y="0"/>
                  </a:cubicBezTo>
                  <a:cubicBezTo>
                    <a:pt x="42" y="0"/>
                    <a:pt x="36" y="7"/>
                    <a:pt x="36" y="15"/>
                  </a:cubicBezTo>
                  <a:cubicBezTo>
                    <a:pt x="36" y="15"/>
                    <a:pt x="36" y="15"/>
                    <a:pt x="36" y="15"/>
                  </a:cubicBezTo>
                  <a:cubicBezTo>
                    <a:pt x="36" y="21"/>
                    <a:pt x="39" y="27"/>
                    <a:pt x="45" y="29"/>
                  </a:cubicBezTo>
                  <a:cubicBezTo>
                    <a:pt x="45" y="45"/>
                    <a:pt x="45" y="45"/>
                    <a:pt x="45" y="45"/>
                  </a:cubicBezTo>
                  <a:cubicBezTo>
                    <a:pt x="29" y="45"/>
                    <a:pt x="29" y="45"/>
                    <a:pt x="29" y="45"/>
                  </a:cubicBezTo>
                  <a:cubicBezTo>
                    <a:pt x="27" y="39"/>
                    <a:pt x="22"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2" y="65"/>
                    <a:pt x="27" y="61"/>
                    <a:pt x="29" y="56"/>
                  </a:cubicBezTo>
                  <a:cubicBezTo>
                    <a:pt x="45" y="56"/>
                    <a:pt x="45" y="56"/>
                    <a:pt x="45" y="56"/>
                  </a:cubicBezTo>
                  <a:cubicBezTo>
                    <a:pt x="45" y="72"/>
                    <a:pt x="45" y="72"/>
                    <a:pt x="45" y="72"/>
                  </a:cubicBezTo>
                  <a:cubicBezTo>
                    <a:pt x="39" y="74"/>
                    <a:pt x="36" y="79"/>
                    <a:pt x="36" y="85"/>
                  </a:cubicBezTo>
                  <a:cubicBezTo>
                    <a:pt x="36" y="85"/>
                    <a:pt x="36" y="85"/>
                    <a:pt x="36" y="85"/>
                  </a:cubicBezTo>
                  <a:cubicBezTo>
                    <a:pt x="36" y="94"/>
                    <a:pt x="42" y="100"/>
                    <a:pt x="51" y="100"/>
                  </a:cubicBezTo>
                  <a:cubicBezTo>
                    <a:pt x="59" y="100"/>
                    <a:pt x="65" y="94"/>
                    <a:pt x="65" y="85"/>
                  </a:cubicBezTo>
                  <a:cubicBezTo>
                    <a:pt x="65" y="85"/>
                    <a:pt x="65" y="85"/>
                    <a:pt x="65" y="85"/>
                  </a:cubicBezTo>
                  <a:cubicBezTo>
                    <a:pt x="65" y="79"/>
                    <a:pt x="62" y="74"/>
                    <a:pt x="56" y="72"/>
                  </a:cubicBezTo>
                  <a:cubicBezTo>
                    <a:pt x="56" y="56"/>
                    <a:pt x="56" y="56"/>
                    <a:pt x="56" y="56"/>
                  </a:cubicBezTo>
                  <a:cubicBezTo>
                    <a:pt x="72" y="56"/>
                    <a:pt x="72" y="56"/>
                    <a:pt x="72" y="56"/>
                  </a:cubicBezTo>
                  <a:cubicBezTo>
                    <a:pt x="74" y="61"/>
                    <a:pt x="80" y="65"/>
                    <a:pt x="86" y="65"/>
                  </a:cubicBezTo>
                  <a:cubicBezTo>
                    <a:pt x="86" y="65"/>
                    <a:pt x="86" y="65"/>
                    <a:pt x="86" y="65"/>
                  </a:cubicBezTo>
                  <a:cubicBezTo>
                    <a:pt x="94" y="65"/>
                    <a:pt x="101" y="58"/>
                    <a:pt x="101"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3" name="Freeform 340"/>
            <p:cNvSpPr>
              <a:spLocks/>
            </p:cNvSpPr>
            <p:nvPr/>
          </p:nvSpPr>
          <p:spPr bwMode="auto">
            <a:xfrm>
              <a:off x="6621463" y="4652963"/>
              <a:ext cx="80963" cy="80963"/>
            </a:xfrm>
            <a:custGeom>
              <a:avLst/>
              <a:gdLst>
                <a:gd name="T0" fmla="*/ 100 w 100"/>
                <a:gd name="T1" fmla="*/ 50 h 100"/>
                <a:gd name="T2" fmla="*/ 85 w 100"/>
                <a:gd name="T3" fmla="*/ 35 h 100"/>
                <a:gd name="T4" fmla="*/ 85 w 100"/>
                <a:gd name="T5" fmla="*/ 35 h 100"/>
                <a:gd name="T6" fmla="*/ 71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5 h 100"/>
                <a:gd name="T26" fmla="*/ 28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8 w 100"/>
                <a:gd name="T39" fmla="*/ 56 h 100"/>
                <a:gd name="T40" fmla="*/ 44 w 100"/>
                <a:gd name="T41" fmla="*/ 56 h 100"/>
                <a:gd name="T42" fmla="*/ 44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4" y="29"/>
                  </a:cubicBezTo>
                  <a:cubicBezTo>
                    <a:pt x="44" y="45"/>
                    <a:pt x="44" y="45"/>
                    <a:pt x="44" y="45"/>
                  </a:cubicBezTo>
                  <a:cubicBezTo>
                    <a:pt x="28" y="45"/>
                    <a:pt x="28" y="45"/>
                    <a:pt x="28" y="45"/>
                  </a:cubicBezTo>
                  <a:cubicBezTo>
                    <a:pt x="26" y="39"/>
                    <a:pt x="21" y="35"/>
                    <a:pt x="15" y="35"/>
                  </a:cubicBezTo>
                  <a:cubicBezTo>
                    <a:pt x="15" y="35"/>
                    <a:pt x="15" y="35"/>
                    <a:pt x="15" y="35"/>
                  </a:cubicBezTo>
                  <a:cubicBezTo>
                    <a:pt x="6" y="35"/>
                    <a:pt x="0" y="42"/>
                    <a:pt x="0" y="50"/>
                  </a:cubicBezTo>
                  <a:cubicBezTo>
                    <a:pt x="0" y="58"/>
                    <a:pt x="6" y="65"/>
                    <a:pt x="15" y="65"/>
                  </a:cubicBezTo>
                  <a:cubicBezTo>
                    <a:pt x="15" y="65"/>
                    <a:pt x="15" y="65"/>
                    <a:pt x="15" y="65"/>
                  </a:cubicBezTo>
                  <a:cubicBezTo>
                    <a:pt x="21" y="65"/>
                    <a:pt x="26" y="61"/>
                    <a:pt x="28"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1" y="56"/>
                    <a:pt x="71" y="56"/>
                    <a:pt x="71" y="56"/>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4" name="Freeform 341"/>
            <p:cNvSpPr>
              <a:spLocks/>
            </p:cNvSpPr>
            <p:nvPr/>
          </p:nvSpPr>
          <p:spPr bwMode="auto">
            <a:xfrm>
              <a:off x="6780213" y="4652963"/>
              <a:ext cx="79375" cy="80963"/>
            </a:xfrm>
            <a:custGeom>
              <a:avLst/>
              <a:gdLst>
                <a:gd name="T0" fmla="*/ 100 w 100"/>
                <a:gd name="T1" fmla="*/ 50 h 100"/>
                <a:gd name="T2" fmla="*/ 85 w 100"/>
                <a:gd name="T3" fmla="*/ 35 h 100"/>
                <a:gd name="T4" fmla="*/ 85 w 100"/>
                <a:gd name="T5" fmla="*/ 35 h 100"/>
                <a:gd name="T6" fmla="*/ 71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5 h 100"/>
                <a:gd name="T26" fmla="*/ 29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4" y="29"/>
                  </a:cubicBezTo>
                  <a:cubicBezTo>
                    <a:pt x="44" y="45"/>
                    <a:pt x="44" y="45"/>
                    <a:pt x="44" y="45"/>
                  </a:cubicBezTo>
                  <a:cubicBezTo>
                    <a:pt x="29" y="45"/>
                    <a:pt x="29" y="45"/>
                    <a:pt x="29" y="45"/>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5" name="Freeform 342"/>
            <p:cNvSpPr>
              <a:spLocks/>
            </p:cNvSpPr>
            <p:nvPr/>
          </p:nvSpPr>
          <p:spPr bwMode="auto">
            <a:xfrm>
              <a:off x="6937375" y="4652963"/>
              <a:ext cx="80963" cy="80963"/>
            </a:xfrm>
            <a:custGeom>
              <a:avLst/>
              <a:gdLst>
                <a:gd name="T0" fmla="*/ 100 w 100"/>
                <a:gd name="T1" fmla="*/ 50 h 100"/>
                <a:gd name="T2" fmla="*/ 85 w 100"/>
                <a:gd name="T3" fmla="*/ 35 h 100"/>
                <a:gd name="T4" fmla="*/ 85 w 100"/>
                <a:gd name="T5" fmla="*/ 35 h 100"/>
                <a:gd name="T6" fmla="*/ 72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9 h 100"/>
                <a:gd name="T24" fmla="*/ 45 w 100"/>
                <a:gd name="T25" fmla="*/ 45 h 100"/>
                <a:gd name="T26" fmla="*/ 29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5 w 100"/>
                <a:gd name="T41" fmla="*/ 56 h 100"/>
                <a:gd name="T42" fmla="*/ 45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2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9" y="0"/>
                    <a:pt x="50" y="0"/>
                  </a:cubicBezTo>
                  <a:cubicBezTo>
                    <a:pt x="42" y="0"/>
                    <a:pt x="35" y="7"/>
                    <a:pt x="35" y="15"/>
                  </a:cubicBezTo>
                  <a:cubicBezTo>
                    <a:pt x="35" y="15"/>
                    <a:pt x="35" y="15"/>
                    <a:pt x="35" y="15"/>
                  </a:cubicBezTo>
                  <a:cubicBezTo>
                    <a:pt x="35" y="21"/>
                    <a:pt x="39" y="27"/>
                    <a:pt x="45" y="29"/>
                  </a:cubicBezTo>
                  <a:cubicBezTo>
                    <a:pt x="45" y="45"/>
                    <a:pt x="45" y="45"/>
                    <a:pt x="45" y="45"/>
                  </a:cubicBezTo>
                  <a:cubicBezTo>
                    <a:pt x="29" y="45"/>
                    <a:pt x="29" y="45"/>
                    <a:pt x="29" y="45"/>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5" y="56"/>
                    <a:pt x="45" y="56"/>
                    <a:pt x="45" y="56"/>
                  </a:cubicBezTo>
                  <a:cubicBezTo>
                    <a:pt x="45" y="72"/>
                    <a:pt x="45" y="72"/>
                    <a:pt x="45" y="72"/>
                  </a:cubicBezTo>
                  <a:cubicBezTo>
                    <a:pt x="39" y="74"/>
                    <a:pt x="35" y="79"/>
                    <a:pt x="35" y="85"/>
                  </a:cubicBezTo>
                  <a:cubicBezTo>
                    <a:pt x="35" y="85"/>
                    <a:pt x="35" y="85"/>
                    <a:pt x="35" y="85"/>
                  </a:cubicBezTo>
                  <a:cubicBezTo>
                    <a:pt x="35" y="94"/>
                    <a:pt x="42" y="100"/>
                    <a:pt x="50" y="100"/>
                  </a:cubicBezTo>
                  <a:cubicBezTo>
                    <a:pt x="59" y="100"/>
                    <a:pt x="65" y="94"/>
                    <a:pt x="65" y="85"/>
                  </a:cubicBezTo>
                  <a:cubicBezTo>
                    <a:pt x="65" y="85"/>
                    <a:pt x="65" y="85"/>
                    <a:pt x="65" y="85"/>
                  </a:cubicBezTo>
                  <a:cubicBezTo>
                    <a:pt x="65" y="79"/>
                    <a:pt x="61" y="74"/>
                    <a:pt x="56" y="72"/>
                  </a:cubicBezTo>
                  <a:cubicBezTo>
                    <a:pt x="56" y="56"/>
                    <a:pt x="56" y="56"/>
                    <a:pt x="56" y="56"/>
                  </a:cubicBezTo>
                  <a:cubicBezTo>
                    <a:pt x="72" y="56"/>
                    <a:pt x="72" y="56"/>
                    <a:pt x="72" y="56"/>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6" name="Freeform 343"/>
            <p:cNvSpPr>
              <a:spLocks/>
            </p:cNvSpPr>
            <p:nvPr/>
          </p:nvSpPr>
          <p:spPr bwMode="auto">
            <a:xfrm>
              <a:off x="7096125" y="4652963"/>
              <a:ext cx="80963" cy="80963"/>
            </a:xfrm>
            <a:custGeom>
              <a:avLst/>
              <a:gdLst>
                <a:gd name="T0" fmla="*/ 100 w 100"/>
                <a:gd name="T1" fmla="*/ 50 h 100"/>
                <a:gd name="T2" fmla="*/ 85 w 100"/>
                <a:gd name="T3" fmla="*/ 35 h 100"/>
                <a:gd name="T4" fmla="*/ 85 w 100"/>
                <a:gd name="T5" fmla="*/ 35 h 100"/>
                <a:gd name="T6" fmla="*/ 71 w 100"/>
                <a:gd name="T7" fmla="*/ 45 h 100"/>
                <a:gd name="T8" fmla="*/ 55 w 100"/>
                <a:gd name="T9" fmla="*/ 45 h 100"/>
                <a:gd name="T10" fmla="*/ 55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5 h 100"/>
                <a:gd name="T26" fmla="*/ 28 w 100"/>
                <a:gd name="T27" fmla="*/ 45 h 100"/>
                <a:gd name="T28" fmla="*/ 14 w 100"/>
                <a:gd name="T29" fmla="*/ 35 h 100"/>
                <a:gd name="T30" fmla="*/ 14 w 100"/>
                <a:gd name="T31" fmla="*/ 35 h 100"/>
                <a:gd name="T32" fmla="*/ 0 w 100"/>
                <a:gd name="T33" fmla="*/ 50 h 100"/>
                <a:gd name="T34" fmla="*/ 14 w 100"/>
                <a:gd name="T35" fmla="*/ 65 h 100"/>
                <a:gd name="T36" fmla="*/ 14 w 100"/>
                <a:gd name="T37" fmla="*/ 65 h 100"/>
                <a:gd name="T38" fmla="*/ 28 w 100"/>
                <a:gd name="T39" fmla="*/ 56 h 100"/>
                <a:gd name="T40" fmla="*/ 44 w 100"/>
                <a:gd name="T41" fmla="*/ 56 h 100"/>
                <a:gd name="T42" fmla="*/ 44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5 w 100"/>
                <a:gd name="T55" fmla="*/ 72 h 100"/>
                <a:gd name="T56" fmla="*/ 55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5"/>
                  </a:cubicBezTo>
                  <a:cubicBezTo>
                    <a:pt x="55" y="45"/>
                    <a:pt x="55" y="45"/>
                    <a:pt x="55" y="45"/>
                  </a:cubicBezTo>
                  <a:cubicBezTo>
                    <a:pt x="55" y="29"/>
                    <a:pt x="55" y="29"/>
                    <a:pt x="55" y="29"/>
                  </a:cubicBezTo>
                  <a:cubicBezTo>
                    <a:pt x="61" y="27"/>
                    <a:pt x="65" y="21"/>
                    <a:pt x="65" y="15"/>
                  </a:cubicBezTo>
                  <a:cubicBezTo>
                    <a:pt x="65" y="15"/>
                    <a:pt x="65" y="15"/>
                    <a:pt x="65" y="15"/>
                  </a:cubicBezTo>
                  <a:cubicBezTo>
                    <a:pt x="65" y="7"/>
                    <a:pt x="58" y="0"/>
                    <a:pt x="50" y="0"/>
                  </a:cubicBezTo>
                  <a:cubicBezTo>
                    <a:pt x="41" y="0"/>
                    <a:pt x="35" y="7"/>
                    <a:pt x="35" y="15"/>
                  </a:cubicBezTo>
                  <a:cubicBezTo>
                    <a:pt x="35" y="15"/>
                    <a:pt x="35" y="15"/>
                    <a:pt x="35" y="15"/>
                  </a:cubicBezTo>
                  <a:cubicBezTo>
                    <a:pt x="35" y="21"/>
                    <a:pt x="39" y="27"/>
                    <a:pt x="44" y="29"/>
                  </a:cubicBezTo>
                  <a:cubicBezTo>
                    <a:pt x="44" y="45"/>
                    <a:pt x="44" y="45"/>
                    <a:pt x="44" y="45"/>
                  </a:cubicBezTo>
                  <a:cubicBezTo>
                    <a:pt x="28" y="45"/>
                    <a:pt x="28" y="45"/>
                    <a:pt x="28" y="45"/>
                  </a:cubicBezTo>
                  <a:cubicBezTo>
                    <a:pt x="26" y="39"/>
                    <a:pt x="21" y="35"/>
                    <a:pt x="14" y="35"/>
                  </a:cubicBezTo>
                  <a:cubicBezTo>
                    <a:pt x="14" y="35"/>
                    <a:pt x="14" y="35"/>
                    <a:pt x="14" y="35"/>
                  </a:cubicBezTo>
                  <a:cubicBezTo>
                    <a:pt x="6" y="35"/>
                    <a:pt x="0" y="42"/>
                    <a:pt x="0" y="50"/>
                  </a:cubicBezTo>
                  <a:cubicBezTo>
                    <a:pt x="0" y="58"/>
                    <a:pt x="6" y="65"/>
                    <a:pt x="14" y="65"/>
                  </a:cubicBezTo>
                  <a:cubicBezTo>
                    <a:pt x="14" y="65"/>
                    <a:pt x="14" y="65"/>
                    <a:pt x="14" y="65"/>
                  </a:cubicBezTo>
                  <a:cubicBezTo>
                    <a:pt x="21" y="65"/>
                    <a:pt x="26" y="61"/>
                    <a:pt x="28"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1" y="100"/>
                    <a:pt x="50" y="100"/>
                  </a:cubicBezTo>
                  <a:cubicBezTo>
                    <a:pt x="58" y="100"/>
                    <a:pt x="65" y="94"/>
                    <a:pt x="65" y="85"/>
                  </a:cubicBezTo>
                  <a:cubicBezTo>
                    <a:pt x="65" y="85"/>
                    <a:pt x="65" y="85"/>
                    <a:pt x="65" y="85"/>
                  </a:cubicBezTo>
                  <a:cubicBezTo>
                    <a:pt x="65" y="79"/>
                    <a:pt x="61" y="74"/>
                    <a:pt x="55" y="72"/>
                  </a:cubicBezTo>
                  <a:cubicBezTo>
                    <a:pt x="55" y="56"/>
                    <a:pt x="55" y="56"/>
                    <a:pt x="55" y="56"/>
                  </a:cubicBezTo>
                  <a:cubicBezTo>
                    <a:pt x="71" y="56"/>
                    <a:pt x="71" y="56"/>
                    <a:pt x="71" y="56"/>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7" name="Freeform 344"/>
            <p:cNvSpPr>
              <a:spLocks/>
            </p:cNvSpPr>
            <p:nvPr/>
          </p:nvSpPr>
          <p:spPr bwMode="auto">
            <a:xfrm>
              <a:off x="7254875" y="4652963"/>
              <a:ext cx="80963" cy="80963"/>
            </a:xfrm>
            <a:custGeom>
              <a:avLst/>
              <a:gdLst>
                <a:gd name="T0" fmla="*/ 100 w 100"/>
                <a:gd name="T1" fmla="*/ 50 h 100"/>
                <a:gd name="T2" fmla="*/ 85 w 100"/>
                <a:gd name="T3" fmla="*/ 35 h 100"/>
                <a:gd name="T4" fmla="*/ 85 w 100"/>
                <a:gd name="T5" fmla="*/ 35 h 100"/>
                <a:gd name="T6" fmla="*/ 71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5 h 100"/>
                <a:gd name="T26" fmla="*/ 29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4" y="29"/>
                  </a:cubicBezTo>
                  <a:cubicBezTo>
                    <a:pt x="44" y="45"/>
                    <a:pt x="44" y="45"/>
                    <a:pt x="44" y="45"/>
                  </a:cubicBezTo>
                  <a:cubicBezTo>
                    <a:pt x="29" y="45"/>
                    <a:pt x="29" y="45"/>
                    <a:pt x="29" y="45"/>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8" name="Freeform 345"/>
            <p:cNvSpPr>
              <a:spLocks/>
            </p:cNvSpPr>
            <p:nvPr/>
          </p:nvSpPr>
          <p:spPr bwMode="auto">
            <a:xfrm>
              <a:off x="7413625" y="4652963"/>
              <a:ext cx="80963" cy="80963"/>
            </a:xfrm>
            <a:custGeom>
              <a:avLst/>
              <a:gdLst>
                <a:gd name="T0" fmla="*/ 85 w 100"/>
                <a:gd name="T1" fmla="*/ 35 h 100"/>
                <a:gd name="T2" fmla="*/ 85 w 100"/>
                <a:gd name="T3" fmla="*/ 35 h 100"/>
                <a:gd name="T4" fmla="*/ 72 w 100"/>
                <a:gd name="T5" fmla="*/ 45 h 100"/>
                <a:gd name="T6" fmla="*/ 56 w 100"/>
                <a:gd name="T7" fmla="*/ 45 h 100"/>
                <a:gd name="T8" fmla="*/ 56 w 100"/>
                <a:gd name="T9" fmla="*/ 29 h 100"/>
                <a:gd name="T10" fmla="*/ 65 w 100"/>
                <a:gd name="T11" fmla="*/ 15 h 100"/>
                <a:gd name="T12" fmla="*/ 65 w 100"/>
                <a:gd name="T13" fmla="*/ 15 h 100"/>
                <a:gd name="T14" fmla="*/ 50 w 100"/>
                <a:gd name="T15" fmla="*/ 0 h 100"/>
                <a:gd name="T16" fmla="*/ 35 w 100"/>
                <a:gd name="T17" fmla="*/ 15 h 100"/>
                <a:gd name="T18" fmla="*/ 35 w 100"/>
                <a:gd name="T19" fmla="*/ 15 h 100"/>
                <a:gd name="T20" fmla="*/ 44 w 100"/>
                <a:gd name="T21" fmla="*/ 29 h 100"/>
                <a:gd name="T22" fmla="*/ 44 w 100"/>
                <a:gd name="T23" fmla="*/ 45 h 100"/>
                <a:gd name="T24" fmla="*/ 29 w 100"/>
                <a:gd name="T25" fmla="*/ 45 h 100"/>
                <a:gd name="T26" fmla="*/ 15 w 100"/>
                <a:gd name="T27" fmla="*/ 35 h 100"/>
                <a:gd name="T28" fmla="*/ 15 w 100"/>
                <a:gd name="T29" fmla="*/ 35 h 100"/>
                <a:gd name="T30" fmla="*/ 0 w 100"/>
                <a:gd name="T31" fmla="*/ 50 h 100"/>
                <a:gd name="T32" fmla="*/ 15 w 100"/>
                <a:gd name="T33" fmla="*/ 65 h 100"/>
                <a:gd name="T34" fmla="*/ 15 w 100"/>
                <a:gd name="T35" fmla="*/ 65 h 100"/>
                <a:gd name="T36" fmla="*/ 29 w 100"/>
                <a:gd name="T37" fmla="*/ 56 h 100"/>
                <a:gd name="T38" fmla="*/ 44 w 100"/>
                <a:gd name="T39" fmla="*/ 56 h 100"/>
                <a:gd name="T40" fmla="*/ 44 w 100"/>
                <a:gd name="T41" fmla="*/ 72 h 100"/>
                <a:gd name="T42" fmla="*/ 35 w 100"/>
                <a:gd name="T43" fmla="*/ 85 h 100"/>
                <a:gd name="T44" fmla="*/ 35 w 100"/>
                <a:gd name="T45" fmla="*/ 85 h 100"/>
                <a:gd name="T46" fmla="*/ 50 w 100"/>
                <a:gd name="T47" fmla="*/ 100 h 100"/>
                <a:gd name="T48" fmla="*/ 65 w 100"/>
                <a:gd name="T49" fmla="*/ 85 h 100"/>
                <a:gd name="T50" fmla="*/ 65 w 100"/>
                <a:gd name="T51" fmla="*/ 85 h 100"/>
                <a:gd name="T52" fmla="*/ 56 w 100"/>
                <a:gd name="T53" fmla="*/ 72 h 100"/>
                <a:gd name="T54" fmla="*/ 56 w 100"/>
                <a:gd name="T55" fmla="*/ 56 h 100"/>
                <a:gd name="T56" fmla="*/ 72 w 100"/>
                <a:gd name="T57" fmla="*/ 56 h 100"/>
                <a:gd name="T58" fmla="*/ 85 w 100"/>
                <a:gd name="T59" fmla="*/ 65 h 100"/>
                <a:gd name="T60" fmla="*/ 85 w 100"/>
                <a:gd name="T61" fmla="*/ 65 h 100"/>
                <a:gd name="T62" fmla="*/ 100 w 100"/>
                <a:gd name="T63" fmla="*/ 50 h 100"/>
                <a:gd name="T64" fmla="*/ 85 w 100"/>
                <a:gd name="T65" fmla="*/ 35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85" y="35"/>
                  </a:moveTo>
                  <a:cubicBezTo>
                    <a:pt x="85" y="35"/>
                    <a:pt x="85" y="35"/>
                    <a:pt x="85" y="35"/>
                  </a:cubicBezTo>
                  <a:cubicBezTo>
                    <a:pt x="79" y="35"/>
                    <a:pt x="74" y="39"/>
                    <a:pt x="72"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4" y="29"/>
                  </a:cubicBezTo>
                  <a:cubicBezTo>
                    <a:pt x="44" y="45"/>
                    <a:pt x="44" y="45"/>
                    <a:pt x="44" y="45"/>
                  </a:cubicBezTo>
                  <a:cubicBezTo>
                    <a:pt x="29" y="45"/>
                    <a:pt x="29" y="45"/>
                    <a:pt x="29" y="45"/>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2" y="56"/>
                    <a:pt x="72" y="56"/>
                    <a:pt x="72" y="56"/>
                  </a:cubicBezTo>
                  <a:cubicBezTo>
                    <a:pt x="74" y="61"/>
                    <a:pt x="79" y="65"/>
                    <a:pt x="85" y="65"/>
                  </a:cubicBezTo>
                  <a:cubicBezTo>
                    <a:pt x="85" y="65"/>
                    <a:pt x="85" y="65"/>
                    <a:pt x="85" y="65"/>
                  </a:cubicBezTo>
                  <a:cubicBezTo>
                    <a:pt x="93" y="65"/>
                    <a:pt x="100" y="58"/>
                    <a:pt x="100" y="50"/>
                  </a:cubicBezTo>
                  <a:cubicBezTo>
                    <a:pt x="100" y="42"/>
                    <a:pt x="93" y="35"/>
                    <a:pt x="85" y="35"/>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9" name="Freeform 346"/>
            <p:cNvSpPr>
              <a:spLocks/>
            </p:cNvSpPr>
            <p:nvPr/>
          </p:nvSpPr>
          <p:spPr bwMode="auto">
            <a:xfrm>
              <a:off x="6146800" y="4810125"/>
              <a:ext cx="79375" cy="82550"/>
            </a:xfrm>
            <a:custGeom>
              <a:avLst/>
              <a:gdLst>
                <a:gd name="T0" fmla="*/ 100 w 100"/>
                <a:gd name="T1" fmla="*/ 50 h 101"/>
                <a:gd name="T2" fmla="*/ 85 w 100"/>
                <a:gd name="T3" fmla="*/ 36 h 101"/>
                <a:gd name="T4" fmla="*/ 85 w 100"/>
                <a:gd name="T5" fmla="*/ 36 h 101"/>
                <a:gd name="T6" fmla="*/ 71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4 w 100"/>
                <a:gd name="T23" fmla="*/ 29 h 101"/>
                <a:gd name="T24" fmla="*/ 44 w 100"/>
                <a:gd name="T25" fmla="*/ 45 h 101"/>
                <a:gd name="T26" fmla="*/ 29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9 w 100"/>
                <a:gd name="T39" fmla="*/ 56 h 101"/>
                <a:gd name="T40" fmla="*/ 44 w 100"/>
                <a:gd name="T41" fmla="*/ 56 h 101"/>
                <a:gd name="T42" fmla="*/ 44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1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3" y="36"/>
                    <a:pt x="85" y="36"/>
                  </a:cubicBezTo>
                  <a:cubicBezTo>
                    <a:pt x="85" y="36"/>
                    <a:pt x="85" y="36"/>
                    <a:pt x="85" y="36"/>
                  </a:cubicBezTo>
                  <a:cubicBezTo>
                    <a:pt x="79" y="36"/>
                    <a:pt x="74" y="39"/>
                    <a:pt x="71"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4" y="29"/>
                  </a:cubicBezTo>
                  <a:cubicBezTo>
                    <a:pt x="44" y="45"/>
                    <a:pt x="44" y="45"/>
                    <a:pt x="44" y="45"/>
                  </a:cubicBezTo>
                  <a:cubicBezTo>
                    <a:pt x="29" y="45"/>
                    <a:pt x="29" y="45"/>
                    <a:pt x="29" y="45"/>
                  </a:cubicBezTo>
                  <a:cubicBezTo>
                    <a:pt x="26"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6" y="62"/>
                    <a:pt x="29"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1" y="56"/>
                    <a:pt x="71" y="56"/>
                    <a:pt x="71" y="56"/>
                  </a:cubicBezTo>
                  <a:cubicBezTo>
                    <a:pt x="74" y="62"/>
                    <a:pt x="79" y="65"/>
                    <a:pt x="85" y="65"/>
                  </a:cubicBezTo>
                  <a:cubicBezTo>
                    <a:pt x="85" y="65"/>
                    <a:pt x="85" y="65"/>
                    <a:pt x="85" y="65"/>
                  </a:cubicBezTo>
                  <a:cubicBezTo>
                    <a:pt x="93"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0" name="Freeform 347"/>
            <p:cNvSpPr>
              <a:spLocks/>
            </p:cNvSpPr>
            <p:nvPr/>
          </p:nvSpPr>
          <p:spPr bwMode="auto">
            <a:xfrm>
              <a:off x="6303963" y="4810125"/>
              <a:ext cx="80963" cy="82550"/>
            </a:xfrm>
            <a:custGeom>
              <a:avLst/>
              <a:gdLst>
                <a:gd name="T0" fmla="*/ 100 w 100"/>
                <a:gd name="T1" fmla="*/ 50 h 101"/>
                <a:gd name="T2" fmla="*/ 85 w 100"/>
                <a:gd name="T3" fmla="*/ 36 h 101"/>
                <a:gd name="T4" fmla="*/ 85 w 100"/>
                <a:gd name="T5" fmla="*/ 36 h 101"/>
                <a:gd name="T6" fmla="*/ 72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5 w 100"/>
                <a:gd name="T23" fmla="*/ 29 h 101"/>
                <a:gd name="T24" fmla="*/ 45 w 100"/>
                <a:gd name="T25" fmla="*/ 45 h 101"/>
                <a:gd name="T26" fmla="*/ 29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9 w 100"/>
                <a:gd name="T39" fmla="*/ 56 h 101"/>
                <a:gd name="T40" fmla="*/ 45 w 100"/>
                <a:gd name="T41" fmla="*/ 56 h 101"/>
                <a:gd name="T42" fmla="*/ 45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2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4" y="36"/>
                    <a:pt x="85" y="36"/>
                  </a:cubicBezTo>
                  <a:cubicBezTo>
                    <a:pt x="85" y="36"/>
                    <a:pt x="85" y="36"/>
                    <a:pt x="85" y="36"/>
                  </a:cubicBezTo>
                  <a:cubicBezTo>
                    <a:pt x="79" y="36"/>
                    <a:pt x="74" y="39"/>
                    <a:pt x="72"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5" y="29"/>
                  </a:cubicBezTo>
                  <a:cubicBezTo>
                    <a:pt x="45" y="45"/>
                    <a:pt x="45" y="45"/>
                    <a:pt x="45" y="45"/>
                  </a:cubicBezTo>
                  <a:cubicBezTo>
                    <a:pt x="29" y="45"/>
                    <a:pt x="29" y="45"/>
                    <a:pt x="29" y="45"/>
                  </a:cubicBezTo>
                  <a:cubicBezTo>
                    <a:pt x="27"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7" y="62"/>
                    <a:pt x="29" y="56"/>
                  </a:cubicBezTo>
                  <a:cubicBezTo>
                    <a:pt x="45" y="56"/>
                    <a:pt x="45" y="56"/>
                    <a:pt x="45" y="56"/>
                  </a:cubicBezTo>
                  <a:cubicBezTo>
                    <a:pt x="45" y="72"/>
                    <a:pt x="45" y="72"/>
                    <a:pt x="45"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2" y="56"/>
                    <a:pt x="72" y="56"/>
                    <a:pt x="72" y="56"/>
                  </a:cubicBezTo>
                  <a:cubicBezTo>
                    <a:pt x="74" y="62"/>
                    <a:pt x="79" y="65"/>
                    <a:pt x="85" y="65"/>
                  </a:cubicBezTo>
                  <a:cubicBezTo>
                    <a:pt x="85" y="65"/>
                    <a:pt x="85" y="65"/>
                    <a:pt x="85" y="65"/>
                  </a:cubicBezTo>
                  <a:cubicBezTo>
                    <a:pt x="94"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1" name="Freeform 348"/>
            <p:cNvSpPr>
              <a:spLocks/>
            </p:cNvSpPr>
            <p:nvPr/>
          </p:nvSpPr>
          <p:spPr bwMode="auto">
            <a:xfrm>
              <a:off x="6462713" y="4810125"/>
              <a:ext cx="80963" cy="82550"/>
            </a:xfrm>
            <a:custGeom>
              <a:avLst/>
              <a:gdLst>
                <a:gd name="T0" fmla="*/ 101 w 101"/>
                <a:gd name="T1" fmla="*/ 50 h 101"/>
                <a:gd name="T2" fmla="*/ 86 w 101"/>
                <a:gd name="T3" fmla="*/ 36 h 101"/>
                <a:gd name="T4" fmla="*/ 86 w 101"/>
                <a:gd name="T5" fmla="*/ 36 h 101"/>
                <a:gd name="T6" fmla="*/ 72 w 101"/>
                <a:gd name="T7" fmla="*/ 45 h 101"/>
                <a:gd name="T8" fmla="*/ 56 w 101"/>
                <a:gd name="T9" fmla="*/ 45 h 101"/>
                <a:gd name="T10" fmla="*/ 56 w 101"/>
                <a:gd name="T11" fmla="*/ 29 h 101"/>
                <a:gd name="T12" fmla="*/ 65 w 101"/>
                <a:gd name="T13" fmla="*/ 15 h 101"/>
                <a:gd name="T14" fmla="*/ 65 w 101"/>
                <a:gd name="T15" fmla="*/ 15 h 101"/>
                <a:gd name="T16" fmla="*/ 51 w 101"/>
                <a:gd name="T17" fmla="*/ 0 h 101"/>
                <a:gd name="T18" fmla="*/ 36 w 101"/>
                <a:gd name="T19" fmla="*/ 15 h 101"/>
                <a:gd name="T20" fmla="*/ 36 w 101"/>
                <a:gd name="T21" fmla="*/ 15 h 101"/>
                <a:gd name="T22" fmla="*/ 45 w 101"/>
                <a:gd name="T23" fmla="*/ 29 h 101"/>
                <a:gd name="T24" fmla="*/ 45 w 101"/>
                <a:gd name="T25" fmla="*/ 45 h 101"/>
                <a:gd name="T26" fmla="*/ 29 w 101"/>
                <a:gd name="T27" fmla="*/ 45 h 101"/>
                <a:gd name="T28" fmla="*/ 15 w 101"/>
                <a:gd name="T29" fmla="*/ 36 h 101"/>
                <a:gd name="T30" fmla="*/ 15 w 101"/>
                <a:gd name="T31" fmla="*/ 36 h 101"/>
                <a:gd name="T32" fmla="*/ 0 w 101"/>
                <a:gd name="T33" fmla="*/ 50 h 101"/>
                <a:gd name="T34" fmla="*/ 15 w 101"/>
                <a:gd name="T35" fmla="*/ 65 h 101"/>
                <a:gd name="T36" fmla="*/ 15 w 101"/>
                <a:gd name="T37" fmla="*/ 65 h 101"/>
                <a:gd name="T38" fmla="*/ 29 w 101"/>
                <a:gd name="T39" fmla="*/ 56 h 101"/>
                <a:gd name="T40" fmla="*/ 45 w 101"/>
                <a:gd name="T41" fmla="*/ 56 h 101"/>
                <a:gd name="T42" fmla="*/ 45 w 101"/>
                <a:gd name="T43" fmla="*/ 72 h 101"/>
                <a:gd name="T44" fmla="*/ 36 w 101"/>
                <a:gd name="T45" fmla="*/ 86 h 101"/>
                <a:gd name="T46" fmla="*/ 36 w 101"/>
                <a:gd name="T47" fmla="*/ 86 h 101"/>
                <a:gd name="T48" fmla="*/ 51 w 101"/>
                <a:gd name="T49" fmla="*/ 101 h 101"/>
                <a:gd name="T50" fmla="*/ 65 w 101"/>
                <a:gd name="T51" fmla="*/ 86 h 101"/>
                <a:gd name="T52" fmla="*/ 65 w 101"/>
                <a:gd name="T53" fmla="*/ 86 h 101"/>
                <a:gd name="T54" fmla="*/ 56 w 101"/>
                <a:gd name="T55" fmla="*/ 72 h 101"/>
                <a:gd name="T56" fmla="*/ 56 w 101"/>
                <a:gd name="T57" fmla="*/ 56 h 101"/>
                <a:gd name="T58" fmla="*/ 72 w 101"/>
                <a:gd name="T59" fmla="*/ 56 h 101"/>
                <a:gd name="T60" fmla="*/ 86 w 101"/>
                <a:gd name="T61" fmla="*/ 65 h 101"/>
                <a:gd name="T62" fmla="*/ 86 w 101"/>
                <a:gd name="T63" fmla="*/ 65 h 101"/>
                <a:gd name="T64" fmla="*/ 101 w 101"/>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1" h="101">
                  <a:moveTo>
                    <a:pt x="101" y="50"/>
                  </a:moveTo>
                  <a:cubicBezTo>
                    <a:pt x="101" y="42"/>
                    <a:pt x="94" y="36"/>
                    <a:pt x="86" y="36"/>
                  </a:cubicBezTo>
                  <a:cubicBezTo>
                    <a:pt x="86" y="36"/>
                    <a:pt x="86" y="36"/>
                    <a:pt x="86" y="36"/>
                  </a:cubicBezTo>
                  <a:cubicBezTo>
                    <a:pt x="80" y="36"/>
                    <a:pt x="74" y="39"/>
                    <a:pt x="72" y="45"/>
                  </a:cubicBezTo>
                  <a:cubicBezTo>
                    <a:pt x="56" y="45"/>
                    <a:pt x="56" y="45"/>
                    <a:pt x="56" y="45"/>
                  </a:cubicBezTo>
                  <a:cubicBezTo>
                    <a:pt x="56" y="29"/>
                    <a:pt x="56" y="29"/>
                    <a:pt x="56" y="29"/>
                  </a:cubicBezTo>
                  <a:cubicBezTo>
                    <a:pt x="62" y="27"/>
                    <a:pt x="65" y="22"/>
                    <a:pt x="65" y="15"/>
                  </a:cubicBezTo>
                  <a:cubicBezTo>
                    <a:pt x="65" y="15"/>
                    <a:pt x="65" y="15"/>
                    <a:pt x="65" y="15"/>
                  </a:cubicBezTo>
                  <a:cubicBezTo>
                    <a:pt x="65" y="7"/>
                    <a:pt x="59" y="0"/>
                    <a:pt x="51" y="0"/>
                  </a:cubicBezTo>
                  <a:cubicBezTo>
                    <a:pt x="42" y="0"/>
                    <a:pt x="36" y="7"/>
                    <a:pt x="36" y="15"/>
                  </a:cubicBezTo>
                  <a:cubicBezTo>
                    <a:pt x="36" y="15"/>
                    <a:pt x="36" y="15"/>
                    <a:pt x="36" y="15"/>
                  </a:cubicBezTo>
                  <a:cubicBezTo>
                    <a:pt x="36" y="22"/>
                    <a:pt x="39" y="27"/>
                    <a:pt x="45" y="29"/>
                  </a:cubicBezTo>
                  <a:cubicBezTo>
                    <a:pt x="45" y="45"/>
                    <a:pt x="45" y="45"/>
                    <a:pt x="45" y="45"/>
                  </a:cubicBezTo>
                  <a:cubicBezTo>
                    <a:pt x="29" y="45"/>
                    <a:pt x="29" y="45"/>
                    <a:pt x="29" y="45"/>
                  </a:cubicBezTo>
                  <a:cubicBezTo>
                    <a:pt x="27" y="39"/>
                    <a:pt x="22"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2" y="65"/>
                    <a:pt x="27" y="62"/>
                    <a:pt x="29" y="56"/>
                  </a:cubicBezTo>
                  <a:cubicBezTo>
                    <a:pt x="45" y="56"/>
                    <a:pt x="45" y="56"/>
                    <a:pt x="45" y="56"/>
                  </a:cubicBezTo>
                  <a:cubicBezTo>
                    <a:pt x="45" y="72"/>
                    <a:pt x="45" y="72"/>
                    <a:pt x="45" y="72"/>
                  </a:cubicBezTo>
                  <a:cubicBezTo>
                    <a:pt x="39" y="74"/>
                    <a:pt x="36" y="79"/>
                    <a:pt x="36" y="86"/>
                  </a:cubicBezTo>
                  <a:cubicBezTo>
                    <a:pt x="36" y="86"/>
                    <a:pt x="36" y="86"/>
                    <a:pt x="36" y="86"/>
                  </a:cubicBezTo>
                  <a:cubicBezTo>
                    <a:pt x="36" y="94"/>
                    <a:pt x="42" y="101"/>
                    <a:pt x="51" y="101"/>
                  </a:cubicBezTo>
                  <a:cubicBezTo>
                    <a:pt x="59" y="101"/>
                    <a:pt x="65" y="94"/>
                    <a:pt x="65" y="86"/>
                  </a:cubicBezTo>
                  <a:cubicBezTo>
                    <a:pt x="65" y="86"/>
                    <a:pt x="65" y="86"/>
                    <a:pt x="65" y="86"/>
                  </a:cubicBezTo>
                  <a:cubicBezTo>
                    <a:pt x="65" y="79"/>
                    <a:pt x="62" y="74"/>
                    <a:pt x="56" y="72"/>
                  </a:cubicBezTo>
                  <a:cubicBezTo>
                    <a:pt x="56" y="56"/>
                    <a:pt x="56" y="56"/>
                    <a:pt x="56" y="56"/>
                  </a:cubicBezTo>
                  <a:cubicBezTo>
                    <a:pt x="72" y="56"/>
                    <a:pt x="72" y="56"/>
                    <a:pt x="72" y="56"/>
                  </a:cubicBezTo>
                  <a:cubicBezTo>
                    <a:pt x="74" y="62"/>
                    <a:pt x="80" y="65"/>
                    <a:pt x="86" y="65"/>
                  </a:cubicBezTo>
                  <a:cubicBezTo>
                    <a:pt x="86" y="65"/>
                    <a:pt x="86" y="65"/>
                    <a:pt x="86" y="65"/>
                  </a:cubicBezTo>
                  <a:cubicBezTo>
                    <a:pt x="94" y="65"/>
                    <a:pt x="101" y="59"/>
                    <a:pt x="101"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2" name="Freeform 349"/>
            <p:cNvSpPr>
              <a:spLocks/>
            </p:cNvSpPr>
            <p:nvPr/>
          </p:nvSpPr>
          <p:spPr bwMode="auto">
            <a:xfrm>
              <a:off x="6621463" y="4810125"/>
              <a:ext cx="80963" cy="82550"/>
            </a:xfrm>
            <a:custGeom>
              <a:avLst/>
              <a:gdLst>
                <a:gd name="T0" fmla="*/ 100 w 100"/>
                <a:gd name="T1" fmla="*/ 50 h 101"/>
                <a:gd name="T2" fmla="*/ 85 w 100"/>
                <a:gd name="T3" fmla="*/ 36 h 101"/>
                <a:gd name="T4" fmla="*/ 85 w 100"/>
                <a:gd name="T5" fmla="*/ 36 h 101"/>
                <a:gd name="T6" fmla="*/ 71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4 w 100"/>
                <a:gd name="T23" fmla="*/ 29 h 101"/>
                <a:gd name="T24" fmla="*/ 44 w 100"/>
                <a:gd name="T25" fmla="*/ 45 h 101"/>
                <a:gd name="T26" fmla="*/ 28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8 w 100"/>
                <a:gd name="T39" fmla="*/ 56 h 101"/>
                <a:gd name="T40" fmla="*/ 44 w 100"/>
                <a:gd name="T41" fmla="*/ 56 h 101"/>
                <a:gd name="T42" fmla="*/ 44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1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3" y="36"/>
                    <a:pt x="85" y="36"/>
                  </a:cubicBezTo>
                  <a:cubicBezTo>
                    <a:pt x="85" y="36"/>
                    <a:pt x="85" y="36"/>
                    <a:pt x="85" y="36"/>
                  </a:cubicBezTo>
                  <a:cubicBezTo>
                    <a:pt x="79" y="36"/>
                    <a:pt x="73" y="39"/>
                    <a:pt x="71"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4" y="29"/>
                  </a:cubicBezTo>
                  <a:cubicBezTo>
                    <a:pt x="44" y="45"/>
                    <a:pt x="44" y="45"/>
                    <a:pt x="44" y="45"/>
                  </a:cubicBezTo>
                  <a:cubicBezTo>
                    <a:pt x="28" y="45"/>
                    <a:pt x="28" y="45"/>
                    <a:pt x="28" y="45"/>
                  </a:cubicBezTo>
                  <a:cubicBezTo>
                    <a:pt x="26" y="39"/>
                    <a:pt x="21" y="36"/>
                    <a:pt x="15" y="36"/>
                  </a:cubicBezTo>
                  <a:cubicBezTo>
                    <a:pt x="15" y="36"/>
                    <a:pt x="15" y="36"/>
                    <a:pt x="15" y="36"/>
                  </a:cubicBezTo>
                  <a:cubicBezTo>
                    <a:pt x="6" y="36"/>
                    <a:pt x="0" y="42"/>
                    <a:pt x="0" y="50"/>
                  </a:cubicBezTo>
                  <a:cubicBezTo>
                    <a:pt x="0" y="59"/>
                    <a:pt x="6" y="65"/>
                    <a:pt x="15" y="65"/>
                  </a:cubicBezTo>
                  <a:cubicBezTo>
                    <a:pt x="15" y="65"/>
                    <a:pt x="15" y="65"/>
                    <a:pt x="15" y="65"/>
                  </a:cubicBezTo>
                  <a:cubicBezTo>
                    <a:pt x="21" y="65"/>
                    <a:pt x="26" y="62"/>
                    <a:pt x="28"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1" y="56"/>
                    <a:pt x="71" y="56"/>
                    <a:pt x="71" y="56"/>
                  </a:cubicBezTo>
                  <a:cubicBezTo>
                    <a:pt x="73" y="62"/>
                    <a:pt x="79" y="65"/>
                    <a:pt x="85" y="65"/>
                  </a:cubicBezTo>
                  <a:cubicBezTo>
                    <a:pt x="85" y="65"/>
                    <a:pt x="85" y="65"/>
                    <a:pt x="85" y="65"/>
                  </a:cubicBezTo>
                  <a:cubicBezTo>
                    <a:pt x="93"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3" name="Freeform 350"/>
            <p:cNvSpPr>
              <a:spLocks/>
            </p:cNvSpPr>
            <p:nvPr/>
          </p:nvSpPr>
          <p:spPr bwMode="auto">
            <a:xfrm>
              <a:off x="6780213" y="4810125"/>
              <a:ext cx="79375" cy="82550"/>
            </a:xfrm>
            <a:custGeom>
              <a:avLst/>
              <a:gdLst>
                <a:gd name="T0" fmla="*/ 100 w 100"/>
                <a:gd name="T1" fmla="*/ 50 h 101"/>
                <a:gd name="T2" fmla="*/ 85 w 100"/>
                <a:gd name="T3" fmla="*/ 36 h 101"/>
                <a:gd name="T4" fmla="*/ 85 w 100"/>
                <a:gd name="T5" fmla="*/ 36 h 101"/>
                <a:gd name="T6" fmla="*/ 71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4 w 100"/>
                <a:gd name="T23" fmla="*/ 29 h 101"/>
                <a:gd name="T24" fmla="*/ 44 w 100"/>
                <a:gd name="T25" fmla="*/ 45 h 101"/>
                <a:gd name="T26" fmla="*/ 29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9 w 100"/>
                <a:gd name="T39" fmla="*/ 56 h 101"/>
                <a:gd name="T40" fmla="*/ 44 w 100"/>
                <a:gd name="T41" fmla="*/ 56 h 101"/>
                <a:gd name="T42" fmla="*/ 44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1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3" y="36"/>
                    <a:pt x="85" y="36"/>
                  </a:cubicBezTo>
                  <a:cubicBezTo>
                    <a:pt x="85" y="36"/>
                    <a:pt x="85" y="36"/>
                    <a:pt x="85" y="36"/>
                  </a:cubicBezTo>
                  <a:cubicBezTo>
                    <a:pt x="79" y="36"/>
                    <a:pt x="74" y="39"/>
                    <a:pt x="71"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4" y="29"/>
                  </a:cubicBezTo>
                  <a:cubicBezTo>
                    <a:pt x="44" y="45"/>
                    <a:pt x="44" y="45"/>
                    <a:pt x="44" y="45"/>
                  </a:cubicBezTo>
                  <a:cubicBezTo>
                    <a:pt x="29" y="45"/>
                    <a:pt x="29" y="45"/>
                    <a:pt x="29" y="45"/>
                  </a:cubicBezTo>
                  <a:cubicBezTo>
                    <a:pt x="26"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6" y="62"/>
                    <a:pt x="29"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1" y="56"/>
                    <a:pt x="71" y="56"/>
                    <a:pt x="71" y="56"/>
                  </a:cubicBezTo>
                  <a:cubicBezTo>
                    <a:pt x="74" y="62"/>
                    <a:pt x="79" y="65"/>
                    <a:pt x="85" y="65"/>
                  </a:cubicBezTo>
                  <a:cubicBezTo>
                    <a:pt x="85" y="65"/>
                    <a:pt x="85" y="65"/>
                    <a:pt x="85" y="65"/>
                  </a:cubicBezTo>
                  <a:cubicBezTo>
                    <a:pt x="93"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4" name="Freeform 351"/>
            <p:cNvSpPr>
              <a:spLocks/>
            </p:cNvSpPr>
            <p:nvPr/>
          </p:nvSpPr>
          <p:spPr bwMode="auto">
            <a:xfrm>
              <a:off x="6937375" y="4810125"/>
              <a:ext cx="80963" cy="82550"/>
            </a:xfrm>
            <a:custGeom>
              <a:avLst/>
              <a:gdLst>
                <a:gd name="T0" fmla="*/ 100 w 100"/>
                <a:gd name="T1" fmla="*/ 50 h 101"/>
                <a:gd name="T2" fmla="*/ 85 w 100"/>
                <a:gd name="T3" fmla="*/ 36 h 101"/>
                <a:gd name="T4" fmla="*/ 85 w 100"/>
                <a:gd name="T5" fmla="*/ 36 h 101"/>
                <a:gd name="T6" fmla="*/ 72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5 w 100"/>
                <a:gd name="T23" fmla="*/ 29 h 101"/>
                <a:gd name="T24" fmla="*/ 45 w 100"/>
                <a:gd name="T25" fmla="*/ 45 h 101"/>
                <a:gd name="T26" fmla="*/ 29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9 w 100"/>
                <a:gd name="T39" fmla="*/ 56 h 101"/>
                <a:gd name="T40" fmla="*/ 45 w 100"/>
                <a:gd name="T41" fmla="*/ 56 h 101"/>
                <a:gd name="T42" fmla="*/ 45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2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4" y="36"/>
                    <a:pt x="85" y="36"/>
                  </a:cubicBezTo>
                  <a:cubicBezTo>
                    <a:pt x="85" y="36"/>
                    <a:pt x="85" y="36"/>
                    <a:pt x="85" y="36"/>
                  </a:cubicBezTo>
                  <a:cubicBezTo>
                    <a:pt x="79" y="36"/>
                    <a:pt x="74" y="39"/>
                    <a:pt x="72"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9" y="0"/>
                    <a:pt x="50" y="0"/>
                  </a:cubicBezTo>
                  <a:cubicBezTo>
                    <a:pt x="42" y="0"/>
                    <a:pt x="35" y="7"/>
                    <a:pt x="35" y="15"/>
                  </a:cubicBezTo>
                  <a:cubicBezTo>
                    <a:pt x="35" y="15"/>
                    <a:pt x="35" y="15"/>
                    <a:pt x="35" y="15"/>
                  </a:cubicBezTo>
                  <a:cubicBezTo>
                    <a:pt x="35" y="22"/>
                    <a:pt x="39" y="27"/>
                    <a:pt x="45" y="29"/>
                  </a:cubicBezTo>
                  <a:cubicBezTo>
                    <a:pt x="45" y="45"/>
                    <a:pt x="45" y="45"/>
                    <a:pt x="45" y="45"/>
                  </a:cubicBezTo>
                  <a:cubicBezTo>
                    <a:pt x="29" y="45"/>
                    <a:pt x="29" y="45"/>
                    <a:pt x="29" y="45"/>
                  </a:cubicBezTo>
                  <a:cubicBezTo>
                    <a:pt x="27"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7" y="62"/>
                    <a:pt x="29" y="56"/>
                  </a:cubicBezTo>
                  <a:cubicBezTo>
                    <a:pt x="45" y="56"/>
                    <a:pt x="45" y="56"/>
                    <a:pt x="45" y="56"/>
                  </a:cubicBezTo>
                  <a:cubicBezTo>
                    <a:pt x="45" y="72"/>
                    <a:pt x="45" y="72"/>
                    <a:pt x="45" y="72"/>
                  </a:cubicBezTo>
                  <a:cubicBezTo>
                    <a:pt x="39" y="74"/>
                    <a:pt x="35" y="79"/>
                    <a:pt x="35" y="86"/>
                  </a:cubicBezTo>
                  <a:cubicBezTo>
                    <a:pt x="35" y="86"/>
                    <a:pt x="35" y="86"/>
                    <a:pt x="35" y="86"/>
                  </a:cubicBezTo>
                  <a:cubicBezTo>
                    <a:pt x="35" y="94"/>
                    <a:pt x="42" y="101"/>
                    <a:pt x="50" y="101"/>
                  </a:cubicBezTo>
                  <a:cubicBezTo>
                    <a:pt x="59" y="101"/>
                    <a:pt x="65" y="94"/>
                    <a:pt x="65" y="86"/>
                  </a:cubicBezTo>
                  <a:cubicBezTo>
                    <a:pt x="65" y="86"/>
                    <a:pt x="65" y="86"/>
                    <a:pt x="65" y="86"/>
                  </a:cubicBezTo>
                  <a:cubicBezTo>
                    <a:pt x="65" y="79"/>
                    <a:pt x="61" y="74"/>
                    <a:pt x="56" y="72"/>
                  </a:cubicBezTo>
                  <a:cubicBezTo>
                    <a:pt x="56" y="56"/>
                    <a:pt x="56" y="56"/>
                    <a:pt x="56" y="56"/>
                  </a:cubicBezTo>
                  <a:cubicBezTo>
                    <a:pt x="72" y="56"/>
                    <a:pt x="72" y="56"/>
                    <a:pt x="72" y="56"/>
                  </a:cubicBezTo>
                  <a:cubicBezTo>
                    <a:pt x="74" y="62"/>
                    <a:pt x="79" y="65"/>
                    <a:pt x="85" y="65"/>
                  </a:cubicBezTo>
                  <a:cubicBezTo>
                    <a:pt x="85" y="65"/>
                    <a:pt x="85" y="65"/>
                    <a:pt x="85" y="65"/>
                  </a:cubicBezTo>
                  <a:cubicBezTo>
                    <a:pt x="94"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5" name="Freeform 352"/>
            <p:cNvSpPr>
              <a:spLocks/>
            </p:cNvSpPr>
            <p:nvPr/>
          </p:nvSpPr>
          <p:spPr bwMode="auto">
            <a:xfrm>
              <a:off x="7096125" y="4810125"/>
              <a:ext cx="80963" cy="82550"/>
            </a:xfrm>
            <a:custGeom>
              <a:avLst/>
              <a:gdLst>
                <a:gd name="T0" fmla="*/ 100 w 100"/>
                <a:gd name="T1" fmla="*/ 50 h 101"/>
                <a:gd name="T2" fmla="*/ 85 w 100"/>
                <a:gd name="T3" fmla="*/ 36 h 101"/>
                <a:gd name="T4" fmla="*/ 85 w 100"/>
                <a:gd name="T5" fmla="*/ 36 h 101"/>
                <a:gd name="T6" fmla="*/ 71 w 100"/>
                <a:gd name="T7" fmla="*/ 45 h 101"/>
                <a:gd name="T8" fmla="*/ 55 w 100"/>
                <a:gd name="T9" fmla="*/ 45 h 101"/>
                <a:gd name="T10" fmla="*/ 55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4 w 100"/>
                <a:gd name="T23" fmla="*/ 29 h 101"/>
                <a:gd name="T24" fmla="*/ 44 w 100"/>
                <a:gd name="T25" fmla="*/ 45 h 101"/>
                <a:gd name="T26" fmla="*/ 28 w 100"/>
                <a:gd name="T27" fmla="*/ 45 h 101"/>
                <a:gd name="T28" fmla="*/ 14 w 100"/>
                <a:gd name="T29" fmla="*/ 36 h 101"/>
                <a:gd name="T30" fmla="*/ 14 w 100"/>
                <a:gd name="T31" fmla="*/ 36 h 101"/>
                <a:gd name="T32" fmla="*/ 0 w 100"/>
                <a:gd name="T33" fmla="*/ 50 h 101"/>
                <a:gd name="T34" fmla="*/ 14 w 100"/>
                <a:gd name="T35" fmla="*/ 65 h 101"/>
                <a:gd name="T36" fmla="*/ 14 w 100"/>
                <a:gd name="T37" fmla="*/ 65 h 101"/>
                <a:gd name="T38" fmla="*/ 28 w 100"/>
                <a:gd name="T39" fmla="*/ 56 h 101"/>
                <a:gd name="T40" fmla="*/ 44 w 100"/>
                <a:gd name="T41" fmla="*/ 56 h 101"/>
                <a:gd name="T42" fmla="*/ 44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5 w 100"/>
                <a:gd name="T55" fmla="*/ 72 h 101"/>
                <a:gd name="T56" fmla="*/ 55 w 100"/>
                <a:gd name="T57" fmla="*/ 56 h 101"/>
                <a:gd name="T58" fmla="*/ 71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3" y="36"/>
                    <a:pt x="85" y="36"/>
                  </a:cubicBezTo>
                  <a:cubicBezTo>
                    <a:pt x="85" y="36"/>
                    <a:pt x="85" y="36"/>
                    <a:pt x="85" y="36"/>
                  </a:cubicBezTo>
                  <a:cubicBezTo>
                    <a:pt x="79" y="36"/>
                    <a:pt x="73" y="39"/>
                    <a:pt x="71" y="45"/>
                  </a:cubicBezTo>
                  <a:cubicBezTo>
                    <a:pt x="55" y="45"/>
                    <a:pt x="55" y="45"/>
                    <a:pt x="55" y="45"/>
                  </a:cubicBezTo>
                  <a:cubicBezTo>
                    <a:pt x="55" y="29"/>
                    <a:pt x="55" y="29"/>
                    <a:pt x="55" y="29"/>
                  </a:cubicBezTo>
                  <a:cubicBezTo>
                    <a:pt x="61" y="27"/>
                    <a:pt x="65" y="22"/>
                    <a:pt x="65" y="15"/>
                  </a:cubicBezTo>
                  <a:cubicBezTo>
                    <a:pt x="65" y="15"/>
                    <a:pt x="65" y="15"/>
                    <a:pt x="65" y="15"/>
                  </a:cubicBezTo>
                  <a:cubicBezTo>
                    <a:pt x="65" y="7"/>
                    <a:pt x="58" y="0"/>
                    <a:pt x="50" y="0"/>
                  </a:cubicBezTo>
                  <a:cubicBezTo>
                    <a:pt x="41" y="0"/>
                    <a:pt x="35" y="7"/>
                    <a:pt x="35" y="15"/>
                  </a:cubicBezTo>
                  <a:cubicBezTo>
                    <a:pt x="35" y="15"/>
                    <a:pt x="35" y="15"/>
                    <a:pt x="35" y="15"/>
                  </a:cubicBezTo>
                  <a:cubicBezTo>
                    <a:pt x="35" y="22"/>
                    <a:pt x="39" y="27"/>
                    <a:pt x="44" y="29"/>
                  </a:cubicBezTo>
                  <a:cubicBezTo>
                    <a:pt x="44" y="45"/>
                    <a:pt x="44" y="45"/>
                    <a:pt x="44" y="45"/>
                  </a:cubicBezTo>
                  <a:cubicBezTo>
                    <a:pt x="28" y="45"/>
                    <a:pt x="28" y="45"/>
                    <a:pt x="28" y="45"/>
                  </a:cubicBezTo>
                  <a:cubicBezTo>
                    <a:pt x="26" y="39"/>
                    <a:pt x="21" y="36"/>
                    <a:pt x="14" y="36"/>
                  </a:cubicBezTo>
                  <a:cubicBezTo>
                    <a:pt x="14" y="36"/>
                    <a:pt x="14" y="36"/>
                    <a:pt x="14" y="36"/>
                  </a:cubicBezTo>
                  <a:cubicBezTo>
                    <a:pt x="6" y="36"/>
                    <a:pt x="0" y="42"/>
                    <a:pt x="0" y="50"/>
                  </a:cubicBezTo>
                  <a:cubicBezTo>
                    <a:pt x="0" y="59"/>
                    <a:pt x="6" y="65"/>
                    <a:pt x="14" y="65"/>
                  </a:cubicBezTo>
                  <a:cubicBezTo>
                    <a:pt x="14" y="65"/>
                    <a:pt x="14" y="65"/>
                    <a:pt x="14" y="65"/>
                  </a:cubicBezTo>
                  <a:cubicBezTo>
                    <a:pt x="21" y="65"/>
                    <a:pt x="26" y="62"/>
                    <a:pt x="28"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1" y="101"/>
                    <a:pt x="50" y="101"/>
                  </a:cubicBezTo>
                  <a:cubicBezTo>
                    <a:pt x="58" y="101"/>
                    <a:pt x="65" y="94"/>
                    <a:pt x="65" y="86"/>
                  </a:cubicBezTo>
                  <a:cubicBezTo>
                    <a:pt x="65" y="86"/>
                    <a:pt x="65" y="86"/>
                    <a:pt x="65" y="86"/>
                  </a:cubicBezTo>
                  <a:cubicBezTo>
                    <a:pt x="65" y="79"/>
                    <a:pt x="61" y="74"/>
                    <a:pt x="55" y="72"/>
                  </a:cubicBezTo>
                  <a:cubicBezTo>
                    <a:pt x="55" y="56"/>
                    <a:pt x="55" y="56"/>
                    <a:pt x="55" y="56"/>
                  </a:cubicBezTo>
                  <a:cubicBezTo>
                    <a:pt x="71" y="56"/>
                    <a:pt x="71" y="56"/>
                    <a:pt x="71" y="56"/>
                  </a:cubicBezTo>
                  <a:cubicBezTo>
                    <a:pt x="73" y="62"/>
                    <a:pt x="79" y="65"/>
                    <a:pt x="85" y="65"/>
                  </a:cubicBezTo>
                  <a:cubicBezTo>
                    <a:pt x="85" y="65"/>
                    <a:pt x="85" y="65"/>
                    <a:pt x="85" y="65"/>
                  </a:cubicBezTo>
                  <a:cubicBezTo>
                    <a:pt x="93"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6" name="Freeform 353"/>
            <p:cNvSpPr>
              <a:spLocks/>
            </p:cNvSpPr>
            <p:nvPr/>
          </p:nvSpPr>
          <p:spPr bwMode="auto">
            <a:xfrm>
              <a:off x="7254875" y="4810125"/>
              <a:ext cx="80963" cy="82550"/>
            </a:xfrm>
            <a:custGeom>
              <a:avLst/>
              <a:gdLst>
                <a:gd name="T0" fmla="*/ 100 w 100"/>
                <a:gd name="T1" fmla="*/ 50 h 101"/>
                <a:gd name="T2" fmla="*/ 85 w 100"/>
                <a:gd name="T3" fmla="*/ 36 h 101"/>
                <a:gd name="T4" fmla="*/ 85 w 100"/>
                <a:gd name="T5" fmla="*/ 36 h 101"/>
                <a:gd name="T6" fmla="*/ 71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4 w 100"/>
                <a:gd name="T23" fmla="*/ 29 h 101"/>
                <a:gd name="T24" fmla="*/ 44 w 100"/>
                <a:gd name="T25" fmla="*/ 45 h 101"/>
                <a:gd name="T26" fmla="*/ 29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9 w 100"/>
                <a:gd name="T39" fmla="*/ 56 h 101"/>
                <a:gd name="T40" fmla="*/ 44 w 100"/>
                <a:gd name="T41" fmla="*/ 56 h 101"/>
                <a:gd name="T42" fmla="*/ 44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1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3" y="36"/>
                    <a:pt x="85" y="36"/>
                  </a:cubicBezTo>
                  <a:cubicBezTo>
                    <a:pt x="85" y="36"/>
                    <a:pt x="85" y="36"/>
                    <a:pt x="85" y="36"/>
                  </a:cubicBezTo>
                  <a:cubicBezTo>
                    <a:pt x="79" y="36"/>
                    <a:pt x="74" y="39"/>
                    <a:pt x="71"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4" y="29"/>
                  </a:cubicBezTo>
                  <a:cubicBezTo>
                    <a:pt x="44" y="45"/>
                    <a:pt x="44" y="45"/>
                    <a:pt x="44" y="45"/>
                  </a:cubicBezTo>
                  <a:cubicBezTo>
                    <a:pt x="29" y="45"/>
                    <a:pt x="29" y="45"/>
                    <a:pt x="29" y="45"/>
                  </a:cubicBezTo>
                  <a:cubicBezTo>
                    <a:pt x="26"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6" y="62"/>
                    <a:pt x="29"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1" y="56"/>
                    <a:pt x="71" y="56"/>
                    <a:pt x="71" y="56"/>
                  </a:cubicBezTo>
                  <a:cubicBezTo>
                    <a:pt x="74" y="62"/>
                    <a:pt x="79" y="65"/>
                    <a:pt x="85" y="65"/>
                  </a:cubicBezTo>
                  <a:cubicBezTo>
                    <a:pt x="85" y="65"/>
                    <a:pt x="85" y="65"/>
                    <a:pt x="85" y="65"/>
                  </a:cubicBezTo>
                  <a:cubicBezTo>
                    <a:pt x="93"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7" name="Freeform 354"/>
            <p:cNvSpPr>
              <a:spLocks/>
            </p:cNvSpPr>
            <p:nvPr/>
          </p:nvSpPr>
          <p:spPr bwMode="auto">
            <a:xfrm>
              <a:off x="7413625" y="4810125"/>
              <a:ext cx="80963" cy="82550"/>
            </a:xfrm>
            <a:custGeom>
              <a:avLst/>
              <a:gdLst>
                <a:gd name="T0" fmla="*/ 85 w 100"/>
                <a:gd name="T1" fmla="*/ 36 h 101"/>
                <a:gd name="T2" fmla="*/ 85 w 100"/>
                <a:gd name="T3" fmla="*/ 36 h 101"/>
                <a:gd name="T4" fmla="*/ 72 w 100"/>
                <a:gd name="T5" fmla="*/ 45 h 101"/>
                <a:gd name="T6" fmla="*/ 56 w 100"/>
                <a:gd name="T7" fmla="*/ 45 h 101"/>
                <a:gd name="T8" fmla="*/ 56 w 100"/>
                <a:gd name="T9" fmla="*/ 29 h 101"/>
                <a:gd name="T10" fmla="*/ 65 w 100"/>
                <a:gd name="T11" fmla="*/ 15 h 101"/>
                <a:gd name="T12" fmla="*/ 65 w 100"/>
                <a:gd name="T13" fmla="*/ 15 h 101"/>
                <a:gd name="T14" fmla="*/ 50 w 100"/>
                <a:gd name="T15" fmla="*/ 0 h 101"/>
                <a:gd name="T16" fmla="*/ 35 w 100"/>
                <a:gd name="T17" fmla="*/ 15 h 101"/>
                <a:gd name="T18" fmla="*/ 35 w 100"/>
                <a:gd name="T19" fmla="*/ 15 h 101"/>
                <a:gd name="T20" fmla="*/ 44 w 100"/>
                <a:gd name="T21" fmla="*/ 29 h 101"/>
                <a:gd name="T22" fmla="*/ 44 w 100"/>
                <a:gd name="T23" fmla="*/ 45 h 101"/>
                <a:gd name="T24" fmla="*/ 29 w 100"/>
                <a:gd name="T25" fmla="*/ 45 h 101"/>
                <a:gd name="T26" fmla="*/ 15 w 100"/>
                <a:gd name="T27" fmla="*/ 36 h 101"/>
                <a:gd name="T28" fmla="*/ 15 w 100"/>
                <a:gd name="T29" fmla="*/ 36 h 101"/>
                <a:gd name="T30" fmla="*/ 0 w 100"/>
                <a:gd name="T31" fmla="*/ 50 h 101"/>
                <a:gd name="T32" fmla="*/ 15 w 100"/>
                <a:gd name="T33" fmla="*/ 65 h 101"/>
                <a:gd name="T34" fmla="*/ 15 w 100"/>
                <a:gd name="T35" fmla="*/ 65 h 101"/>
                <a:gd name="T36" fmla="*/ 29 w 100"/>
                <a:gd name="T37" fmla="*/ 56 h 101"/>
                <a:gd name="T38" fmla="*/ 44 w 100"/>
                <a:gd name="T39" fmla="*/ 56 h 101"/>
                <a:gd name="T40" fmla="*/ 44 w 100"/>
                <a:gd name="T41" fmla="*/ 72 h 101"/>
                <a:gd name="T42" fmla="*/ 35 w 100"/>
                <a:gd name="T43" fmla="*/ 86 h 101"/>
                <a:gd name="T44" fmla="*/ 35 w 100"/>
                <a:gd name="T45" fmla="*/ 86 h 101"/>
                <a:gd name="T46" fmla="*/ 50 w 100"/>
                <a:gd name="T47" fmla="*/ 101 h 101"/>
                <a:gd name="T48" fmla="*/ 65 w 100"/>
                <a:gd name="T49" fmla="*/ 86 h 101"/>
                <a:gd name="T50" fmla="*/ 65 w 100"/>
                <a:gd name="T51" fmla="*/ 86 h 101"/>
                <a:gd name="T52" fmla="*/ 56 w 100"/>
                <a:gd name="T53" fmla="*/ 72 h 101"/>
                <a:gd name="T54" fmla="*/ 56 w 100"/>
                <a:gd name="T55" fmla="*/ 56 h 101"/>
                <a:gd name="T56" fmla="*/ 72 w 100"/>
                <a:gd name="T57" fmla="*/ 56 h 101"/>
                <a:gd name="T58" fmla="*/ 85 w 100"/>
                <a:gd name="T59" fmla="*/ 65 h 101"/>
                <a:gd name="T60" fmla="*/ 85 w 100"/>
                <a:gd name="T61" fmla="*/ 65 h 101"/>
                <a:gd name="T62" fmla="*/ 100 w 100"/>
                <a:gd name="T63" fmla="*/ 50 h 101"/>
                <a:gd name="T64" fmla="*/ 85 w 100"/>
                <a:gd name="T65" fmla="*/ 3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85" y="36"/>
                  </a:moveTo>
                  <a:cubicBezTo>
                    <a:pt x="85" y="36"/>
                    <a:pt x="85" y="36"/>
                    <a:pt x="85" y="36"/>
                  </a:cubicBezTo>
                  <a:cubicBezTo>
                    <a:pt x="79" y="36"/>
                    <a:pt x="74" y="39"/>
                    <a:pt x="72"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4" y="29"/>
                  </a:cubicBezTo>
                  <a:cubicBezTo>
                    <a:pt x="44" y="45"/>
                    <a:pt x="44" y="45"/>
                    <a:pt x="44" y="45"/>
                  </a:cubicBezTo>
                  <a:cubicBezTo>
                    <a:pt x="29" y="45"/>
                    <a:pt x="29" y="45"/>
                    <a:pt x="29" y="45"/>
                  </a:cubicBezTo>
                  <a:cubicBezTo>
                    <a:pt x="27"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7" y="62"/>
                    <a:pt x="29"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2" y="56"/>
                    <a:pt x="72" y="56"/>
                    <a:pt x="72" y="56"/>
                  </a:cubicBezTo>
                  <a:cubicBezTo>
                    <a:pt x="74" y="62"/>
                    <a:pt x="79" y="65"/>
                    <a:pt x="85" y="65"/>
                  </a:cubicBezTo>
                  <a:cubicBezTo>
                    <a:pt x="85" y="65"/>
                    <a:pt x="85" y="65"/>
                    <a:pt x="85" y="65"/>
                  </a:cubicBezTo>
                  <a:cubicBezTo>
                    <a:pt x="93" y="65"/>
                    <a:pt x="100" y="59"/>
                    <a:pt x="100" y="50"/>
                  </a:cubicBezTo>
                  <a:cubicBezTo>
                    <a:pt x="100" y="42"/>
                    <a:pt x="93" y="36"/>
                    <a:pt x="85" y="36"/>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8" name="Freeform 355"/>
            <p:cNvSpPr>
              <a:spLocks/>
            </p:cNvSpPr>
            <p:nvPr/>
          </p:nvSpPr>
          <p:spPr bwMode="auto">
            <a:xfrm>
              <a:off x="6146800" y="4970463"/>
              <a:ext cx="79375" cy="79375"/>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8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5 h 100"/>
                <a:gd name="T40" fmla="*/ 44 w 100"/>
                <a:gd name="T41" fmla="*/ 55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1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4" y="28"/>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1" y="55"/>
                    <a:pt x="71" y="55"/>
                    <a:pt x="71" y="55"/>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9" name="Freeform 356"/>
            <p:cNvSpPr>
              <a:spLocks/>
            </p:cNvSpPr>
            <p:nvPr/>
          </p:nvSpPr>
          <p:spPr bwMode="auto">
            <a:xfrm>
              <a:off x="6303963" y="4970463"/>
              <a:ext cx="80963" cy="79375"/>
            </a:xfrm>
            <a:custGeom>
              <a:avLst/>
              <a:gdLst>
                <a:gd name="T0" fmla="*/ 100 w 100"/>
                <a:gd name="T1" fmla="*/ 50 h 100"/>
                <a:gd name="T2" fmla="*/ 85 w 100"/>
                <a:gd name="T3" fmla="*/ 35 h 100"/>
                <a:gd name="T4" fmla="*/ 85 w 100"/>
                <a:gd name="T5" fmla="*/ 35 h 100"/>
                <a:gd name="T6" fmla="*/ 72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8 h 100"/>
                <a:gd name="T24" fmla="*/ 45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5 h 100"/>
                <a:gd name="T40" fmla="*/ 45 w 100"/>
                <a:gd name="T41" fmla="*/ 55 h 100"/>
                <a:gd name="T42" fmla="*/ 45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2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5" y="28"/>
                  </a:cubicBezTo>
                  <a:cubicBezTo>
                    <a:pt x="45" y="44"/>
                    <a:pt x="45" y="44"/>
                    <a:pt x="45"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5"/>
                  </a:cubicBezTo>
                  <a:cubicBezTo>
                    <a:pt x="45" y="55"/>
                    <a:pt x="45" y="55"/>
                    <a:pt x="45" y="55"/>
                  </a:cubicBezTo>
                  <a:cubicBezTo>
                    <a:pt x="45" y="71"/>
                    <a:pt x="45" y="71"/>
                    <a:pt x="45"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2" y="55"/>
                    <a:pt x="72" y="55"/>
                    <a:pt x="72" y="55"/>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30" name="Freeform 357"/>
            <p:cNvSpPr>
              <a:spLocks/>
            </p:cNvSpPr>
            <p:nvPr/>
          </p:nvSpPr>
          <p:spPr bwMode="auto">
            <a:xfrm>
              <a:off x="6462713" y="4970463"/>
              <a:ext cx="80963" cy="79375"/>
            </a:xfrm>
            <a:custGeom>
              <a:avLst/>
              <a:gdLst>
                <a:gd name="T0" fmla="*/ 101 w 101"/>
                <a:gd name="T1" fmla="*/ 50 h 100"/>
                <a:gd name="T2" fmla="*/ 86 w 101"/>
                <a:gd name="T3" fmla="*/ 35 h 100"/>
                <a:gd name="T4" fmla="*/ 86 w 101"/>
                <a:gd name="T5" fmla="*/ 35 h 100"/>
                <a:gd name="T6" fmla="*/ 72 w 101"/>
                <a:gd name="T7" fmla="*/ 44 h 100"/>
                <a:gd name="T8" fmla="*/ 56 w 101"/>
                <a:gd name="T9" fmla="*/ 44 h 100"/>
                <a:gd name="T10" fmla="*/ 56 w 101"/>
                <a:gd name="T11" fmla="*/ 28 h 100"/>
                <a:gd name="T12" fmla="*/ 65 w 101"/>
                <a:gd name="T13" fmla="*/ 15 h 100"/>
                <a:gd name="T14" fmla="*/ 65 w 101"/>
                <a:gd name="T15" fmla="*/ 15 h 100"/>
                <a:gd name="T16" fmla="*/ 51 w 101"/>
                <a:gd name="T17" fmla="*/ 0 h 100"/>
                <a:gd name="T18" fmla="*/ 36 w 101"/>
                <a:gd name="T19" fmla="*/ 15 h 100"/>
                <a:gd name="T20" fmla="*/ 36 w 101"/>
                <a:gd name="T21" fmla="*/ 15 h 100"/>
                <a:gd name="T22" fmla="*/ 45 w 101"/>
                <a:gd name="T23" fmla="*/ 28 h 100"/>
                <a:gd name="T24" fmla="*/ 45 w 101"/>
                <a:gd name="T25" fmla="*/ 44 h 100"/>
                <a:gd name="T26" fmla="*/ 29 w 101"/>
                <a:gd name="T27" fmla="*/ 44 h 100"/>
                <a:gd name="T28" fmla="*/ 15 w 101"/>
                <a:gd name="T29" fmla="*/ 35 h 100"/>
                <a:gd name="T30" fmla="*/ 15 w 101"/>
                <a:gd name="T31" fmla="*/ 35 h 100"/>
                <a:gd name="T32" fmla="*/ 0 w 101"/>
                <a:gd name="T33" fmla="*/ 50 h 100"/>
                <a:gd name="T34" fmla="*/ 15 w 101"/>
                <a:gd name="T35" fmla="*/ 65 h 100"/>
                <a:gd name="T36" fmla="*/ 15 w 101"/>
                <a:gd name="T37" fmla="*/ 65 h 100"/>
                <a:gd name="T38" fmla="*/ 29 w 101"/>
                <a:gd name="T39" fmla="*/ 55 h 100"/>
                <a:gd name="T40" fmla="*/ 45 w 101"/>
                <a:gd name="T41" fmla="*/ 55 h 100"/>
                <a:gd name="T42" fmla="*/ 45 w 101"/>
                <a:gd name="T43" fmla="*/ 71 h 100"/>
                <a:gd name="T44" fmla="*/ 36 w 101"/>
                <a:gd name="T45" fmla="*/ 85 h 100"/>
                <a:gd name="T46" fmla="*/ 36 w 101"/>
                <a:gd name="T47" fmla="*/ 85 h 100"/>
                <a:gd name="T48" fmla="*/ 51 w 101"/>
                <a:gd name="T49" fmla="*/ 100 h 100"/>
                <a:gd name="T50" fmla="*/ 65 w 101"/>
                <a:gd name="T51" fmla="*/ 85 h 100"/>
                <a:gd name="T52" fmla="*/ 65 w 101"/>
                <a:gd name="T53" fmla="*/ 85 h 100"/>
                <a:gd name="T54" fmla="*/ 56 w 101"/>
                <a:gd name="T55" fmla="*/ 71 h 100"/>
                <a:gd name="T56" fmla="*/ 56 w 101"/>
                <a:gd name="T57" fmla="*/ 55 h 100"/>
                <a:gd name="T58" fmla="*/ 72 w 101"/>
                <a:gd name="T59" fmla="*/ 55 h 100"/>
                <a:gd name="T60" fmla="*/ 86 w 101"/>
                <a:gd name="T61" fmla="*/ 65 h 100"/>
                <a:gd name="T62" fmla="*/ 86 w 101"/>
                <a:gd name="T63" fmla="*/ 65 h 100"/>
                <a:gd name="T64" fmla="*/ 101 w 101"/>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1" h="100">
                  <a:moveTo>
                    <a:pt x="101" y="50"/>
                  </a:moveTo>
                  <a:cubicBezTo>
                    <a:pt x="101" y="42"/>
                    <a:pt x="94" y="35"/>
                    <a:pt x="86" y="35"/>
                  </a:cubicBezTo>
                  <a:cubicBezTo>
                    <a:pt x="86" y="35"/>
                    <a:pt x="86" y="35"/>
                    <a:pt x="86" y="35"/>
                  </a:cubicBezTo>
                  <a:cubicBezTo>
                    <a:pt x="80" y="35"/>
                    <a:pt x="74" y="39"/>
                    <a:pt x="72" y="44"/>
                  </a:cubicBezTo>
                  <a:cubicBezTo>
                    <a:pt x="56" y="44"/>
                    <a:pt x="56" y="44"/>
                    <a:pt x="56" y="44"/>
                  </a:cubicBezTo>
                  <a:cubicBezTo>
                    <a:pt x="56" y="28"/>
                    <a:pt x="56" y="28"/>
                    <a:pt x="56" y="28"/>
                  </a:cubicBezTo>
                  <a:cubicBezTo>
                    <a:pt x="62" y="26"/>
                    <a:pt x="65" y="21"/>
                    <a:pt x="65" y="15"/>
                  </a:cubicBezTo>
                  <a:cubicBezTo>
                    <a:pt x="65" y="15"/>
                    <a:pt x="65" y="15"/>
                    <a:pt x="65" y="15"/>
                  </a:cubicBezTo>
                  <a:cubicBezTo>
                    <a:pt x="65" y="6"/>
                    <a:pt x="59" y="0"/>
                    <a:pt x="51" y="0"/>
                  </a:cubicBezTo>
                  <a:cubicBezTo>
                    <a:pt x="42" y="0"/>
                    <a:pt x="36" y="6"/>
                    <a:pt x="36" y="15"/>
                  </a:cubicBezTo>
                  <a:cubicBezTo>
                    <a:pt x="36" y="15"/>
                    <a:pt x="36" y="15"/>
                    <a:pt x="36" y="15"/>
                  </a:cubicBezTo>
                  <a:cubicBezTo>
                    <a:pt x="36" y="21"/>
                    <a:pt x="39" y="26"/>
                    <a:pt x="45" y="28"/>
                  </a:cubicBezTo>
                  <a:cubicBezTo>
                    <a:pt x="45" y="44"/>
                    <a:pt x="45" y="44"/>
                    <a:pt x="45" y="44"/>
                  </a:cubicBezTo>
                  <a:cubicBezTo>
                    <a:pt x="29" y="44"/>
                    <a:pt x="29" y="44"/>
                    <a:pt x="29" y="44"/>
                  </a:cubicBezTo>
                  <a:cubicBezTo>
                    <a:pt x="27" y="39"/>
                    <a:pt x="22"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2" y="65"/>
                    <a:pt x="27" y="61"/>
                    <a:pt x="29" y="55"/>
                  </a:cubicBezTo>
                  <a:cubicBezTo>
                    <a:pt x="45" y="55"/>
                    <a:pt x="45" y="55"/>
                    <a:pt x="45" y="55"/>
                  </a:cubicBezTo>
                  <a:cubicBezTo>
                    <a:pt x="45" y="71"/>
                    <a:pt x="45" y="71"/>
                    <a:pt x="45" y="71"/>
                  </a:cubicBezTo>
                  <a:cubicBezTo>
                    <a:pt x="39" y="73"/>
                    <a:pt x="36" y="79"/>
                    <a:pt x="36" y="85"/>
                  </a:cubicBezTo>
                  <a:cubicBezTo>
                    <a:pt x="36" y="85"/>
                    <a:pt x="36" y="85"/>
                    <a:pt x="36" y="85"/>
                  </a:cubicBezTo>
                  <a:cubicBezTo>
                    <a:pt x="36" y="93"/>
                    <a:pt x="42" y="100"/>
                    <a:pt x="51" y="100"/>
                  </a:cubicBezTo>
                  <a:cubicBezTo>
                    <a:pt x="59" y="100"/>
                    <a:pt x="65" y="93"/>
                    <a:pt x="65" y="85"/>
                  </a:cubicBezTo>
                  <a:cubicBezTo>
                    <a:pt x="65" y="85"/>
                    <a:pt x="65" y="85"/>
                    <a:pt x="65" y="85"/>
                  </a:cubicBezTo>
                  <a:cubicBezTo>
                    <a:pt x="65" y="79"/>
                    <a:pt x="62" y="73"/>
                    <a:pt x="56" y="71"/>
                  </a:cubicBezTo>
                  <a:cubicBezTo>
                    <a:pt x="56" y="55"/>
                    <a:pt x="56" y="55"/>
                    <a:pt x="56" y="55"/>
                  </a:cubicBezTo>
                  <a:cubicBezTo>
                    <a:pt x="72" y="55"/>
                    <a:pt x="72" y="55"/>
                    <a:pt x="72" y="55"/>
                  </a:cubicBezTo>
                  <a:cubicBezTo>
                    <a:pt x="74" y="61"/>
                    <a:pt x="80" y="65"/>
                    <a:pt x="86" y="65"/>
                  </a:cubicBezTo>
                  <a:cubicBezTo>
                    <a:pt x="86" y="65"/>
                    <a:pt x="86" y="65"/>
                    <a:pt x="86" y="65"/>
                  </a:cubicBezTo>
                  <a:cubicBezTo>
                    <a:pt x="94" y="65"/>
                    <a:pt x="101" y="58"/>
                    <a:pt x="101"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32" name="Freeform 358"/>
            <p:cNvSpPr>
              <a:spLocks/>
            </p:cNvSpPr>
            <p:nvPr/>
          </p:nvSpPr>
          <p:spPr bwMode="auto">
            <a:xfrm>
              <a:off x="6621463" y="4970463"/>
              <a:ext cx="80963" cy="79375"/>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8 h 100"/>
                <a:gd name="T24" fmla="*/ 44 w 100"/>
                <a:gd name="T25" fmla="*/ 44 h 100"/>
                <a:gd name="T26" fmla="*/ 28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8 w 100"/>
                <a:gd name="T39" fmla="*/ 55 h 100"/>
                <a:gd name="T40" fmla="*/ 44 w 100"/>
                <a:gd name="T41" fmla="*/ 55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1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4" y="28"/>
                  </a:cubicBezTo>
                  <a:cubicBezTo>
                    <a:pt x="44" y="44"/>
                    <a:pt x="44" y="44"/>
                    <a:pt x="44" y="44"/>
                  </a:cubicBezTo>
                  <a:cubicBezTo>
                    <a:pt x="28" y="44"/>
                    <a:pt x="28" y="44"/>
                    <a:pt x="28" y="44"/>
                  </a:cubicBezTo>
                  <a:cubicBezTo>
                    <a:pt x="26" y="39"/>
                    <a:pt x="21" y="35"/>
                    <a:pt x="15" y="35"/>
                  </a:cubicBezTo>
                  <a:cubicBezTo>
                    <a:pt x="15" y="35"/>
                    <a:pt x="15" y="35"/>
                    <a:pt x="15" y="35"/>
                  </a:cubicBezTo>
                  <a:cubicBezTo>
                    <a:pt x="6" y="35"/>
                    <a:pt x="0" y="42"/>
                    <a:pt x="0" y="50"/>
                  </a:cubicBezTo>
                  <a:cubicBezTo>
                    <a:pt x="0" y="58"/>
                    <a:pt x="6" y="65"/>
                    <a:pt x="15" y="65"/>
                  </a:cubicBezTo>
                  <a:cubicBezTo>
                    <a:pt x="15" y="65"/>
                    <a:pt x="15" y="65"/>
                    <a:pt x="15" y="65"/>
                  </a:cubicBezTo>
                  <a:cubicBezTo>
                    <a:pt x="21" y="65"/>
                    <a:pt x="26" y="61"/>
                    <a:pt x="28"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1" y="55"/>
                    <a:pt x="71" y="55"/>
                    <a:pt x="71" y="55"/>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33" name="Freeform 359"/>
            <p:cNvSpPr>
              <a:spLocks/>
            </p:cNvSpPr>
            <p:nvPr/>
          </p:nvSpPr>
          <p:spPr bwMode="auto">
            <a:xfrm>
              <a:off x="6780213" y="4970463"/>
              <a:ext cx="79375" cy="79375"/>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8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5 h 100"/>
                <a:gd name="T40" fmla="*/ 44 w 100"/>
                <a:gd name="T41" fmla="*/ 55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1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4" y="28"/>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1" y="55"/>
                    <a:pt x="71" y="55"/>
                    <a:pt x="71" y="55"/>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34" name="Freeform 360"/>
            <p:cNvSpPr>
              <a:spLocks/>
            </p:cNvSpPr>
            <p:nvPr/>
          </p:nvSpPr>
          <p:spPr bwMode="auto">
            <a:xfrm>
              <a:off x="6937375" y="4970463"/>
              <a:ext cx="80963" cy="79375"/>
            </a:xfrm>
            <a:custGeom>
              <a:avLst/>
              <a:gdLst>
                <a:gd name="T0" fmla="*/ 100 w 100"/>
                <a:gd name="T1" fmla="*/ 50 h 100"/>
                <a:gd name="T2" fmla="*/ 85 w 100"/>
                <a:gd name="T3" fmla="*/ 35 h 100"/>
                <a:gd name="T4" fmla="*/ 85 w 100"/>
                <a:gd name="T5" fmla="*/ 35 h 100"/>
                <a:gd name="T6" fmla="*/ 72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8 h 100"/>
                <a:gd name="T24" fmla="*/ 45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5 h 100"/>
                <a:gd name="T40" fmla="*/ 45 w 100"/>
                <a:gd name="T41" fmla="*/ 55 h 100"/>
                <a:gd name="T42" fmla="*/ 45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2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9" y="0"/>
                    <a:pt x="50" y="0"/>
                  </a:cubicBezTo>
                  <a:cubicBezTo>
                    <a:pt x="42" y="0"/>
                    <a:pt x="35" y="6"/>
                    <a:pt x="35" y="15"/>
                  </a:cubicBezTo>
                  <a:cubicBezTo>
                    <a:pt x="35" y="15"/>
                    <a:pt x="35" y="15"/>
                    <a:pt x="35" y="15"/>
                  </a:cubicBezTo>
                  <a:cubicBezTo>
                    <a:pt x="35" y="21"/>
                    <a:pt x="39" y="26"/>
                    <a:pt x="45" y="28"/>
                  </a:cubicBezTo>
                  <a:cubicBezTo>
                    <a:pt x="45" y="44"/>
                    <a:pt x="45" y="44"/>
                    <a:pt x="45"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5"/>
                  </a:cubicBezTo>
                  <a:cubicBezTo>
                    <a:pt x="45" y="55"/>
                    <a:pt x="45" y="55"/>
                    <a:pt x="45" y="55"/>
                  </a:cubicBezTo>
                  <a:cubicBezTo>
                    <a:pt x="45" y="71"/>
                    <a:pt x="45" y="71"/>
                    <a:pt x="45" y="71"/>
                  </a:cubicBezTo>
                  <a:cubicBezTo>
                    <a:pt x="39" y="73"/>
                    <a:pt x="35" y="79"/>
                    <a:pt x="35" y="85"/>
                  </a:cubicBezTo>
                  <a:cubicBezTo>
                    <a:pt x="35" y="85"/>
                    <a:pt x="35" y="85"/>
                    <a:pt x="35" y="85"/>
                  </a:cubicBezTo>
                  <a:cubicBezTo>
                    <a:pt x="35" y="93"/>
                    <a:pt x="42" y="100"/>
                    <a:pt x="50" y="100"/>
                  </a:cubicBezTo>
                  <a:cubicBezTo>
                    <a:pt x="59" y="100"/>
                    <a:pt x="65" y="93"/>
                    <a:pt x="65" y="85"/>
                  </a:cubicBezTo>
                  <a:cubicBezTo>
                    <a:pt x="65" y="85"/>
                    <a:pt x="65" y="85"/>
                    <a:pt x="65" y="85"/>
                  </a:cubicBezTo>
                  <a:cubicBezTo>
                    <a:pt x="65" y="79"/>
                    <a:pt x="61" y="73"/>
                    <a:pt x="56" y="71"/>
                  </a:cubicBezTo>
                  <a:cubicBezTo>
                    <a:pt x="56" y="55"/>
                    <a:pt x="56" y="55"/>
                    <a:pt x="56" y="55"/>
                  </a:cubicBezTo>
                  <a:cubicBezTo>
                    <a:pt x="72" y="55"/>
                    <a:pt x="72" y="55"/>
                    <a:pt x="72" y="55"/>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35" name="Freeform 361"/>
            <p:cNvSpPr>
              <a:spLocks/>
            </p:cNvSpPr>
            <p:nvPr/>
          </p:nvSpPr>
          <p:spPr bwMode="auto">
            <a:xfrm>
              <a:off x="7096125" y="4970463"/>
              <a:ext cx="80963" cy="79375"/>
            </a:xfrm>
            <a:custGeom>
              <a:avLst/>
              <a:gdLst>
                <a:gd name="T0" fmla="*/ 100 w 100"/>
                <a:gd name="T1" fmla="*/ 50 h 100"/>
                <a:gd name="T2" fmla="*/ 85 w 100"/>
                <a:gd name="T3" fmla="*/ 35 h 100"/>
                <a:gd name="T4" fmla="*/ 85 w 100"/>
                <a:gd name="T5" fmla="*/ 35 h 100"/>
                <a:gd name="T6" fmla="*/ 71 w 100"/>
                <a:gd name="T7" fmla="*/ 44 h 100"/>
                <a:gd name="T8" fmla="*/ 55 w 100"/>
                <a:gd name="T9" fmla="*/ 44 h 100"/>
                <a:gd name="T10" fmla="*/ 55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8 h 100"/>
                <a:gd name="T24" fmla="*/ 44 w 100"/>
                <a:gd name="T25" fmla="*/ 44 h 100"/>
                <a:gd name="T26" fmla="*/ 28 w 100"/>
                <a:gd name="T27" fmla="*/ 44 h 100"/>
                <a:gd name="T28" fmla="*/ 14 w 100"/>
                <a:gd name="T29" fmla="*/ 35 h 100"/>
                <a:gd name="T30" fmla="*/ 14 w 100"/>
                <a:gd name="T31" fmla="*/ 35 h 100"/>
                <a:gd name="T32" fmla="*/ 0 w 100"/>
                <a:gd name="T33" fmla="*/ 50 h 100"/>
                <a:gd name="T34" fmla="*/ 14 w 100"/>
                <a:gd name="T35" fmla="*/ 65 h 100"/>
                <a:gd name="T36" fmla="*/ 14 w 100"/>
                <a:gd name="T37" fmla="*/ 65 h 100"/>
                <a:gd name="T38" fmla="*/ 28 w 100"/>
                <a:gd name="T39" fmla="*/ 55 h 100"/>
                <a:gd name="T40" fmla="*/ 44 w 100"/>
                <a:gd name="T41" fmla="*/ 55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5 w 100"/>
                <a:gd name="T55" fmla="*/ 71 h 100"/>
                <a:gd name="T56" fmla="*/ 55 w 100"/>
                <a:gd name="T57" fmla="*/ 55 h 100"/>
                <a:gd name="T58" fmla="*/ 71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4"/>
                  </a:cubicBezTo>
                  <a:cubicBezTo>
                    <a:pt x="55" y="44"/>
                    <a:pt x="55" y="44"/>
                    <a:pt x="55" y="44"/>
                  </a:cubicBezTo>
                  <a:cubicBezTo>
                    <a:pt x="55" y="28"/>
                    <a:pt x="55" y="28"/>
                    <a:pt x="55" y="28"/>
                  </a:cubicBezTo>
                  <a:cubicBezTo>
                    <a:pt x="61" y="26"/>
                    <a:pt x="65" y="21"/>
                    <a:pt x="65" y="15"/>
                  </a:cubicBezTo>
                  <a:cubicBezTo>
                    <a:pt x="65" y="15"/>
                    <a:pt x="65" y="15"/>
                    <a:pt x="65" y="15"/>
                  </a:cubicBezTo>
                  <a:cubicBezTo>
                    <a:pt x="65" y="6"/>
                    <a:pt x="58" y="0"/>
                    <a:pt x="50" y="0"/>
                  </a:cubicBezTo>
                  <a:cubicBezTo>
                    <a:pt x="41" y="0"/>
                    <a:pt x="35" y="6"/>
                    <a:pt x="35" y="15"/>
                  </a:cubicBezTo>
                  <a:cubicBezTo>
                    <a:pt x="35" y="15"/>
                    <a:pt x="35" y="15"/>
                    <a:pt x="35" y="15"/>
                  </a:cubicBezTo>
                  <a:cubicBezTo>
                    <a:pt x="35" y="21"/>
                    <a:pt x="39" y="26"/>
                    <a:pt x="44" y="28"/>
                  </a:cubicBezTo>
                  <a:cubicBezTo>
                    <a:pt x="44" y="44"/>
                    <a:pt x="44" y="44"/>
                    <a:pt x="44" y="44"/>
                  </a:cubicBezTo>
                  <a:cubicBezTo>
                    <a:pt x="28" y="44"/>
                    <a:pt x="28" y="44"/>
                    <a:pt x="28" y="44"/>
                  </a:cubicBezTo>
                  <a:cubicBezTo>
                    <a:pt x="26" y="39"/>
                    <a:pt x="21" y="35"/>
                    <a:pt x="14" y="35"/>
                  </a:cubicBezTo>
                  <a:cubicBezTo>
                    <a:pt x="14" y="35"/>
                    <a:pt x="14" y="35"/>
                    <a:pt x="14" y="35"/>
                  </a:cubicBezTo>
                  <a:cubicBezTo>
                    <a:pt x="6" y="35"/>
                    <a:pt x="0" y="42"/>
                    <a:pt x="0" y="50"/>
                  </a:cubicBezTo>
                  <a:cubicBezTo>
                    <a:pt x="0" y="58"/>
                    <a:pt x="6" y="65"/>
                    <a:pt x="14" y="65"/>
                  </a:cubicBezTo>
                  <a:cubicBezTo>
                    <a:pt x="14" y="65"/>
                    <a:pt x="14" y="65"/>
                    <a:pt x="14" y="65"/>
                  </a:cubicBezTo>
                  <a:cubicBezTo>
                    <a:pt x="21" y="65"/>
                    <a:pt x="26" y="61"/>
                    <a:pt x="28"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1" y="100"/>
                    <a:pt x="50" y="100"/>
                  </a:cubicBezTo>
                  <a:cubicBezTo>
                    <a:pt x="58" y="100"/>
                    <a:pt x="65" y="93"/>
                    <a:pt x="65" y="85"/>
                  </a:cubicBezTo>
                  <a:cubicBezTo>
                    <a:pt x="65" y="85"/>
                    <a:pt x="65" y="85"/>
                    <a:pt x="65" y="85"/>
                  </a:cubicBezTo>
                  <a:cubicBezTo>
                    <a:pt x="65" y="79"/>
                    <a:pt x="61" y="73"/>
                    <a:pt x="55" y="71"/>
                  </a:cubicBezTo>
                  <a:cubicBezTo>
                    <a:pt x="55" y="55"/>
                    <a:pt x="55" y="55"/>
                    <a:pt x="55" y="55"/>
                  </a:cubicBezTo>
                  <a:cubicBezTo>
                    <a:pt x="71" y="55"/>
                    <a:pt x="71" y="55"/>
                    <a:pt x="71" y="55"/>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36" name="Freeform 362"/>
            <p:cNvSpPr>
              <a:spLocks/>
            </p:cNvSpPr>
            <p:nvPr/>
          </p:nvSpPr>
          <p:spPr bwMode="auto">
            <a:xfrm>
              <a:off x="7254875" y="4970463"/>
              <a:ext cx="80963" cy="79375"/>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8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5 h 100"/>
                <a:gd name="T40" fmla="*/ 44 w 100"/>
                <a:gd name="T41" fmla="*/ 55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1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4" y="28"/>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1" y="55"/>
                    <a:pt x="71" y="55"/>
                    <a:pt x="71" y="55"/>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37" name="Freeform 363"/>
            <p:cNvSpPr>
              <a:spLocks/>
            </p:cNvSpPr>
            <p:nvPr/>
          </p:nvSpPr>
          <p:spPr bwMode="auto">
            <a:xfrm>
              <a:off x="7413625" y="4970463"/>
              <a:ext cx="80963" cy="79375"/>
            </a:xfrm>
            <a:custGeom>
              <a:avLst/>
              <a:gdLst>
                <a:gd name="T0" fmla="*/ 85 w 100"/>
                <a:gd name="T1" fmla="*/ 35 h 100"/>
                <a:gd name="T2" fmla="*/ 85 w 100"/>
                <a:gd name="T3" fmla="*/ 35 h 100"/>
                <a:gd name="T4" fmla="*/ 72 w 100"/>
                <a:gd name="T5" fmla="*/ 44 h 100"/>
                <a:gd name="T6" fmla="*/ 56 w 100"/>
                <a:gd name="T7" fmla="*/ 44 h 100"/>
                <a:gd name="T8" fmla="*/ 56 w 100"/>
                <a:gd name="T9" fmla="*/ 28 h 100"/>
                <a:gd name="T10" fmla="*/ 65 w 100"/>
                <a:gd name="T11" fmla="*/ 15 h 100"/>
                <a:gd name="T12" fmla="*/ 65 w 100"/>
                <a:gd name="T13" fmla="*/ 15 h 100"/>
                <a:gd name="T14" fmla="*/ 50 w 100"/>
                <a:gd name="T15" fmla="*/ 0 h 100"/>
                <a:gd name="T16" fmla="*/ 35 w 100"/>
                <a:gd name="T17" fmla="*/ 15 h 100"/>
                <a:gd name="T18" fmla="*/ 35 w 100"/>
                <a:gd name="T19" fmla="*/ 15 h 100"/>
                <a:gd name="T20" fmla="*/ 44 w 100"/>
                <a:gd name="T21" fmla="*/ 28 h 100"/>
                <a:gd name="T22" fmla="*/ 44 w 100"/>
                <a:gd name="T23" fmla="*/ 44 h 100"/>
                <a:gd name="T24" fmla="*/ 29 w 100"/>
                <a:gd name="T25" fmla="*/ 44 h 100"/>
                <a:gd name="T26" fmla="*/ 15 w 100"/>
                <a:gd name="T27" fmla="*/ 35 h 100"/>
                <a:gd name="T28" fmla="*/ 15 w 100"/>
                <a:gd name="T29" fmla="*/ 35 h 100"/>
                <a:gd name="T30" fmla="*/ 0 w 100"/>
                <a:gd name="T31" fmla="*/ 50 h 100"/>
                <a:gd name="T32" fmla="*/ 15 w 100"/>
                <a:gd name="T33" fmla="*/ 65 h 100"/>
                <a:gd name="T34" fmla="*/ 15 w 100"/>
                <a:gd name="T35" fmla="*/ 65 h 100"/>
                <a:gd name="T36" fmla="*/ 29 w 100"/>
                <a:gd name="T37" fmla="*/ 55 h 100"/>
                <a:gd name="T38" fmla="*/ 44 w 100"/>
                <a:gd name="T39" fmla="*/ 55 h 100"/>
                <a:gd name="T40" fmla="*/ 44 w 100"/>
                <a:gd name="T41" fmla="*/ 71 h 100"/>
                <a:gd name="T42" fmla="*/ 35 w 100"/>
                <a:gd name="T43" fmla="*/ 85 h 100"/>
                <a:gd name="T44" fmla="*/ 35 w 100"/>
                <a:gd name="T45" fmla="*/ 85 h 100"/>
                <a:gd name="T46" fmla="*/ 50 w 100"/>
                <a:gd name="T47" fmla="*/ 100 h 100"/>
                <a:gd name="T48" fmla="*/ 65 w 100"/>
                <a:gd name="T49" fmla="*/ 85 h 100"/>
                <a:gd name="T50" fmla="*/ 65 w 100"/>
                <a:gd name="T51" fmla="*/ 85 h 100"/>
                <a:gd name="T52" fmla="*/ 56 w 100"/>
                <a:gd name="T53" fmla="*/ 71 h 100"/>
                <a:gd name="T54" fmla="*/ 56 w 100"/>
                <a:gd name="T55" fmla="*/ 55 h 100"/>
                <a:gd name="T56" fmla="*/ 72 w 100"/>
                <a:gd name="T57" fmla="*/ 55 h 100"/>
                <a:gd name="T58" fmla="*/ 85 w 100"/>
                <a:gd name="T59" fmla="*/ 65 h 100"/>
                <a:gd name="T60" fmla="*/ 85 w 100"/>
                <a:gd name="T61" fmla="*/ 65 h 100"/>
                <a:gd name="T62" fmla="*/ 100 w 100"/>
                <a:gd name="T63" fmla="*/ 50 h 100"/>
                <a:gd name="T64" fmla="*/ 85 w 100"/>
                <a:gd name="T65" fmla="*/ 35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85" y="35"/>
                  </a:moveTo>
                  <a:cubicBezTo>
                    <a:pt x="85" y="35"/>
                    <a:pt x="85" y="35"/>
                    <a:pt x="85" y="35"/>
                  </a:cubicBezTo>
                  <a:cubicBezTo>
                    <a:pt x="79" y="35"/>
                    <a:pt x="74" y="39"/>
                    <a:pt x="72"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4" y="28"/>
                  </a:cubicBezTo>
                  <a:cubicBezTo>
                    <a:pt x="44" y="44"/>
                    <a:pt x="44" y="44"/>
                    <a:pt x="44"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2" y="55"/>
                    <a:pt x="72" y="55"/>
                    <a:pt x="72" y="55"/>
                  </a:cubicBezTo>
                  <a:cubicBezTo>
                    <a:pt x="74" y="61"/>
                    <a:pt x="79" y="65"/>
                    <a:pt x="85" y="65"/>
                  </a:cubicBezTo>
                  <a:cubicBezTo>
                    <a:pt x="85" y="65"/>
                    <a:pt x="85" y="65"/>
                    <a:pt x="85" y="65"/>
                  </a:cubicBezTo>
                  <a:cubicBezTo>
                    <a:pt x="93" y="65"/>
                    <a:pt x="100" y="58"/>
                    <a:pt x="100" y="50"/>
                  </a:cubicBezTo>
                  <a:cubicBezTo>
                    <a:pt x="100" y="42"/>
                    <a:pt x="93" y="35"/>
                    <a:pt x="85" y="35"/>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38" name="Freeform 364"/>
            <p:cNvSpPr>
              <a:spLocks/>
            </p:cNvSpPr>
            <p:nvPr/>
          </p:nvSpPr>
          <p:spPr bwMode="auto">
            <a:xfrm>
              <a:off x="6146800" y="5127625"/>
              <a:ext cx="79375" cy="80963"/>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4" y="29"/>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39" name="Freeform 365"/>
            <p:cNvSpPr>
              <a:spLocks/>
            </p:cNvSpPr>
            <p:nvPr/>
          </p:nvSpPr>
          <p:spPr bwMode="auto">
            <a:xfrm>
              <a:off x="6303963" y="5127625"/>
              <a:ext cx="80963" cy="80963"/>
            </a:xfrm>
            <a:custGeom>
              <a:avLst/>
              <a:gdLst>
                <a:gd name="T0" fmla="*/ 100 w 100"/>
                <a:gd name="T1" fmla="*/ 50 h 100"/>
                <a:gd name="T2" fmla="*/ 85 w 100"/>
                <a:gd name="T3" fmla="*/ 35 h 100"/>
                <a:gd name="T4" fmla="*/ 85 w 100"/>
                <a:gd name="T5" fmla="*/ 35 h 100"/>
                <a:gd name="T6" fmla="*/ 72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9 h 100"/>
                <a:gd name="T24" fmla="*/ 45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5 w 100"/>
                <a:gd name="T41" fmla="*/ 56 h 100"/>
                <a:gd name="T42" fmla="*/ 45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2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5" y="29"/>
                  </a:cubicBezTo>
                  <a:cubicBezTo>
                    <a:pt x="45" y="44"/>
                    <a:pt x="45" y="44"/>
                    <a:pt x="45"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5" y="56"/>
                    <a:pt x="45" y="56"/>
                    <a:pt x="45" y="56"/>
                  </a:cubicBezTo>
                  <a:cubicBezTo>
                    <a:pt x="45" y="71"/>
                    <a:pt x="45" y="71"/>
                    <a:pt x="45"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2" y="56"/>
                    <a:pt x="72" y="56"/>
                    <a:pt x="72" y="56"/>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40" name="Freeform 366"/>
            <p:cNvSpPr>
              <a:spLocks/>
            </p:cNvSpPr>
            <p:nvPr/>
          </p:nvSpPr>
          <p:spPr bwMode="auto">
            <a:xfrm>
              <a:off x="6462713" y="5127625"/>
              <a:ext cx="80963" cy="80963"/>
            </a:xfrm>
            <a:custGeom>
              <a:avLst/>
              <a:gdLst>
                <a:gd name="T0" fmla="*/ 101 w 101"/>
                <a:gd name="T1" fmla="*/ 50 h 100"/>
                <a:gd name="T2" fmla="*/ 86 w 101"/>
                <a:gd name="T3" fmla="*/ 35 h 100"/>
                <a:gd name="T4" fmla="*/ 86 w 101"/>
                <a:gd name="T5" fmla="*/ 35 h 100"/>
                <a:gd name="T6" fmla="*/ 72 w 101"/>
                <a:gd name="T7" fmla="*/ 44 h 100"/>
                <a:gd name="T8" fmla="*/ 56 w 101"/>
                <a:gd name="T9" fmla="*/ 44 h 100"/>
                <a:gd name="T10" fmla="*/ 56 w 101"/>
                <a:gd name="T11" fmla="*/ 29 h 100"/>
                <a:gd name="T12" fmla="*/ 65 w 101"/>
                <a:gd name="T13" fmla="*/ 15 h 100"/>
                <a:gd name="T14" fmla="*/ 65 w 101"/>
                <a:gd name="T15" fmla="*/ 15 h 100"/>
                <a:gd name="T16" fmla="*/ 51 w 101"/>
                <a:gd name="T17" fmla="*/ 0 h 100"/>
                <a:gd name="T18" fmla="*/ 36 w 101"/>
                <a:gd name="T19" fmla="*/ 15 h 100"/>
                <a:gd name="T20" fmla="*/ 36 w 101"/>
                <a:gd name="T21" fmla="*/ 15 h 100"/>
                <a:gd name="T22" fmla="*/ 45 w 101"/>
                <a:gd name="T23" fmla="*/ 29 h 100"/>
                <a:gd name="T24" fmla="*/ 45 w 101"/>
                <a:gd name="T25" fmla="*/ 44 h 100"/>
                <a:gd name="T26" fmla="*/ 29 w 101"/>
                <a:gd name="T27" fmla="*/ 44 h 100"/>
                <a:gd name="T28" fmla="*/ 15 w 101"/>
                <a:gd name="T29" fmla="*/ 35 h 100"/>
                <a:gd name="T30" fmla="*/ 15 w 101"/>
                <a:gd name="T31" fmla="*/ 35 h 100"/>
                <a:gd name="T32" fmla="*/ 0 w 101"/>
                <a:gd name="T33" fmla="*/ 50 h 100"/>
                <a:gd name="T34" fmla="*/ 15 w 101"/>
                <a:gd name="T35" fmla="*/ 65 h 100"/>
                <a:gd name="T36" fmla="*/ 15 w 101"/>
                <a:gd name="T37" fmla="*/ 65 h 100"/>
                <a:gd name="T38" fmla="*/ 29 w 101"/>
                <a:gd name="T39" fmla="*/ 56 h 100"/>
                <a:gd name="T40" fmla="*/ 45 w 101"/>
                <a:gd name="T41" fmla="*/ 56 h 100"/>
                <a:gd name="T42" fmla="*/ 45 w 101"/>
                <a:gd name="T43" fmla="*/ 71 h 100"/>
                <a:gd name="T44" fmla="*/ 36 w 101"/>
                <a:gd name="T45" fmla="*/ 85 h 100"/>
                <a:gd name="T46" fmla="*/ 36 w 101"/>
                <a:gd name="T47" fmla="*/ 85 h 100"/>
                <a:gd name="T48" fmla="*/ 51 w 101"/>
                <a:gd name="T49" fmla="*/ 100 h 100"/>
                <a:gd name="T50" fmla="*/ 65 w 101"/>
                <a:gd name="T51" fmla="*/ 85 h 100"/>
                <a:gd name="T52" fmla="*/ 65 w 101"/>
                <a:gd name="T53" fmla="*/ 85 h 100"/>
                <a:gd name="T54" fmla="*/ 56 w 101"/>
                <a:gd name="T55" fmla="*/ 71 h 100"/>
                <a:gd name="T56" fmla="*/ 56 w 101"/>
                <a:gd name="T57" fmla="*/ 56 h 100"/>
                <a:gd name="T58" fmla="*/ 72 w 101"/>
                <a:gd name="T59" fmla="*/ 56 h 100"/>
                <a:gd name="T60" fmla="*/ 86 w 101"/>
                <a:gd name="T61" fmla="*/ 65 h 100"/>
                <a:gd name="T62" fmla="*/ 86 w 101"/>
                <a:gd name="T63" fmla="*/ 65 h 100"/>
                <a:gd name="T64" fmla="*/ 101 w 101"/>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1" h="100">
                  <a:moveTo>
                    <a:pt x="101" y="50"/>
                  </a:moveTo>
                  <a:cubicBezTo>
                    <a:pt x="101" y="42"/>
                    <a:pt x="94" y="35"/>
                    <a:pt x="86" y="35"/>
                  </a:cubicBezTo>
                  <a:cubicBezTo>
                    <a:pt x="86" y="35"/>
                    <a:pt x="86" y="35"/>
                    <a:pt x="86" y="35"/>
                  </a:cubicBezTo>
                  <a:cubicBezTo>
                    <a:pt x="80" y="35"/>
                    <a:pt x="74" y="39"/>
                    <a:pt x="72" y="44"/>
                  </a:cubicBezTo>
                  <a:cubicBezTo>
                    <a:pt x="56" y="44"/>
                    <a:pt x="56" y="44"/>
                    <a:pt x="56" y="44"/>
                  </a:cubicBezTo>
                  <a:cubicBezTo>
                    <a:pt x="56" y="29"/>
                    <a:pt x="56" y="29"/>
                    <a:pt x="56" y="29"/>
                  </a:cubicBezTo>
                  <a:cubicBezTo>
                    <a:pt x="62" y="26"/>
                    <a:pt x="65" y="21"/>
                    <a:pt x="65" y="15"/>
                  </a:cubicBezTo>
                  <a:cubicBezTo>
                    <a:pt x="65" y="15"/>
                    <a:pt x="65" y="15"/>
                    <a:pt x="65" y="15"/>
                  </a:cubicBezTo>
                  <a:cubicBezTo>
                    <a:pt x="65" y="7"/>
                    <a:pt x="59" y="0"/>
                    <a:pt x="51" y="0"/>
                  </a:cubicBezTo>
                  <a:cubicBezTo>
                    <a:pt x="42" y="0"/>
                    <a:pt x="36" y="7"/>
                    <a:pt x="36" y="15"/>
                  </a:cubicBezTo>
                  <a:cubicBezTo>
                    <a:pt x="36" y="15"/>
                    <a:pt x="36" y="15"/>
                    <a:pt x="36" y="15"/>
                  </a:cubicBezTo>
                  <a:cubicBezTo>
                    <a:pt x="36" y="21"/>
                    <a:pt x="39" y="26"/>
                    <a:pt x="45" y="29"/>
                  </a:cubicBezTo>
                  <a:cubicBezTo>
                    <a:pt x="45" y="44"/>
                    <a:pt x="45" y="44"/>
                    <a:pt x="45" y="44"/>
                  </a:cubicBezTo>
                  <a:cubicBezTo>
                    <a:pt x="29" y="44"/>
                    <a:pt x="29" y="44"/>
                    <a:pt x="29" y="44"/>
                  </a:cubicBezTo>
                  <a:cubicBezTo>
                    <a:pt x="27" y="39"/>
                    <a:pt x="22"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2" y="65"/>
                    <a:pt x="27" y="61"/>
                    <a:pt x="29" y="56"/>
                  </a:cubicBezTo>
                  <a:cubicBezTo>
                    <a:pt x="45" y="56"/>
                    <a:pt x="45" y="56"/>
                    <a:pt x="45" y="56"/>
                  </a:cubicBezTo>
                  <a:cubicBezTo>
                    <a:pt x="45" y="71"/>
                    <a:pt x="45" y="71"/>
                    <a:pt x="45" y="71"/>
                  </a:cubicBezTo>
                  <a:cubicBezTo>
                    <a:pt x="39" y="74"/>
                    <a:pt x="36" y="79"/>
                    <a:pt x="36" y="85"/>
                  </a:cubicBezTo>
                  <a:cubicBezTo>
                    <a:pt x="36" y="85"/>
                    <a:pt x="36" y="85"/>
                    <a:pt x="36" y="85"/>
                  </a:cubicBezTo>
                  <a:cubicBezTo>
                    <a:pt x="36" y="93"/>
                    <a:pt x="42" y="100"/>
                    <a:pt x="51" y="100"/>
                  </a:cubicBezTo>
                  <a:cubicBezTo>
                    <a:pt x="59" y="100"/>
                    <a:pt x="65" y="93"/>
                    <a:pt x="65" y="85"/>
                  </a:cubicBezTo>
                  <a:cubicBezTo>
                    <a:pt x="65" y="85"/>
                    <a:pt x="65" y="85"/>
                    <a:pt x="65" y="85"/>
                  </a:cubicBezTo>
                  <a:cubicBezTo>
                    <a:pt x="65" y="79"/>
                    <a:pt x="62" y="74"/>
                    <a:pt x="56" y="71"/>
                  </a:cubicBezTo>
                  <a:cubicBezTo>
                    <a:pt x="56" y="56"/>
                    <a:pt x="56" y="56"/>
                    <a:pt x="56" y="56"/>
                  </a:cubicBezTo>
                  <a:cubicBezTo>
                    <a:pt x="72" y="56"/>
                    <a:pt x="72" y="56"/>
                    <a:pt x="72" y="56"/>
                  </a:cubicBezTo>
                  <a:cubicBezTo>
                    <a:pt x="74" y="61"/>
                    <a:pt x="80" y="65"/>
                    <a:pt x="86" y="65"/>
                  </a:cubicBezTo>
                  <a:cubicBezTo>
                    <a:pt x="86" y="65"/>
                    <a:pt x="86" y="65"/>
                    <a:pt x="86" y="65"/>
                  </a:cubicBezTo>
                  <a:cubicBezTo>
                    <a:pt x="94" y="65"/>
                    <a:pt x="101" y="58"/>
                    <a:pt x="101"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41" name="Freeform 367"/>
            <p:cNvSpPr>
              <a:spLocks/>
            </p:cNvSpPr>
            <p:nvPr/>
          </p:nvSpPr>
          <p:spPr bwMode="auto">
            <a:xfrm>
              <a:off x="6621463" y="5127625"/>
              <a:ext cx="80963" cy="80963"/>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4 h 100"/>
                <a:gd name="T26" fmla="*/ 28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8 w 100"/>
                <a:gd name="T39" fmla="*/ 56 h 100"/>
                <a:gd name="T40" fmla="*/ 44 w 100"/>
                <a:gd name="T41" fmla="*/ 56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4" y="29"/>
                  </a:cubicBezTo>
                  <a:cubicBezTo>
                    <a:pt x="44" y="44"/>
                    <a:pt x="44" y="44"/>
                    <a:pt x="44" y="44"/>
                  </a:cubicBezTo>
                  <a:cubicBezTo>
                    <a:pt x="28" y="44"/>
                    <a:pt x="28" y="44"/>
                    <a:pt x="28" y="44"/>
                  </a:cubicBezTo>
                  <a:cubicBezTo>
                    <a:pt x="26" y="39"/>
                    <a:pt x="21" y="35"/>
                    <a:pt x="15" y="35"/>
                  </a:cubicBezTo>
                  <a:cubicBezTo>
                    <a:pt x="15" y="35"/>
                    <a:pt x="15" y="35"/>
                    <a:pt x="15" y="35"/>
                  </a:cubicBezTo>
                  <a:cubicBezTo>
                    <a:pt x="6" y="35"/>
                    <a:pt x="0" y="42"/>
                    <a:pt x="0" y="50"/>
                  </a:cubicBezTo>
                  <a:cubicBezTo>
                    <a:pt x="0" y="58"/>
                    <a:pt x="6" y="65"/>
                    <a:pt x="15" y="65"/>
                  </a:cubicBezTo>
                  <a:cubicBezTo>
                    <a:pt x="15" y="65"/>
                    <a:pt x="15" y="65"/>
                    <a:pt x="15" y="65"/>
                  </a:cubicBezTo>
                  <a:cubicBezTo>
                    <a:pt x="21" y="65"/>
                    <a:pt x="26" y="61"/>
                    <a:pt x="28"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1" y="56"/>
                    <a:pt x="71" y="56"/>
                    <a:pt x="71" y="56"/>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42" name="Freeform 368"/>
            <p:cNvSpPr>
              <a:spLocks/>
            </p:cNvSpPr>
            <p:nvPr/>
          </p:nvSpPr>
          <p:spPr bwMode="auto">
            <a:xfrm>
              <a:off x="6780213" y="5127625"/>
              <a:ext cx="79375" cy="80963"/>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4" y="29"/>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43" name="Freeform 369"/>
            <p:cNvSpPr>
              <a:spLocks/>
            </p:cNvSpPr>
            <p:nvPr/>
          </p:nvSpPr>
          <p:spPr bwMode="auto">
            <a:xfrm>
              <a:off x="6937375" y="5127625"/>
              <a:ext cx="80963" cy="80963"/>
            </a:xfrm>
            <a:custGeom>
              <a:avLst/>
              <a:gdLst>
                <a:gd name="T0" fmla="*/ 100 w 100"/>
                <a:gd name="T1" fmla="*/ 50 h 100"/>
                <a:gd name="T2" fmla="*/ 85 w 100"/>
                <a:gd name="T3" fmla="*/ 35 h 100"/>
                <a:gd name="T4" fmla="*/ 85 w 100"/>
                <a:gd name="T5" fmla="*/ 35 h 100"/>
                <a:gd name="T6" fmla="*/ 72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9 h 100"/>
                <a:gd name="T24" fmla="*/ 45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5 w 100"/>
                <a:gd name="T41" fmla="*/ 56 h 100"/>
                <a:gd name="T42" fmla="*/ 45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2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9" y="0"/>
                    <a:pt x="50" y="0"/>
                  </a:cubicBezTo>
                  <a:cubicBezTo>
                    <a:pt x="42" y="0"/>
                    <a:pt x="35" y="7"/>
                    <a:pt x="35" y="15"/>
                  </a:cubicBezTo>
                  <a:cubicBezTo>
                    <a:pt x="35" y="15"/>
                    <a:pt x="35" y="15"/>
                    <a:pt x="35" y="15"/>
                  </a:cubicBezTo>
                  <a:cubicBezTo>
                    <a:pt x="35" y="21"/>
                    <a:pt x="39" y="26"/>
                    <a:pt x="45" y="29"/>
                  </a:cubicBezTo>
                  <a:cubicBezTo>
                    <a:pt x="45" y="44"/>
                    <a:pt x="45" y="44"/>
                    <a:pt x="45"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5" y="56"/>
                    <a:pt x="45" y="56"/>
                    <a:pt x="45" y="56"/>
                  </a:cubicBezTo>
                  <a:cubicBezTo>
                    <a:pt x="45" y="71"/>
                    <a:pt x="45" y="71"/>
                    <a:pt x="45" y="71"/>
                  </a:cubicBezTo>
                  <a:cubicBezTo>
                    <a:pt x="39" y="74"/>
                    <a:pt x="35" y="79"/>
                    <a:pt x="35" y="85"/>
                  </a:cubicBezTo>
                  <a:cubicBezTo>
                    <a:pt x="35" y="85"/>
                    <a:pt x="35" y="85"/>
                    <a:pt x="35" y="85"/>
                  </a:cubicBezTo>
                  <a:cubicBezTo>
                    <a:pt x="35" y="93"/>
                    <a:pt x="42" y="100"/>
                    <a:pt x="50" y="100"/>
                  </a:cubicBezTo>
                  <a:cubicBezTo>
                    <a:pt x="59" y="100"/>
                    <a:pt x="65" y="93"/>
                    <a:pt x="65" y="85"/>
                  </a:cubicBezTo>
                  <a:cubicBezTo>
                    <a:pt x="65" y="85"/>
                    <a:pt x="65" y="85"/>
                    <a:pt x="65" y="85"/>
                  </a:cubicBezTo>
                  <a:cubicBezTo>
                    <a:pt x="65" y="79"/>
                    <a:pt x="61" y="74"/>
                    <a:pt x="56" y="71"/>
                  </a:cubicBezTo>
                  <a:cubicBezTo>
                    <a:pt x="56" y="56"/>
                    <a:pt x="56" y="56"/>
                    <a:pt x="56" y="56"/>
                  </a:cubicBezTo>
                  <a:cubicBezTo>
                    <a:pt x="72" y="56"/>
                    <a:pt x="72" y="56"/>
                    <a:pt x="72" y="56"/>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44" name="Freeform 370"/>
            <p:cNvSpPr>
              <a:spLocks/>
            </p:cNvSpPr>
            <p:nvPr/>
          </p:nvSpPr>
          <p:spPr bwMode="auto">
            <a:xfrm>
              <a:off x="7096125" y="5127625"/>
              <a:ext cx="80963" cy="80963"/>
            </a:xfrm>
            <a:custGeom>
              <a:avLst/>
              <a:gdLst>
                <a:gd name="T0" fmla="*/ 100 w 100"/>
                <a:gd name="T1" fmla="*/ 50 h 100"/>
                <a:gd name="T2" fmla="*/ 85 w 100"/>
                <a:gd name="T3" fmla="*/ 35 h 100"/>
                <a:gd name="T4" fmla="*/ 85 w 100"/>
                <a:gd name="T5" fmla="*/ 35 h 100"/>
                <a:gd name="T6" fmla="*/ 71 w 100"/>
                <a:gd name="T7" fmla="*/ 44 h 100"/>
                <a:gd name="T8" fmla="*/ 55 w 100"/>
                <a:gd name="T9" fmla="*/ 44 h 100"/>
                <a:gd name="T10" fmla="*/ 55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4 h 100"/>
                <a:gd name="T26" fmla="*/ 28 w 100"/>
                <a:gd name="T27" fmla="*/ 44 h 100"/>
                <a:gd name="T28" fmla="*/ 14 w 100"/>
                <a:gd name="T29" fmla="*/ 35 h 100"/>
                <a:gd name="T30" fmla="*/ 14 w 100"/>
                <a:gd name="T31" fmla="*/ 35 h 100"/>
                <a:gd name="T32" fmla="*/ 0 w 100"/>
                <a:gd name="T33" fmla="*/ 50 h 100"/>
                <a:gd name="T34" fmla="*/ 14 w 100"/>
                <a:gd name="T35" fmla="*/ 65 h 100"/>
                <a:gd name="T36" fmla="*/ 14 w 100"/>
                <a:gd name="T37" fmla="*/ 65 h 100"/>
                <a:gd name="T38" fmla="*/ 28 w 100"/>
                <a:gd name="T39" fmla="*/ 56 h 100"/>
                <a:gd name="T40" fmla="*/ 44 w 100"/>
                <a:gd name="T41" fmla="*/ 56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5 w 100"/>
                <a:gd name="T55" fmla="*/ 71 h 100"/>
                <a:gd name="T56" fmla="*/ 55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4"/>
                  </a:cubicBezTo>
                  <a:cubicBezTo>
                    <a:pt x="55" y="44"/>
                    <a:pt x="55" y="44"/>
                    <a:pt x="55" y="44"/>
                  </a:cubicBezTo>
                  <a:cubicBezTo>
                    <a:pt x="55" y="29"/>
                    <a:pt x="55" y="29"/>
                    <a:pt x="55" y="29"/>
                  </a:cubicBezTo>
                  <a:cubicBezTo>
                    <a:pt x="61" y="26"/>
                    <a:pt x="65" y="21"/>
                    <a:pt x="65" y="15"/>
                  </a:cubicBezTo>
                  <a:cubicBezTo>
                    <a:pt x="65" y="15"/>
                    <a:pt x="65" y="15"/>
                    <a:pt x="65" y="15"/>
                  </a:cubicBezTo>
                  <a:cubicBezTo>
                    <a:pt x="65" y="7"/>
                    <a:pt x="58" y="0"/>
                    <a:pt x="50" y="0"/>
                  </a:cubicBezTo>
                  <a:cubicBezTo>
                    <a:pt x="41" y="0"/>
                    <a:pt x="35" y="7"/>
                    <a:pt x="35" y="15"/>
                  </a:cubicBezTo>
                  <a:cubicBezTo>
                    <a:pt x="35" y="15"/>
                    <a:pt x="35" y="15"/>
                    <a:pt x="35" y="15"/>
                  </a:cubicBezTo>
                  <a:cubicBezTo>
                    <a:pt x="35" y="21"/>
                    <a:pt x="39" y="26"/>
                    <a:pt x="44" y="29"/>
                  </a:cubicBezTo>
                  <a:cubicBezTo>
                    <a:pt x="44" y="44"/>
                    <a:pt x="44" y="44"/>
                    <a:pt x="44" y="44"/>
                  </a:cubicBezTo>
                  <a:cubicBezTo>
                    <a:pt x="28" y="44"/>
                    <a:pt x="28" y="44"/>
                    <a:pt x="28" y="44"/>
                  </a:cubicBezTo>
                  <a:cubicBezTo>
                    <a:pt x="26" y="39"/>
                    <a:pt x="21" y="35"/>
                    <a:pt x="14" y="35"/>
                  </a:cubicBezTo>
                  <a:cubicBezTo>
                    <a:pt x="14" y="35"/>
                    <a:pt x="14" y="35"/>
                    <a:pt x="14" y="35"/>
                  </a:cubicBezTo>
                  <a:cubicBezTo>
                    <a:pt x="6" y="35"/>
                    <a:pt x="0" y="42"/>
                    <a:pt x="0" y="50"/>
                  </a:cubicBezTo>
                  <a:cubicBezTo>
                    <a:pt x="0" y="58"/>
                    <a:pt x="6" y="65"/>
                    <a:pt x="14" y="65"/>
                  </a:cubicBezTo>
                  <a:cubicBezTo>
                    <a:pt x="14" y="65"/>
                    <a:pt x="14" y="65"/>
                    <a:pt x="14" y="65"/>
                  </a:cubicBezTo>
                  <a:cubicBezTo>
                    <a:pt x="21" y="65"/>
                    <a:pt x="26" y="61"/>
                    <a:pt x="28"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1" y="100"/>
                    <a:pt x="50" y="100"/>
                  </a:cubicBezTo>
                  <a:cubicBezTo>
                    <a:pt x="58" y="100"/>
                    <a:pt x="65" y="93"/>
                    <a:pt x="65" y="85"/>
                  </a:cubicBezTo>
                  <a:cubicBezTo>
                    <a:pt x="65" y="85"/>
                    <a:pt x="65" y="85"/>
                    <a:pt x="65" y="85"/>
                  </a:cubicBezTo>
                  <a:cubicBezTo>
                    <a:pt x="65" y="79"/>
                    <a:pt x="61" y="74"/>
                    <a:pt x="55" y="71"/>
                  </a:cubicBezTo>
                  <a:cubicBezTo>
                    <a:pt x="55" y="56"/>
                    <a:pt x="55" y="56"/>
                    <a:pt x="55" y="56"/>
                  </a:cubicBezTo>
                  <a:cubicBezTo>
                    <a:pt x="71" y="56"/>
                    <a:pt x="71" y="56"/>
                    <a:pt x="71" y="56"/>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45" name="Freeform 371"/>
            <p:cNvSpPr>
              <a:spLocks/>
            </p:cNvSpPr>
            <p:nvPr/>
          </p:nvSpPr>
          <p:spPr bwMode="auto">
            <a:xfrm>
              <a:off x="7254875" y="5127625"/>
              <a:ext cx="80963" cy="80963"/>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4" y="29"/>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46" name="Freeform 372"/>
            <p:cNvSpPr>
              <a:spLocks/>
            </p:cNvSpPr>
            <p:nvPr/>
          </p:nvSpPr>
          <p:spPr bwMode="auto">
            <a:xfrm>
              <a:off x="7413625" y="5127625"/>
              <a:ext cx="80963" cy="80963"/>
            </a:xfrm>
            <a:custGeom>
              <a:avLst/>
              <a:gdLst>
                <a:gd name="T0" fmla="*/ 85 w 100"/>
                <a:gd name="T1" fmla="*/ 35 h 100"/>
                <a:gd name="T2" fmla="*/ 85 w 100"/>
                <a:gd name="T3" fmla="*/ 35 h 100"/>
                <a:gd name="T4" fmla="*/ 72 w 100"/>
                <a:gd name="T5" fmla="*/ 44 h 100"/>
                <a:gd name="T6" fmla="*/ 56 w 100"/>
                <a:gd name="T7" fmla="*/ 44 h 100"/>
                <a:gd name="T8" fmla="*/ 56 w 100"/>
                <a:gd name="T9" fmla="*/ 29 h 100"/>
                <a:gd name="T10" fmla="*/ 65 w 100"/>
                <a:gd name="T11" fmla="*/ 15 h 100"/>
                <a:gd name="T12" fmla="*/ 65 w 100"/>
                <a:gd name="T13" fmla="*/ 15 h 100"/>
                <a:gd name="T14" fmla="*/ 50 w 100"/>
                <a:gd name="T15" fmla="*/ 0 h 100"/>
                <a:gd name="T16" fmla="*/ 35 w 100"/>
                <a:gd name="T17" fmla="*/ 15 h 100"/>
                <a:gd name="T18" fmla="*/ 35 w 100"/>
                <a:gd name="T19" fmla="*/ 15 h 100"/>
                <a:gd name="T20" fmla="*/ 44 w 100"/>
                <a:gd name="T21" fmla="*/ 29 h 100"/>
                <a:gd name="T22" fmla="*/ 44 w 100"/>
                <a:gd name="T23" fmla="*/ 44 h 100"/>
                <a:gd name="T24" fmla="*/ 29 w 100"/>
                <a:gd name="T25" fmla="*/ 44 h 100"/>
                <a:gd name="T26" fmla="*/ 15 w 100"/>
                <a:gd name="T27" fmla="*/ 35 h 100"/>
                <a:gd name="T28" fmla="*/ 15 w 100"/>
                <a:gd name="T29" fmla="*/ 35 h 100"/>
                <a:gd name="T30" fmla="*/ 0 w 100"/>
                <a:gd name="T31" fmla="*/ 50 h 100"/>
                <a:gd name="T32" fmla="*/ 15 w 100"/>
                <a:gd name="T33" fmla="*/ 65 h 100"/>
                <a:gd name="T34" fmla="*/ 15 w 100"/>
                <a:gd name="T35" fmla="*/ 65 h 100"/>
                <a:gd name="T36" fmla="*/ 29 w 100"/>
                <a:gd name="T37" fmla="*/ 56 h 100"/>
                <a:gd name="T38" fmla="*/ 44 w 100"/>
                <a:gd name="T39" fmla="*/ 56 h 100"/>
                <a:gd name="T40" fmla="*/ 44 w 100"/>
                <a:gd name="T41" fmla="*/ 71 h 100"/>
                <a:gd name="T42" fmla="*/ 35 w 100"/>
                <a:gd name="T43" fmla="*/ 85 h 100"/>
                <a:gd name="T44" fmla="*/ 35 w 100"/>
                <a:gd name="T45" fmla="*/ 85 h 100"/>
                <a:gd name="T46" fmla="*/ 50 w 100"/>
                <a:gd name="T47" fmla="*/ 100 h 100"/>
                <a:gd name="T48" fmla="*/ 65 w 100"/>
                <a:gd name="T49" fmla="*/ 85 h 100"/>
                <a:gd name="T50" fmla="*/ 65 w 100"/>
                <a:gd name="T51" fmla="*/ 85 h 100"/>
                <a:gd name="T52" fmla="*/ 56 w 100"/>
                <a:gd name="T53" fmla="*/ 71 h 100"/>
                <a:gd name="T54" fmla="*/ 56 w 100"/>
                <a:gd name="T55" fmla="*/ 56 h 100"/>
                <a:gd name="T56" fmla="*/ 72 w 100"/>
                <a:gd name="T57" fmla="*/ 56 h 100"/>
                <a:gd name="T58" fmla="*/ 85 w 100"/>
                <a:gd name="T59" fmla="*/ 65 h 100"/>
                <a:gd name="T60" fmla="*/ 85 w 100"/>
                <a:gd name="T61" fmla="*/ 65 h 100"/>
                <a:gd name="T62" fmla="*/ 100 w 100"/>
                <a:gd name="T63" fmla="*/ 50 h 100"/>
                <a:gd name="T64" fmla="*/ 85 w 100"/>
                <a:gd name="T65" fmla="*/ 35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85" y="35"/>
                  </a:moveTo>
                  <a:cubicBezTo>
                    <a:pt x="85" y="35"/>
                    <a:pt x="85" y="35"/>
                    <a:pt x="85" y="35"/>
                  </a:cubicBezTo>
                  <a:cubicBezTo>
                    <a:pt x="79" y="35"/>
                    <a:pt x="74" y="39"/>
                    <a:pt x="72"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4" y="29"/>
                  </a:cubicBezTo>
                  <a:cubicBezTo>
                    <a:pt x="44" y="44"/>
                    <a:pt x="44" y="44"/>
                    <a:pt x="44"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2" y="56"/>
                    <a:pt x="72" y="56"/>
                    <a:pt x="72" y="56"/>
                  </a:cubicBezTo>
                  <a:cubicBezTo>
                    <a:pt x="74" y="61"/>
                    <a:pt x="79" y="65"/>
                    <a:pt x="85" y="65"/>
                  </a:cubicBezTo>
                  <a:cubicBezTo>
                    <a:pt x="85" y="65"/>
                    <a:pt x="85" y="65"/>
                    <a:pt x="85" y="65"/>
                  </a:cubicBezTo>
                  <a:cubicBezTo>
                    <a:pt x="93" y="65"/>
                    <a:pt x="100" y="58"/>
                    <a:pt x="100" y="50"/>
                  </a:cubicBezTo>
                  <a:cubicBezTo>
                    <a:pt x="100" y="42"/>
                    <a:pt x="93" y="35"/>
                    <a:pt x="85" y="35"/>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47" name="Freeform 373"/>
            <p:cNvSpPr>
              <a:spLocks/>
            </p:cNvSpPr>
            <p:nvPr/>
          </p:nvSpPr>
          <p:spPr bwMode="auto">
            <a:xfrm>
              <a:off x="6146800" y="5286375"/>
              <a:ext cx="79375" cy="80963"/>
            </a:xfrm>
            <a:custGeom>
              <a:avLst/>
              <a:gdLst>
                <a:gd name="T0" fmla="*/ 100 w 100"/>
                <a:gd name="T1" fmla="*/ 50 h 100"/>
                <a:gd name="T2" fmla="*/ 85 w 100"/>
                <a:gd name="T3" fmla="*/ 35 h 100"/>
                <a:gd name="T4" fmla="*/ 85 w 100"/>
                <a:gd name="T5" fmla="*/ 35 h 100"/>
                <a:gd name="T6" fmla="*/ 71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5 h 100"/>
                <a:gd name="T26" fmla="*/ 29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4" y="29"/>
                  </a:cubicBezTo>
                  <a:cubicBezTo>
                    <a:pt x="44" y="45"/>
                    <a:pt x="44" y="45"/>
                    <a:pt x="44" y="45"/>
                  </a:cubicBezTo>
                  <a:cubicBezTo>
                    <a:pt x="29" y="45"/>
                    <a:pt x="29" y="45"/>
                    <a:pt x="29" y="45"/>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48" name="Freeform 374"/>
            <p:cNvSpPr>
              <a:spLocks/>
            </p:cNvSpPr>
            <p:nvPr/>
          </p:nvSpPr>
          <p:spPr bwMode="auto">
            <a:xfrm>
              <a:off x="6303963" y="5286375"/>
              <a:ext cx="80963" cy="80963"/>
            </a:xfrm>
            <a:custGeom>
              <a:avLst/>
              <a:gdLst>
                <a:gd name="T0" fmla="*/ 100 w 100"/>
                <a:gd name="T1" fmla="*/ 50 h 100"/>
                <a:gd name="T2" fmla="*/ 85 w 100"/>
                <a:gd name="T3" fmla="*/ 35 h 100"/>
                <a:gd name="T4" fmla="*/ 85 w 100"/>
                <a:gd name="T5" fmla="*/ 35 h 100"/>
                <a:gd name="T6" fmla="*/ 72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9 h 100"/>
                <a:gd name="T24" fmla="*/ 45 w 100"/>
                <a:gd name="T25" fmla="*/ 45 h 100"/>
                <a:gd name="T26" fmla="*/ 29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5 w 100"/>
                <a:gd name="T41" fmla="*/ 56 h 100"/>
                <a:gd name="T42" fmla="*/ 45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2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5" y="29"/>
                  </a:cubicBezTo>
                  <a:cubicBezTo>
                    <a:pt x="45" y="45"/>
                    <a:pt x="45" y="45"/>
                    <a:pt x="45" y="45"/>
                  </a:cubicBezTo>
                  <a:cubicBezTo>
                    <a:pt x="29" y="45"/>
                    <a:pt x="29" y="45"/>
                    <a:pt x="29" y="45"/>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5" y="56"/>
                    <a:pt x="45" y="56"/>
                    <a:pt x="45" y="56"/>
                  </a:cubicBezTo>
                  <a:cubicBezTo>
                    <a:pt x="45" y="72"/>
                    <a:pt x="45" y="72"/>
                    <a:pt x="45"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2" y="56"/>
                    <a:pt x="72" y="56"/>
                    <a:pt x="72" y="56"/>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49" name="Freeform 375"/>
            <p:cNvSpPr>
              <a:spLocks/>
            </p:cNvSpPr>
            <p:nvPr/>
          </p:nvSpPr>
          <p:spPr bwMode="auto">
            <a:xfrm>
              <a:off x="6462713" y="5286375"/>
              <a:ext cx="80963" cy="80963"/>
            </a:xfrm>
            <a:custGeom>
              <a:avLst/>
              <a:gdLst>
                <a:gd name="T0" fmla="*/ 101 w 101"/>
                <a:gd name="T1" fmla="*/ 50 h 100"/>
                <a:gd name="T2" fmla="*/ 86 w 101"/>
                <a:gd name="T3" fmla="*/ 35 h 100"/>
                <a:gd name="T4" fmla="*/ 86 w 101"/>
                <a:gd name="T5" fmla="*/ 35 h 100"/>
                <a:gd name="T6" fmla="*/ 72 w 101"/>
                <a:gd name="T7" fmla="*/ 45 h 100"/>
                <a:gd name="T8" fmla="*/ 56 w 101"/>
                <a:gd name="T9" fmla="*/ 45 h 100"/>
                <a:gd name="T10" fmla="*/ 56 w 101"/>
                <a:gd name="T11" fmla="*/ 29 h 100"/>
                <a:gd name="T12" fmla="*/ 65 w 101"/>
                <a:gd name="T13" fmla="*/ 15 h 100"/>
                <a:gd name="T14" fmla="*/ 65 w 101"/>
                <a:gd name="T15" fmla="*/ 15 h 100"/>
                <a:gd name="T16" fmla="*/ 51 w 101"/>
                <a:gd name="T17" fmla="*/ 0 h 100"/>
                <a:gd name="T18" fmla="*/ 36 w 101"/>
                <a:gd name="T19" fmla="*/ 15 h 100"/>
                <a:gd name="T20" fmla="*/ 36 w 101"/>
                <a:gd name="T21" fmla="*/ 15 h 100"/>
                <a:gd name="T22" fmla="*/ 45 w 101"/>
                <a:gd name="T23" fmla="*/ 29 h 100"/>
                <a:gd name="T24" fmla="*/ 45 w 101"/>
                <a:gd name="T25" fmla="*/ 45 h 100"/>
                <a:gd name="T26" fmla="*/ 29 w 101"/>
                <a:gd name="T27" fmla="*/ 45 h 100"/>
                <a:gd name="T28" fmla="*/ 15 w 101"/>
                <a:gd name="T29" fmla="*/ 35 h 100"/>
                <a:gd name="T30" fmla="*/ 15 w 101"/>
                <a:gd name="T31" fmla="*/ 35 h 100"/>
                <a:gd name="T32" fmla="*/ 0 w 101"/>
                <a:gd name="T33" fmla="*/ 50 h 100"/>
                <a:gd name="T34" fmla="*/ 15 w 101"/>
                <a:gd name="T35" fmla="*/ 65 h 100"/>
                <a:gd name="T36" fmla="*/ 15 w 101"/>
                <a:gd name="T37" fmla="*/ 65 h 100"/>
                <a:gd name="T38" fmla="*/ 29 w 101"/>
                <a:gd name="T39" fmla="*/ 56 h 100"/>
                <a:gd name="T40" fmla="*/ 45 w 101"/>
                <a:gd name="T41" fmla="*/ 56 h 100"/>
                <a:gd name="T42" fmla="*/ 45 w 101"/>
                <a:gd name="T43" fmla="*/ 72 h 100"/>
                <a:gd name="T44" fmla="*/ 36 w 101"/>
                <a:gd name="T45" fmla="*/ 85 h 100"/>
                <a:gd name="T46" fmla="*/ 36 w 101"/>
                <a:gd name="T47" fmla="*/ 85 h 100"/>
                <a:gd name="T48" fmla="*/ 51 w 101"/>
                <a:gd name="T49" fmla="*/ 100 h 100"/>
                <a:gd name="T50" fmla="*/ 65 w 101"/>
                <a:gd name="T51" fmla="*/ 85 h 100"/>
                <a:gd name="T52" fmla="*/ 65 w 101"/>
                <a:gd name="T53" fmla="*/ 85 h 100"/>
                <a:gd name="T54" fmla="*/ 56 w 101"/>
                <a:gd name="T55" fmla="*/ 72 h 100"/>
                <a:gd name="T56" fmla="*/ 56 w 101"/>
                <a:gd name="T57" fmla="*/ 56 h 100"/>
                <a:gd name="T58" fmla="*/ 72 w 101"/>
                <a:gd name="T59" fmla="*/ 56 h 100"/>
                <a:gd name="T60" fmla="*/ 86 w 101"/>
                <a:gd name="T61" fmla="*/ 65 h 100"/>
                <a:gd name="T62" fmla="*/ 86 w 101"/>
                <a:gd name="T63" fmla="*/ 65 h 100"/>
                <a:gd name="T64" fmla="*/ 101 w 101"/>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1" h="100">
                  <a:moveTo>
                    <a:pt x="101" y="50"/>
                  </a:moveTo>
                  <a:cubicBezTo>
                    <a:pt x="101" y="42"/>
                    <a:pt x="94" y="35"/>
                    <a:pt x="86" y="35"/>
                  </a:cubicBezTo>
                  <a:cubicBezTo>
                    <a:pt x="86" y="35"/>
                    <a:pt x="86" y="35"/>
                    <a:pt x="86" y="35"/>
                  </a:cubicBezTo>
                  <a:cubicBezTo>
                    <a:pt x="80" y="35"/>
                    <a:pt x="74" y="39"/>
                    <a:pt x="72" y="45"/>
                  </a:cubicBezTo>
                  <a:cubicBezTo>
                    <a:pt x="56" y="45"/>
                    <a:pt x="56" y="45"/>
                    <a:pt x="56" y="45"/>
                  </a:cubicBezTo>
                  <a:cubicBezTo>
                    <a:pt x="56" y="29"/>
                    <a:pt x="56" y="29"/>
                    <a:pt x="56" y="29"/>
                  </a:cubicBezTo>
                  <a:cubicBezTo>
                    <a:pt x="62" y="27"/>
                    <a:pt x="65" y="21"/>
                    <a:pt x="65" y="15"/>
                  </a:cubicBezTo>
                  <a:cubicBezTo>
                    <a:pt x="65" y="15"/>
                    <a:pt x="65" y="15"/>
                    <a:pt x="65" y="15"/>
                  </a:cubicBezTo>
                  <a:cubicBezTo>
                    <a:pt x="65" y="7"/>
                    <a:pt x="59" y="0"/>
                    <a:pt x="51" y="0"/>
                  </a:cubicBezTo>
                  <a:cubicBezTo>
                    <a:pt x="42" y="0"/>
                    <a:pt x="36" y="7"/>
                    <a:pt x="36" y="15"/>
                  </a:cubicBezTo>
                  <a:cubicBezTo>
                    <a:pt x="36" y="15"/>
                    <a:pt x="36" y="15"/>
                    <a:pt x="36" y="15"/>
                  </a:cubicBezTo>
                  <a:cubicBezTo>
                    <a:pt x="36" y="21"/>
                    <a:pt x="39" y="27"/>
                    <a:pt x="45" y="29"/>
                  </a:cubicBezTo>
                  <a:cubicBezTo>
                    <a:pt x="45" y="45"/>
                    <a:pt x="45" y="45"/>
                    <a:pt x="45" y="45"/>
                  </a:cubicBezTo>
                  <a:cubicBezTo>
                    <a:pt x="29" y="45"/>
                    <a:pt x="29" y="45"/>
                    <a:pt x="29" y="45"/>
                  </a:cubicBezTo>
                  <a:cubicBezTo>
                    <a:pt x="27" y="39"/>
                    <a:pt x="22"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2" y="65"/>
                    <a:pt x="27" y="61"/>
                    <a:pt x="29" y="56"/>
                  </a:cubicBezTo>
                  <a:cubicBezTo>
                    <a:pt x="45" y="56"/>
                    <a:pt x="45" y="56"/>
                    <a:pt x="45" y="56"/>
                  </a:cubicBezTo>
                  <a:cubicBezTo>
                    <a:pt x="45" y="72"/>
                    <a:pt x="45" y="72"/>
                    <a:pt x="45" y="72"/>
                  </a:cubicBezTo>
                  <a:cubicBezTo>
                    <a:pt x="39" y="74"/>
                    <a:pt x="36" y="79"/>
                    <a:pt x="36" y="85"/>
                  </a:cubicBezTo>
                  <a:cubicBezTo>
                    <a:pt x="36" y="85"/>
                    <a:pt x="36" y="85"/>
                    <a:pt x="36" y="85"/>
                  </a:cubicBezTo>
                  <a:cubicBezTo>
                    <a:pt x="36" y="94"/>
                    <a:pt x="42" y="100"/>
                    <a:pt x="51" y="100"/>
                  </a:cubicBezTo>
                  <a:cubicBezTo>
                    <a:pt x="59" y="100"/>
                    <a:pt x="65" y="94"/>
                    <a:pt x="65" y="85"/>
                  </a:cubicBezTo>
                  <a:cubicBezTo>
                    <a:pt x="65" y="85"/>
                    <a:pt x="65" y="85"/>
                    <a:pt x="65" y="85"/>
                  </a:cubicBezTo>
                  <a:cubicBezTo>
                    <a:pt x="65" y="79"/>
                    <a:pt x="62" y="74"/>
                    <a:pt x="56" y="72"/>
                  </a:cubicBezTo>
                  <a:cubicBezTo>
                    <a:pt x="56" y="56"/>
                    <a:pt x="56" y="56"/>
                    <a:pt x="56" y="56"/>
                  </a:cubicBezTo>
                  <a:cubicBezTo>
                    <a:pt x="72" y="56"/>
                    <a:pt x="72" y="56"/>
                    <a:pt x="72" y="56"/>
                  </a:cubicBezTo>
                  <a:cubicBezTo>
                    <a:pt x="74" y="61"/>
                    <a:pt x="80" y="65"/>
                    <a:pt x="86" y="65"/>
                  </a:cubicBezTo>
                  <a:cubicBezTo>
                    <a:pt x="86" y="65"/>
                    <a:pt x="86" y="65"/>
                    <a:pt x="86" y="65"/>
                  </a:cubicBezTo>
                  <a:cubicBezTo>
                    <a:pt x="94" y="65"/>
                    <a:pt x="101" y="58"/>
                    <a:pt x="101"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50" name="Freeform 376"/>
            <p:cNvSpPr>
              <a:spLocks/>
            </p:cNvSpPr>
            <p:nvPr/>
          </p:nvSpPr>
          <p:spPr bwMode="auto">
            <a:xfrm>
              <a:off x="6621463" y="5286375"/>
              <a:ext cx="80963" cy="80963"/>
            </a:xfrm>
            <a:custGeom>
              <a:avLst/>
              <a:gdLst>
                <a:gd name="T0" fmla="*/ 100 w 100"/>
                <a:gd name="T1" fmla="*/ 50 h 100"/>
                <a:gd name="T2" fmla="*/ 85 w 100"/>
                <a:gd name="T3" fmla="*/ 35 h 100"/>
                <a:gd name="T4" fmla="*/ 85 w 100"/>
                <a:gd name="T5" fmla="*/ 35 h 100"/>
                <a:gd name="T6" fmla="*/ 71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5 h 100"/>
                <a:gd name="T26" fmla="*/ 28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8 w 100"/>
                <a:gd name="T39" fmla="*/ 56 h 100"/>
                <a:gd name="T40" fmla="*/ 44 w 100"/>
                <a:gd name="T41" fmla="*/ 56 h 100"/>
                <a:gd name="T42" fmla="*/ 44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4" y="29"/>
                  </a:cubicBezTo>
                  <a:cubicBezTo>
                    <a:pt x="44" y="45"/>
                    <a:pt x="44" y="45"/>
                    <a:pt x="44" y="45"/>
                  </a:cubicBezTo>
                  <a:cubicBezTo>
                    <a:pt x="28" y="45"/>
                    <a:pt x="28" y="45"/>
                    <a:pt x="28" y="45"/>
                  </a:cubicBezTo>
                  <a:cubicBezTo>
                    <a:pt x="26" y="39"/>
                    <a:pt x="21" y="35"/>
                    <a:pt x="15" y="35"/>
                  </a:cubicBezTo>
                  <a:cubicBezTo>
                    <a:pt x="15" y="35"/>
                    <a:pt x="15" y="35"/>
                    <a:pt x="15" y="35"/>
                  </a:cubicBezTo>
                  <a:cubicBezTo>
                    <a:pt x="6" y="35"/>
                    <a:pt x="0" y="42"/>
                    <a:pt x="0" y="50"/>
                  </a:cubicBezTo>
                  <a:cubicBezTo>
                    <a:pt x="0" y="58"/>
                    <a:pt x="6" y="65"/>
                    <a:pt x="15" y="65"/>
                  </a:cubicBezTo>
                  <a:cubicBezTo>
                    <a:pt x="15" y="65"/>
                    <a:pt x="15" y="65"/>
                    <a:pt x="15" y="65"/>
                  </a:cubicBezTo>
                  <a:cubicBezTo>
                    <a:pt x="21" y="65"/>
                    <a:pt x="26" y="61"/>
                    <a:pt x="28"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1" y="56"/>
                    <a:pt x="71" y="56"/>
                    <a:pt x="71" y="56"/>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51" name="Freeform 377"/>
            <p:cNvSpPr>
              <a:spLocks/>
            </p:cNvSpPr>
            <p:nvPr/>
          </p:nvSpPr>
          <p:spPr bwMode="auto">
            <a:xfrm>
              <a:off x="6780213" y="5286375"/>
              <a:ext cx="79375" cy="80963"/>
            </a:xfrm>
            <a:custGeom>
              <a:avLst/>
              <a:gdLst>
                <a:gd name="T0" fmla="*/ 100 w 100"/>
                <a:gd name="T1" fmla="*/ 50 h 100"/>
                <a:gd name="T2" fmla="*/ 85 w 100"/>
                <a:gd name="T3" fmla="*/ 35 h 100"/>
                <a:gd name="T4" fmla="*/ 85 w 100"/>
                <a:gd name="T5" fmla="*/ 35 h 100"/>
                <a:gd name="T6" fmla="*/ 71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5 h 100"/>
                <a:gd name="T26" fmla="*/ 29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4" y="29"/>
                  </a:cubicBezTo>
                  <a:cubicBezTo>
                    <a:pt x="44" y="45"/>
                    <a:pt x="44" y="45"/>
                    <a:pt x="44" y="45"/>
                  </a:cubicBezTo>
                  <a:cubicBezTo>
                    <a:pt x="29" y="45"/>
                    <a:pt x="29" y="45"/>
                    <a:pt x="29" y="45"/>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52" name="Freeform 378"/>
            <p:cNvSpPr>
              <a:spLocks/>
            </p:cNvSpPr>
            <p:nvPr/>
          </p:nvSpPr>
          <p:spPr bwMode="auto">
            <a:xfrm>
              <a:off x="6937375" y="5286375"/>
              <a:ext cx="80963" cy="80963"/>
            </a:xfrm>
            <a:custGeom>
              <a:avLst/>
              <a:gdLst>
                <a:gd name="T0" fmla="*/ 100 w 100"/>
                <a:gd name="T1" fmla="*/ 50 h 100"/>
                <a:gd name="T2" fmla="*/ 85 w 100"/>
                <a:gd name="T3" fmla="*/ 35 h 100"/>
                <a:gd name="T4" fmla="*/ 85 w 100"/>
                <a:gd name="T5" fmla="*/ 35 h 100"/>
                <a:gd name="T6" fmla="*/ 72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9 h 100"/>
                <a:gd name="T24" fmla="*/ 45 w 100"/>
                <a:gd name="T25" fmla="*/ 45 h 100"/>
                <a:gd name="T26" fmla="*/ 29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5 w 100"/>
                <a:gd name="T41" fmla="*/ 56 h 100"/>
                <a:gd name="T42" fmla="*/ 45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2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9" y="0"/>
                    <a:pt x="50" y="0"/>
                  </a:cubicBezTo>
                  <a:cubicBezTo>
                    <a:pt x="42" y="0"/>
                    <a:pt x="35" y="7"/>
                    <a:pt x="35" y="15"/>
                  </a:cubicBezTo>
                  <a:cubicBezTo>
                    <a:pt x="35" y="15"/>
                    <a:pt x="35" y="15"/>
                    <a:pt x="35" y="15"/>
                  </a:cubicBezTo>
                  <a:cubicBezTo>
                    <a:pt x="35" y="21"/>
                    <a:pt x="39" y="27"/>
                    <a:pt x="45" y="29"/>
                  </a:cubicBezTo>
                  <a:cubicBezTo>
                    <a:pt x="45" y="45"/>
                    <a:pt x="45" y="45"/>
                    <a:pt x="45" y="45"/>
                  </a:cubicBezTo>
                  <a:cubicBezTo>
                    <a:pt x="29" y="45"/>
                    <a:pt x="29" y="45"/>
                    <a:pt x="29" y="45"/>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5" y="56"/>
                    <a:pt x="45" y="56"/>
                    <a:pt x="45" y="56"/>
                  </a:cubicBezTo>
                  <a:cubicBezTo>
                    <a:pt x="45" y="72"/>
                    <a:pt x="45" y="72"/>
                    <a:pt x="45" y="72"/>
                  </a:cubicBezTo>
                  <a:cubicBezTo>
                    <a:pt x="39" y="74"/>
                    <a:pt x="35" y="79"/>
                    <a:pt x="35" y="85"/>
                  </a:cubicBezTo>
                  <a:cubicBezTo>
                    <a:pt x="35" y="85"/>
                    <a:pt x="35" y="85"/>
                    <a:pt x="35" y="85"/>
                  </a:cubicBezTo>
                  <a:cubicBezTo>
                    <a:pt x="35" y="94"/>
                    <a:pt x="42" y="100"/>
                    <a:pt x="50" y="100"/>
                  </a:cubicBezTo>
                  <a:cubicBezTo>
                    <a:pt x="59" y="100"/>
                    <a:pt x="65" y="94"/>
                    <a:pt x="65" y="85"/>
                  </a:cubicBezTo>
                  <a:cubicBezTo>
                    <a:pt x="65" y="85"/>
                    <a:pt x="65" y="85"/>
                    <a:pt x="65" y="85"/>
                  </a:cubicBezTo>
                  <a:cubicBezTo>
                    <a:pt x="65" y="79"/>
                    <a:pt x="61" y="74"/>
                    <a:pt x="56" y="72"/>
                  </a:cubicBezTo>
                  <a:cubicBezTo>
                    <a:pt x="56" y="56"/>
                    <a:pt x="56" y="56"/>
                    <a:pt x="56" y="56"/>
                  </a:cubicBezTo>
                  <a:cubicBezTo>
                    <a:pt x="72" y="56"/>
                    <a:pt x="72" y="56"/>
                    <a:pt x="72" y="56"/>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53" name="Freeform 379"/>
            <p:cNvSpPr>
              <a:spLocks/>
            </p:cNvSpPr>
            <p:nvPr/>
          </p:nvSpPr>
          <p:spPr bwMode="auto">
            <a:xfrm>
              <a:off x="7096125" y="5286375"/>
              <a:ext cx="80963" cy="80963"/>
            </a:xfrm>
            <a:custGeom>
              <a:avLst/>
              <a:gdLst>
                <a:gd name="T0" fmla="*/ 100 w 100"/>
                <a:gd name="T1" fmla="*/ 50 h 100"/>
                <a:gd name="T2" fmla="*/ 85 w 100"/>
                <a:gd name="T3" fmla="*/ 35 h 100"/>
                <a:gd name="T4" fmla="*/ 85 w 100"/>
                <a:gd name="T5" fmla="*/ 35 h 100"/>
                <a:gd name="T6" fmla="*/ 71 w 100"/>
                <a:gd name="T7" fmla="*/ 45 h 100"/>
                <a:gd name="T8" fmla="*/ 55 w 100"/>
                <a:gd name="T9" fmla="*/ 45 h 100"/>
                <a:gd name="T10" fmla="*/ 55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5 h 100"/>
                <a:gd name="T26" fmla="*/ 28 w 100"/>
                <a:gd name="T27" fmla="*/ 45 h 100"/>
                <a:gd name="T28" fmla="*/ 14 w 100"/>
                <a:gd name="T29" fmla="*/ 35 h 100"/>
                <a:gd name="T30" fmla="*/ 14 w 100"/>
                <a:gd name="T31" fmla="*/ 35 h 100"/>
                <a:gd name="T32" fmla="*/ 0 w 100"/>
                <a:gd name="T33" fmla="*/ 50 h 100"/>
                <a:gd name="T34" fmla="*/ 14 w 100"/>
                <a:gd name="T35" fmla="*/ 65 h 100"/>
                <a:gd name="T36" fmla="*/ 14 w 100"/>
                <a:gd name="T37" fmla="*/ 65 h 100"/>
                <a:gd name="T38" fmla="*/ 28 w 100"/>
                <a:gd name="T39" fmla="*/ 56 h 100"/>
                <a:gd name="T40" fmla="*/ 44 w 100"/>
                <a:gd name="T41" fmla="*/ 56 h 100"/>
                <a:gd name="T42" fmla="*/ 44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5 w 100"/>
                <a:gd name="T55" fmla="*/ 72 h 100"/>
                <a:gd name="T56" fmla="*/ 55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5"/>
                  </a:cubicBezTo>
                  <a:cubicBezTo>
                    <a:pt x="55" y="45"/>
                    <a:pt x="55" y="45"/>
                    <a:pt x="55" y="45"/>
                  </a:cubicBezTo>
                  <a:cubicBezTo>
                    <a:pt x="55" y="29"/>
                    <a:pt x="55" y="29"/>
                    <a:pt x="55" y="29"/>
                  </a:cubicBezTo>
                  <a:cubicBezTo>
                    <a:pt x="61" y="27"/>
                    <a:pt x="65" y="21"/>
                    <a:pt x="65" y="15"/>
                  </a:cubicBezTo>
                  <a:cubicBezTo>
                    <a:pt x="65" y="15"/>
                    <a:pt x="65" y="15"/>
                    <a:pt x="65" y="15"/>
                  </a:cubicBezTo>
                  <a:cubicBezTo>
                    <a:pt x="65" y="7"/>
                    <a:pt x="58" y="0"/>
                    <a:pt x="50" y="0"/>
                  </a:cubicBezTo>
                  <a:cubicBezTo>
                    <a:pt x="41" y="0"/>
                    <a:pt x="35" y="7"/>
                    <a:pt x="35" y="15"/>
                  </a:cubicBezTo>
                  <a:cubicBezTo>
                    <a:pt x="35" y="15"/>
                    <a:pt x="35" y="15"/>
                    <a:pt x="35" y="15"/>
                  </a:cubicBezTo>
                  <a:cubicBezTo>
                    <a:pt x="35" y="21"/>
                    <a:pt x="39" y="27"/>
                    <a:pt x="44" y="29"/>
                  </a:cubicBezTo>
                  <a:cubicBezTo>
                    <a:pt x="44" y="45"/>
                    <a:pt x="44" y="45"/>
                    <a:pt x="44" y="45"/>
                  </a:cubicBezTo>
                  <a:cubicBezTo>
                    <a:pt x="28" y="45"/>
                    <a:pt x="28" y="45"/>
                    <a:pt x="28" y="45"/>
                  </a:cubicBezTo>
                  <a:cubicBezTo>
                    <a:pt x="26" y="39"/>
                    <a:pt x="21" y="35"/>
                    <a:pt x="14" y="35"/>
                  </a:cubicBezTo>
                  <a:cubicBezTo>
                    <a:pt x="14" y="35"/>
                    <a:pt x="14" y="35"/>
                    <a:pt x="14" y="35"/>
                  </a:cubicBezTo>
                  <a:cubicBezTo>
                    <a:pt x="6" y="35"/>
                    <a:pt x="0" y="42"/>
                    <a:pt x="0" y="50"/>
                  </a:cubicBezTo>
                  <a:cubicBezTo>
                    <a:pt x="0" y="58"/>
                    <a:pt x="6" y="65"/>
                    <a:pt x="14" y="65"/>
                  </a:cubicBezTo>
                  <a:cubicBezTo>
                    <a:pt x="14" y="65"/>
                    <a:pt x="14" y="65"/>
                    <a:pt x="14" y="65"/>
                  </a:cubicBezTo>
                  <a:cubicBezTo>
                    <a:pt x="21" y="65"/>
                    <a:pt x="26" y="61"/>
                    <a:pt x="28"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1" y="100"/>
                    <a:pt x="50" y="100"/>
                  </a:cubicBezTo>
                  <a:cubicBezTo>
                    <a:pt x="58" y="100"/>
                    <a:pt x="65" y="94"/>
                    <a:pt x="65" y="85"/>
                  </a:cubicBezTo>
                  <a:cubicBezTo>
                    <a:pt x="65" y="85"/>
                    <a:pt x="65" y="85"/>
                    <a:pt x="65" y="85"/>
                  </a:cubicBezTo>
                  <a:cubicBezTo>
                    <a:pt x="65" y="79"/>
                    <a:pt x="61" y="74"/>
                    <a:pt x="55" y="72"/>
                  </a:cubicBezTo>
                  <a:cubicBezTo>
                    <a:pt x="55" y="56"/>
                    <a:pt x="55" y="56"/>
                    <a:pt x="55" y="56"/>
                  </a:cubicBezTo>
                  <a:cubicBezTo>
                    <a:pt x="71" y="56"/>
                    <a:pt x="71" y="56"/>
                    <a:pt x="71" y="56"/>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54" name="Freeform 380"/>
            <p:cNvSpPr>
              <a:spLocks/>
            </p:cNvSpPr>
            <p:nvPr/>
          </p:nvSpPr>
          <p:spPr bwMode="auto">
            <a:xfrm>
              <a:off x="7254875" y="5286375"/>
              <a:ext cx="80963" cy="80963"/>
            </a:xfrm>
            <a:custGeom>
              <a:avLst/>
              <a:gdLst>
                <a:gd name="T0" fmla="*/ 100 w 100"/>
                <a:gd name="T1" fmla="*/ 50 h 100"/>
                <a:gd name="T2" fmla="*/ 85 w 100"/>
                <a:gd name="T3" fmla="*/ 35 h 100"/>
                <a:gd name="T4" fmla="*/ 85 w 100"/>
                <a:gd name="T5" fmla="*/ 35 h 100"/>
                <a:gd name="T6" fmla="*/ 71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5 h 100"/>
                <a:gd name="T26" fmla="*/ 29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4" y="29"/>
                  </a:cubicBezTo>
                  <a:cubicBezTo>
                    <a:pt x="44" y="45"/>
                    <a:pt x="44" y="45"/>
                    <a:pt x="44" y="45"/>
                  </a:cubicBezTo>
                  <a:cubicBezTo>
                    <a:pt x="29" y="45"/>
                    <a:pt x="29" y="45"/>
                    <a:pt x="29" y="45"/>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55" name="Freeform 381"/>
            <p:cNvSpPr>
              <a:spLocks/>
            </p:cNvSpPr>
            <p:nvPr/>
          </p:nvSpPr>
          <p:spPr bwMode="auto">
            <a:xfrm>
              <a:off x="7413625" y="5286375"/>
              <a:ext cx="80963" cy="80963"/>
            </a:xfrm>
            <a:custGeom>
              <a:avLst/>
              <a:gdLst>
                <a:gd name="T0" fmla="*/ 85 w 100"/>
                <a:gd name="T1" fmla="*/ 35 h 100"/>
                <a:gd name="T2" fmla="*/ 85 w 100"/>
                <a:gd name="T3" fmla="*/ 35 h 100"/>
                <a:gd name="T4" fmla="*/ 72 w 100"/>
                <a:gd name="T5" fmla="*/ 45 h 100"/>
                <a:gd name="T6" fmla="*/ 56 w 100"/>
                <a:gd name="T7" fmla="*/ 45 h 100"/>
                <a:gd name="T8" fmla="*/ 56 w 100"/>
                <a:gd name="T9" fmla="*/ 29 h 100"/>
                <a:gd name="T10" fmla="*/ 65 w 100"/>
                <a:gd name="T11" fmla="*/ 15 h 100"/>
                <a:gd name="T12" fmla="*/ 65 w 100"/>
                <a:gd name="T13" fmla="*/ 15 h 100"/>
                <a:gd name="T14" fmla="*/ 50 w 100"/>
                <a:gd name="T15" fmla="*/ 0 h 100"/>
                <a:gd name="T16" fmla="*/ 35 w 100"/>
                <a:gd name="T17" fmla="*/ 15 h 100"/>
                <a:gd name="T18" fmla="*/ 35 w 100"/>
                <a:gd name="T19" fmla="*/ 15 h 100"/>
                <a:gd name="T20" fmla="*/ 44 w 100"/>
                <a:gd name="T21" fmla="*/ 29 h 100"/>
                <a:gd name="T22" fmla="*/ 44 w 100"/>
                <a:gd name="T23" fmla="*/ 45 h 100"/>
                <a:gd name="T24" fmla="*/ 29 w 100"/>
                <a:gd name="T25" fmla="*/ 45 h 100"/>
                <a:gd name="T26" fmla="*/ 15 w 100"/>
                <a:gd name="T27" fmla="*/ 35 h 100"/>
                <a:gd name="T28" fmla="*/ 15 w 100"/>
                <a:gd name="T29" fmla="*/ 35 h 100"/>
                <a:gd name="T30" fmla="*/ 0 w 100"/>
                <a:gd name="T31" fmla="*/ 50 h 100"/>
                <a:gd name="T32" fmla="*/ 15 w 100"/>
                <a:gd name="T33" fmla="*/ 65 h 100"/>
                <a:gd name="T34" fmla="*/ 15 w 100"/>
                <a:gd name="T35" fmla="*/ 65 h 100"/>
                <a:gd name="T36" fmla="*/ 29 w 100"/>
                <a:gd name="T37" fmla="*/ 56 h 100"/>
                <a:gd name="T38" fmla="*/ 44 w 100"/>
                <a:gd name="T39" fmla="*/ 56 h 100"/>
                <a:gd name="T40" fmla="*/ 44 w 100"/>
                <a:gd name="T41" fmla="*/ 72 h 100"/>
                <a:gd name="T42" fmla="*/ 35 w 100"/>
                <a:gd name="T43" fmla="*/ 85 h 100"/>
                <a:gd name="T44" fmla="*/ 35 w 100"/>
                <a:gd name="T45" fmla="*/ 85 h 100"/>
                <a:gd name="T46" fmla="*/ 50 w 100"/>
                <a:gd name="T47" fmla="*/ 100 h 100"/>
                <a:gd name="T48" fmla="*/ 65 w 100"/>
                <a:gd name="T49" fmla="*/ 85 h 100"/>
                <a:gd name="T50" fmla="*/ 65 w 100"/>
                <a:gd name="T51" fmla="*/ 85 h 100"/>
                <a:gd name="T52" fmla="*/ 56 w 100"/>
                <a:gd name="T53" fmla="*/ 72 h 100"/>
                <a:gd name="T54" fmla="*/ 56 w 100"/>
                <a:gd name="T55" fmla="*/ 56 h 100"/>
                <a:gd name="T56" fmla="*/ 72 w 100"/>
                <a:gd name="T57" fmla="*/ 56 h 100"/>
                <a:gd name="T58" fmla="*/ 85 w 100"/>
                <a:gd name="T59" fmla="*/ 65 h 100"/>
                <a:gd name="T60" fmla="*/ 85 w 100"/>
                <a:gd name="T61" fmla="*/ 65 h 100"/>
                <a:gd name="T62" fmla="*/ 100 w 100"/>
                <a:gd name="T63" fmla="*/ 50 h 100"/>
                <a:gd name="T64" fmla="*/ 85 w 100"/>
                <a:gd name="T65" fmla="*/ 35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85" y="35"/>
                  </a:moveTo>
                  <a:cubicBezTo>
                    <a:pt x="85" y="35"/>
                    <a:pt x="85" y="35"/>
                    <a:pt x="85" y="35"/>
                  </a:cubicBezTo>
                  <a:cubicBezTo>
                    <a:pt x="79" y="35"/>
                    <a:pt x="74" y="39"/>
                    <a:pt x="72"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4" y="29"/>
                  </a:cubicBezTo>
                  <a:cubicBezTo>
                    <a:pt x="44" y="45"/>
                    <a:pt x="44" y="45"/>
                    <a:pt x="44" y="45"/>
                  </a:cubicBezTo>
                  <a:cubicBezTo>
                    <a:pt x="29" y="45"/>
                    <a:pt x="29" y="45"/>
                    <a:pt x="29" y="45"/>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2" y="56"/>
                    <a:pt x="72" y="56"/>
                    <a:pt x="72" y="56"/>
                  </a:cubicBezTo>
                  <a:cubicBezTo>
                    <a:pt x="74" y="61"/>
                    <a:pt x="79" y="65"/>
                    <a:pt x="85" y="65"/>
                  </a:cubicBezTo>
                  <a:cubicBezTo>
                    <a:pt x="85" y="65"/>
                    <a:pt x="85" y="65"/>
                    <a:pt x="85" y="65"/>
                  </a:cubicBezTo>
                  <a:cubicBezTo>
                    <a:pt x="93" y="65"/>
                    <a:pt x="100" y="58"/>
                    <a:pt x="100" y="50"/>
                  </a:cubicBezTo>
                  <a:cubicBezTo>
                    <a:pt x="100" y="42"/>
                    <a:pt x="93" y="35"/>
                    <a:pt x="85" y="35"/>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56" name="Freeform 382"/>
            <p:cNvSpPr>
              <a:spLocks/>
            </p:cNvSpPr>
            <p:nvPr/>
          </p:nvSpPr>
          <p:spPr bwMode="auto">
            <a:xfrm>
              <a:off x="6146800" y="5443538"/>
              <a:ext cx="79375" cy="82550"/>
            </a:xfrm>
            <a:custGeom>
              <a:avLst/>
              <a:gdLst>
                <a:gd name="T0" fmla="*/ 100 w 100"/>
                <a:gd name="T1" fmla="*/ 50 h 101"/>
                <a:gd name="T2" fmla="*/ 85 w 100"/>
                <a:gd name="T3" fmla="*/ 36 h 101"/>
                <a:gd name="T4" fmla="*/ 85 w 100"/>
                <a:gd name="T5" fmla="*/ 36 h 101"/>
                <a:gd name="T6" fmla="*/ 71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4 w 100"/>
                <a:gd name="T23" fmla="*/ 29 h 101"/>
                <a:gd name="T24" fmla="*/ 44 w 100"/>
                <a:gd name="T25" fmla="*/ 45 h 101"/>
                <a:gd name="T26" fmla="*/ 29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9 w 100"/>
                <a:gd name="T39" fmla="*/ 56 h 101"/>
                <a:gd name="T40" fmla="*/ 44 w 100"/>
                <a:gd name="T41" fmla="*/ 56 h 101"/>
                <a:gd name="T42" fmla="*/ 44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1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3" y="36"/>
                    <a:pt x="85" y="36"/>
                  </a:cubicBezTo>
                  <a:cubicBezTo>
                    <a:pt x="85" y="36"/>
                    <a:pt x="85" y="36"/>
                    <a:pt x="85" y="36"/>
                  </a:cubicBezTo>
                  <a:cubicBezTo>
                    <a:pt x="79" y="36"/>
                    <a:pt x="74" y="39"/>
                    <a:pt x="71"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4" y="29"/>
                  </a:cubicBezTo>
                  <a:cubicBezTo>
                    <a:pt x="44" y="45"/>
                    <a:pt x="44" y="45"/>
                    <a:pt x="44" y="45"/>
                  </a:cubicBezTo>
                  <a:cubicBezTo>
                    <a:pt x="29" y="45"/>
                    <a:pt x="29" y="45"/>
                    <a:pt x="29" y="45"/>
                  </a:cubicBezTo>
                  <a:cubicBezTo>
                    <a:pt x="26"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6" y="62"/>
                    <a:pt x="29"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1" y="56"/>
                    <a:pt x="71" y="56"/>
                    <a:pt x="71" y="56"/>
                  </a:cubicBezTo>
                  <a:cubicBezTo>
                    <a:pt x="74" y="62"/>
                    <a:pt x="79" y="65"/>
                    <a:pt x="85" y="65"/>
                  </a:cubicBezTo>
                  <a:cubicBezTo>
                    <a:pt x="85" y="65"/>
                    <a:pt x="85" y="65"/>
                    <a:pt x="85" y="65"/>
                  </a:cubicBezTo>
                  <a:cubicBezTo>
                    <a:pt x="93"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57" name="Freeform 383"/>
            <p:cNvSpPr>
              <a:spLocks/>
            </p:cNvSpPr>
            <p:nvPr/>
          </p:nvSpPr>
          <p:spPr bwMode="auto">
            <a:xfrm>
              <a:off x="6303963" y="5443538"/>
              <a:ext cx="80963" cy="82550"/>
            </a:xfrm>
            <a:custGeom>
              <a:avLst/>
              <a:gdLst>
                <a:gd name="T0" fmla="*/ 100 w 100"/>
                <a:gd name="T1" fmla="*/ 50 h 101"/>
                <a:gd name="T2" fmla="*/ 85 w 100"/>
                <a:gd name="T3" fmla="*/ 36 h 101"/>
                <a:gd name="T4" fmla="*/ 85 w 100"/>
                <a:gd name="T5" fmla="*/ 36 h 101"/>
                <a:gd name="T6" fmla="*/ 72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5 w 100"/>
                <a:gd name="T23" fmla="*/ 29 h 101"/>
                <a:gd name="T24" fmla="*/ 45 w 100"/>
                <a:gd name="T25" fmla="*/ 45 h 101"/>
                <a:gd name="T26" fmla="*/ 29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9 w 100"/>
                <a:gd name="T39" fmla="*/ 56 h 101"/>
                <a:gd name="T40" fmla="*/ 45 w 100"/>
                <a:gd name="T41" fmla="*/ 56 h 101"/>
                <a:gd name="T42" fmla="*/ 45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2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4" y="36"/>
                    <a:pt x="85" y="36"/>
                  </a:cubicBezTo>
                  <a:cubicBezTo>
                    <a:pt x="85" y="36"/>
                    <a:pt x="85" y="36"/>
                    <a:pt x="85" y="36"/>
                  </a:cubicBezTo>
                  <a:cubicBezTo>
                    <a:pt x="79" y="36"/>
                    <a:pt x="74" y="39"/>
                    <a:pt x="72"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5" y="29"/>
                  </a:cubicBezTo>
                  <a:cubicBezTo>
                    <a:pt x="45" y="45"/>
                    <a:pt x="45" y="45"/>
                    <a:pt x="45" y="45"/>
                  </a:cubicBezTo>
                  <a:cubicBezTo>
                    <a:pt x="29" y="45"/>
                    <a:pt x="29" y="45"/>
                    <a:pt x="29" y="45"/>
                  </a:cubicBezTo>
                  <a:cubicBezTo>
                    <a:pt x="27"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7" y="62"/>
                    <a:pt x="29" y="56"/>
                  </a:cubicBezTo>
                  <a:cubicBezTo>
                    <a:pt x="45" y="56"/>
                    <a:pt x="45" y="56"/>
                    <a:pt x="45" y="56"/>
                  </a:cubicBezTo>
                  <a:cubicBezTo>
                    <a:pt x="45" y="72"/>
                    <a:pt x="45" y="72"/>
                    <a:pt x="45"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2" y="56"/>
                    <a:pt x="72" y="56"/>
                    <a:pt x="72" y="56"/>
                  </a:cubicBezTo>
                  <a:cubicBezTo>
                    <a:pt x="74" y="62"/>
                    <a:pt x="79" y="65"/>
                    <a:pt x="85" y="65"/>
                  </a:cubicBezTo>
                  <a:cubicBezTo>
                    <a:pt x="85" y="65"/>
                    <a:pt x="85" y="65"/>
                    <a:pt x="85" y="65"/>
                  </a:cubicBezTo>
                  <a:cubicBezTo>
                    <a:pt x="94"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58" name="Freeform 384"/>
            <p:cNvSpPr>
              <a:spLocks/>
            </p:cNvSpPr>
            <p:nvPr/>
          </p:nvSpPr>
          <p:spPr bwMode="auto">
            <a:xfrm>
              <a:off x="6462713" y="5443538"/>
              <a:ext cx="80963" cy="82550"/>
            </a:xfrm>
            <a:custGeom>
              <a:avLst/>
              <a:gdLst>
                <a:gd name="T0" fmla="*/ 101 w 101"/>
                <a:gd name="T1" fmla="*/ 50 h 101"/>
                <a:gd name="T2" fmla="*/ 86 w 101"/>
                <a:gd name="T3" fmla="*/ 36 h 101"/>
                <a:gd name="T4" fmla="*/ 86 w 101"/>
                <a:gd name="T5" fmla="*/ 36 h 101"/>
                <a:gd name="T6" fmla="*/ 72 w 101"/>
                <a:gd name="T7" fmla="*/ 45 h 101"/>
                <a:gd name="T8" fmla="*/ 56 w 101"/>
                <a:gd name="T9" fmla="*/ 45 h 101"/>
                <a:gd name="T10" fmla="*/ 56 w 101"/>
                <a:gd name="T11" fmla="*/ 29 h 101"/>
                <a:gd name="T12" fmla="*/ 65 w 101"/>
                <a:gd name="T13" fmla="*/ 15 h 101"/>
                <a:gd name="T14" fmla="*/ 65 w 101"/>
                <a:gd name="T15" fmla="*/ 15 h 101"/>
                <a:gd name="T16" fmla="*/ 51 w 101"/>
                <a:gd name="T17" fmla="*/ 0 h 101"/>
                <a:gd name="T18" fmla="*/ 36 w 101"/>
                <a:gd name="T19" fmla="*/ 15 h 101"/>
                <a:gd name="T20" fmla="*/ 36 w 101"/>
                <a:gd name="T21" fmla="*/ 15 h 101"/>
                <a:gd name="T22" fmla="*/ 45 w 101"/>
                <a:gd name="T23" fmla="*/ 29 h 101"/>
                <a:gd name="T24" fmla="*/ 45 w 101"/>
                <a:gd name="T25" fmla="*/ 45 h 101"/>
                <a:gd name="T26" fmla="*/ 29 w 101"/>
                <a:gd name="T27" fmla="*/ 45 h 101"/>
                <a:gd name="T28" fmla="*/ 15 w 101"/>
                <a:gd name="T29" fmla="*/ 36 h 101"/>
                <a:gd name="T30" fmla="*/ 15 w 101"/>
                <a:gd name="T31" fmla="*/ 36 h 101"/>
                <a:gd name="T32" fmla="*/ 0 w 101"/>
                <a:gd name="T33" fmla="*/ 50 h 101"/>
                <a:gd name="T34" fmla="*/ 15 w 101"/>
                <a:gd name="T35" fmla="*/ 65 h 101"/>
                <a:gd name="T36" fmla="*/ 15 w 101"/>
                <a:gd name="T37" fmla="*/ 65 h 101"/>
                <a:gd name="T38" fmla="*/ 29 w 101"/>
                <a:gd name="T39" fmla="*/ 56 h 101"/>
                <a:gd name="T40" fmla="*/ 45 w 101"/>
                <a:gd name="T41" fmla="*/ 56 h 101"/>
                <a:gd name="T42" fmla="*/ 45 w 101"/>
                <a:gd name="T43" fmla="*/ 72 h 101"/>
                <a:gd name="T44" fmla="*/ 36 w 101"/>
                <a:gd name="T45" fmla="*/ 86 h 101"/>
                <a:gd name="T46" fmla="*/ 36 w 101"/>
                <a:gd name="T47" fmla="*/ 86 h 101"/>
                <a:gd name="T48" fmla="*/ 51 w 101"/>
                <a:gd name="T49" fmla="*/ 101 h 101"/>
                <a:gd name="T50" fmla="*/ 65 w 101"/>
                <a:gd name="T51" fmla="*/ 86 h 101"/>
                <a:gd name="T52" fmla="*/ 65 w 101"/>
                <a:gd name="T53" fmla="*/ 86 h 101"/>
                <a:gd name="T54" fmla="*/ 56 w 101"/>
                <a:gd name="T55" fmla="*/ 72 h 101"/>
                <a:gd name="T56" fmla="*/ 56 w 101"/>
                <a:gd name="T57" fmla="*/ 56 h 101"/>
                <a:gd name="T58" fmla="*/ 72 w 101"/>
                <a:gd name="T59" fmla="*/ 56 h 101"/>
                <a:gd name="T60" fmla="*/ 86 w 101"/>
                <a:gd name="T61" fmla="*/ 65 h 101"/>
                <a:gd name="T62" fmla="*/ 86 w 101"/>
                <a:gd name="T63" fmla="*/ 65 h 101"/>
                <a:gd name="T64" fmla="*/ 101 w 101"/>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1" h="101">
                  <a:moveTo>
                    <a:pt x="101" y="50"/>
                  </a:moveTo>
                  <a:cubicBezTo>
                    <a:pt x="101" y="42"/>
                    <a:pt x="94" y="36"/>
                    <a:pt x="86" y="36"/>
                  </a:cubicBezTo>
                  <a:cubicBezTo>
                    <a:pt x="86" y="36"/>
                    <a:pt x="86" y="36"/>
                    <a:pt x="86" y="36"/>
                  </a:cubicBezTo>
                  <a:cubicBezTo>
                    <a:pt x="80" y="36"/>
                    <a:pt x="74" y="39"/>
                    <a:pt x="72" y="45"/>
                  </a:cubicBezTo>
                  <a:cubicBezTo>
                    <a:pt x="56" y="45"/>
                    <a:pt x="56" y="45"/>
                    <a:pt x="56" y="45"/>
                  </a:cubicBezTo>
                  <a:cubicBezTo>
                    <a:pt x="56" y="29"/>
                    <a:pt x="56" y="29"/>
                    <a:pt x="56" y="29"/>
                  </a:cubicBezTo>
                  <a:cubicBezTo>
                    <a:pt x="62" y="27"/>
                    <a:pt x="65" y="22"/>
                    <a:pt x="65" y="15"/>
                  </a:cubicBezTo>
                  <a:cubicBezTo>
                    <a:pt x="65" y="15"/>
                    <a:pt x="65" y="15"/>
                    <a:pt x="65" y="15"/>
                  </a:cubicBezTo>
                  <a:cubicBezTo>
                    <a:pt x="65" y="7"/>
                    <a:pt x="59" y="0"/>
                    <a:pt x="51" y="0"/>
                  </a:cubicBezTo>
                  <a:cubicBezTo>
                    <a:pt x="42" y="0"/>
                    <a:pt x="36" y="7"/>
                    <a:pt x="36" y="15"/>
                  </a:cubicBezTo>
                  <a:cubicBezTo>
                    <a:pt x="36" y="15"/>
                    <a:pt x="36" y="15"/>
                    <a:pt x="36" y="15"/>
                  </a:cubicBezTo>
                  <a:cubicBezTo>
                    <a:pt x="36" y="22"/>
                    <a:pt x="39" y="27"/>
                    <a:pt x="45" y="29"/>
                  </a:cubicBezTo>
                  <a:cubicBezTo>
                    <a:pt x="45" y="45"/>
                    <a:pt x="45" y="45"/>
                    <a:pt x="45" y="45"/>
                  </a:cubicBezTo>
                  <a:cubicBezTo>
                    <a:pt x="29" y="45"/>
                    <a:pt x="29" y="45"/>
                    <a:pt x="29" y="45"/>
                  </a:cubicBezTo>
                  <a:cubicBezTo>
                    <a:pt x="27" y="39"/>
                    <a:pt x="22"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2" y="65"/>
                    <a:pt x="27" y="62"/>
                    <a:pt x="29" y="56"/>
                  </a:cubicBezTo>
                  <a:cubicBezTo>
                    <a:pt x="45" y="56"/>
                    <a:pt x="45" y="56"/>
                    <a:pt x="45" y="56"/>
                  </a:cubicBezTo>
                  <a:cubicBezTo>
                    <a:pt x="45" y="72"/>
                    <a:pt x="45" y="72"/>
                    <a:pt x="45" y="72"/>
                  </a:cubicBezTo>
                  <a:cubicBezTo>
                    <a:pt x="39" y="74"/>
                    <a:pt x="36" y="79"/>
                    <a:pt x="36" y="86"/>
                  </a:cubicBezTo>
                  <a:cubicBezTo>
                    <a:pt x="36" y="86"/>
                    <a:pt x="36" y="86"/>
                    <a:pt x="36" y="86"/>
                  </a:cubicBezTo>
                  <a:cubicBezTo>
                    <a:pt x="36" y="94"/>
                    <a:pt x="42" y="101"/>
                    <a:pt x="51" y="101"/>
                  </a:cubicBezTo>
                  <a:cubicBezTo>
                    <a:pt x="59" y="101"/>
                    <a:pt x="65" y="94"/>
                    <a:pt x="65" y="86"/>
                  </a:cubicBezTo>
                  <a:cubicBezTo>
                    <a:pt x="65" y="86"/>
                    <a:pt x="65" y="86"/>
                    <a:pt x="65" y="86"/>
                  </a:cubicBezTo>
                  <a:cubicBezTo>
                    <a:pt x="65" y="79"/>
                    <a:pt x="62" y="74"/>
                    <a:pt x="56" y="72"/>
                  </a:cubicBezTo>
                  <a:cubicBezTo>
                    <a:pt x="56" y="56"/>
                    <a:pt x="56" y="56"/>
                    <a:pt x="56" y="56"/>
                  </a:cubicBezTo>
                  <a:cubicBezTo>
                    <a:pt x="72" y="56"/>
                    <a:pt x="72" y="56"/>
                    <a:pt x="72" y="56"/>
                  </a:cubicBezTo>
                  <a:cubicBezTo>
                    <a:pt x="74" y="62"/>
                    <a:pt x="80" y="65"/>
                    <a:pt x="86" y="65"/>
                  </a:cubicBezTo>
                  <a:cubicBezTo>
                    <a:pt x="86" y="65"/>
                    <a:pt x="86" y="65"/>
                    <a:pt x="86" y="65"/>
                  </a:cubicBezTo>
                  <a:cubicBezTo>
                    <a:pt x="94" y="65"/>
                    <a:pt x="101" y="59"/>
                    <a:pt x="101"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59" name="Freeform 385"/>
            <p:cNvSpPr>
              <a:spLocks/>
            </p:cNvSpPr>
            <p:nvPr/>
          </p:nvSpPr>
          <p:spPr bwMode="auto">
            <a:xfrm>
              <a:off x="6621463" y="5443538"/>
              <a:ext cx="80963" cy="82550"/>
            </a:xfrm>
            <a:custGeom>
              <a:avLst/>
              <a:gdLst>
                <a:gd name="T0" fmla="*/ 100 w 100"/>
                <a:gd name="T1" fmla="*/ 50 h 101"/>
                <a:gd name="T2" fmla="*/ 85 w 100"/>
                <a:gd name="T3" fmla="*/ 36 h 101"/>
                <a:gd name="T4" fmla="*/ 85 w 100"/>
                <a:gd name="T5" fmla="*/ 36 h 101"/>
                <a:gd name="T6" fmla="*/ 71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4 w 100"/>
                <a:gd name="T23" fmla="*/ 29 h 101"/>
                <a:gd name="T24" fmla="*/ 44 w 100"/>
                <a:gd name="T25" fmla="*/ 45 h 101"/>
                <a:gd name="T26" fmla="*/ 28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8 w 100"/>
                <a:gd name="T39" fmla="*/ 56 h 101"/>
                <a:gd name="T40" fmla="*/ 44 w 100"/>
                <a:gd name="T41" fmla="*/ 56 h 101"/>
                <a:gd name="T42" fmla="*/ 44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1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3" y="36"/>
                    <a:pt x="85" y="36"/>
                  </a:cubicBezTo>
                  <a:cubicBezTo>
                    <a:pt x="85" y="36"/>
                    <a:pt x="85" y="36"/>
                    <a:pt x="85" y="36"/>
                  </a:cubicBezTo>
                  <a:cubicBezTo>
                    <a:pt x="79" y="36"/>
                    <a:pt x="73" y="39"/>
                    <a:pt x="71"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4" y="29"/>
                  </a:cubicBezTo>
                  <a:cubicBezTo>
                    <a:pt x="44" y="45"/>
                    <a:pt x="44" y="45"/>
                    <a:pt x="44" y="45"/>
                  </a:cubicBezTo>
                  <a:cubicBezTo>
                    <a:pt x="28" y="45"/>
                    <a:pt x="28" y="45"/>
                    <a:pt x="28" y="45"/>
                  </a:cubicBezTo>
                  <a:cubicBezTo>
                    <a:pt x="26" y="39"/>
                    <a:pt x="21" y="36"/>
                    <a:pt x="15" y="36"/>
                  </a:cubicBezTo>
                  <a:cubicBezTo>
                    <a:pt x="15" y="36"/>
                    <a:pt x="15" y="36"/>
                    <a:pt x="15" y="36"/>
                  </a:cubicBezTo>
                  <a:cubicBezTo>
                    <a:pt x="6" y="36"/>
                    <a:pt x="0" y="42"/>
                    <a:pt x="0" y="50"/>
                  </a:cubicBezTo>
                  <a:cubicBezTo>
                    <a:pt x="0" y="59"/>
                    <a:pt x="6" y="65"/>
                    <a:pt x="15" y="65"/>
                  </a:cubicBezTo>
                  <a:cubicBezTo>
                    <a:pt x="15" y="65"/>
                    <a:pt x="15" y="65"/>
                    <a:pt x="15" y="65"/>
                  </a:cubicBezTo>
                  <a:cubicBezTo>
                    <a:pt x="21" y="65"/>
                    <a:pt x="26" y="62"/>
                    <a:pt x="28"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1" y="56"/>
                    <a:pt x="71" y="56"/>
                    <a:pt x="71" y="56"/>
                  </a:cubicBezTo>
                  <a:cubicBezTo>
                    <a:pt x="73" y="62"/>
                    <a:pt x="79" y="65"/>
                    <a:pt x="85" y="65"/>
                  </a:cubicBezTo>
                  <a:cubicBezTo>
                    <a:pt x="85" y="65"/>
                    <a:pt x="85" y="65"/>
                    <a:pt x="85" y="65"/>
                  </a:cubicBezTo>
                  <a:cubicBezTo>
                    <a:pt x="93"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60" name="Freeform 386"/>
            <p:cNvSpPr>
              <a:spLocks/>
            </p:cNvSpPr>
            <p:nvPr/>
          </p:nvSpPr>
          <p:spPr bwMode="auto">
            <a:xfrm>
              <a:off x="6780213" y="5443538"/>
              <a:ext cx="79375" cy="82550"/>
            </a:xfrm>
            <a:custGeom>
              <a:avLst/>
              <a:gdLst>
                <a:gd name="T0" fmla="*/ 100 w 100"/>
                <a:gd name="T1" fmla="*/ 50 h 101"/>
                <a:gd name="T2" fmla="*/ 85 w 100"/>
                <a:gd name="T3" fmla="*/ 36 h 101"/>
                <a:gd name="T4" fmla="*/ 85 w 100"/>
                <a:gd name="T5" fmla="*/ 36 h 101"/>
                <a:gd name="T6" fmla="*/ 71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4 w 100"/>
                <a:gd name="T23" fmla="*/ 29 h 101"/>
                <a:gd name="T24" fmla="*/ 44 w 100"/>
                <a:gd name="T25" fmla="*/ 45 h 101"/>
                <a:gd name="T26" fmla="*/ 29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9 w 100"/>
                <a:gd name="T39" fmla="*/ 56 h 101"/>
                <a:gd name="T40" fmla="*/ 44 w 100"/>
                <a:gd name="T41" fmla="*/ 56 h 101"/>
                <a:gd name="T42" fmla="*/ 44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1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3" y="36"/>
                    <a:pt x="85" y="36"/>
                  </a:cubicBezTo>
                  <a:cubicBezTo>
                    <a:pt x="85" y="36"/>
                    <a:pt x="85" y="36"/>
                    <a:pt x="85" y="36"/>
                  </a:cubicBezTo>
                  <a:cubicBezTo>
                    <a:pt x="79" y="36"/>
                    <a:pt x="74" y="39"/>
                    <a:pt x="71"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4" y="29"/>
                  </a:cubicBezTo>
                  <a:cubicBezTo>
                    <a:pt x="44" y="45"/>
                    <a:pt x="44" y="45"/>
                    <a:pt x="44" y="45"/>
                  </a:cubicBezTo>
                  <a:cubicBezTo>
                    <a:pt x="29" y="45"/>
                    <a:pt x="29" y="45"/>
                    <a:pt x="29" y="45"/>
                  </a:cubicBezTo>
                  <a:cubicBezTo>
                    <a:pt x="26"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6" y="62"/>
                    <a:pt x="29"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1" y="56"/>
                    <a:pt x="71" y="56"/>
                    <a:pt x="71" y="56"/>
                  </a:cubicBezTo>
                  <a:cubicBezTo>
                    <a:pt x="74" y="62"/>
                    <a:pt x="79" y="65"/>
                    <a:pt x="85" y="65"/>
                  </a:cubicBezTo>
                  <a:cubicBezTo>
                    <a:pt x="85" y="65"/>
                    <a:pt x="85" y="65"/>
                    <a:pt x="85" y="65"/>
                  </a:cubicBezTo>
                  <a:cubicBezTo>
                    <a:pt x="93"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61" name="Freeform 387"/>
            <p:cNvSpPr>
              <a:spLocks/>
            </p:cNvSpPr>
            <p:nvPr/>
          </p:nvSpPr>
          <p:spPr bwMode="auto">
            <a:xfrm>
              <a:off x="6937375" y="5443538"/>
              <a:ext cx="80963" cy="82550"/>
            </a:xfrm>
            <a:custGeom>
              <a:avLst/>
              <a:gdLst>
                <a:gd name="T0" fmla="*/ 100 w 100"/>
                <a:gd name="T1" fmla="*/ 50 h 101"/>
                <a:gd name="T2" fmla="*/ 85 w 100"/>
                <a:gd name="T3" fmla="*/ 36 h 101"/>
                <a:gd name="T4" fmla="*/ 85 w 100"/>
                <a:gd name="T5" fmla="*/ 36 h 101"/>
                <a:gd name="T6" fmla="*/ 72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5 w 100"/>
                <a:gd name="T23" fmla="*/ 29 h 101"/>
                <a:gd name="T24" fmla="*/ 45 w 100"/>
                <a:gd name="T25" fmla="*/ 45 h 101"/>
                <a:gd name="T26" fmla="*/ 29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9 w 100"/>
                <a:gd name="T39" fmla="*/ 56 h 101"/>
                <a:gd name="T40" fmla="*/ 45 w 100"/>
                <a:gd name="T41" fmla="*/ 56 h 101"/>
                <a:gd name="T42" fmla="*/ 45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2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4" y="36"/>
                    <a:pt x="85" y="36"/>
                  </a:cubicBezTo>
                  <a:cubicBezTo>
                    <a:pt x="85" y="36"/>
                    <a:pt x="85" y="36"/>
                    <a:pt x="85" y="36"/>
                  </a:cubicBezTo>
                  <a:cubicBezTo>
                    <a:pt x="79" y="36"/>
                    <a:pt x="74" y="39"/>
                    <a:pt x="72"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9" y="0"/>
                    <a:pt x="50" y="0"/>
                  </a:cubicBezTo>
                  <a:cubicBezTo>
                    <a:pt x="42" y="0"/>
                    <a:pt x="35" y="7"/>
                    <a:pt x="35" y="15"/>
                  </a:cubicBezTo>
                  <a:cubicBezTo>
                    <a:pt x="35" y="15"/>
                    <a:pt x="35" y="15"/>
                    <a:pt x="35" y="15"/>
                  </a:cubicBezTo>
                  <a:cubicBezTo>
                    <a:pt x="35" y="22"/>
                    <a:pt x="39" y="27"/>
                    <a:pt x="45" y="29"/>
                  </a:cubicBezTo>
                  <a:cubicBezTo>
                    <a:pt x="45" y="45"/>
                    <a:pt x="45" y="45"/>
                    <a:pt x="45" y="45"/>
                  </a:cubicBezTo>
                  <a:cubicBezTo>
                    <a:pt x="29" y="45"/>
                    <a:pt x="29" y="45"/>
                    <a:pt x="29" y="45"/>
                  </a:cubicBezTo>
                  <a:cubicBezTo>
                    <a:pt x="27"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7" y="62"/>
                    <a:pt x="29" y="56"/>
                  </a:cubicBezTo>
                  <a:cubicBezTo>
                    <a:pt x="45" y="56"/>
                    <a:pt x="45" y="56"/>
                    <a:pt x="45" y="56"/>
                  </a:cubicBezTo>
                  <a:cubicBezTo>
                    <a:pt x="45" y="72"/>
                    <a:pt x="45" y="72"/>
                    <a:pt x="45" y="72"/>
                  </a:cubicBezTo>
                  <a:cubicBezTo>
                    <a:pt x="39" y="74"/>
                    <a:pt x="35" y="79"/>
                    <a:pt x="35" y="86"/>
                  </a:cubicBezTo>
                  <a:cubicBezTo>
                    <a:pt x="35" y="86"/>
                    <a:pt x="35" y="86"/>
                    <a:pt x="35" y="86"/>
                  </a:cubicBezTo>
                  <a:cubicBezTo>
                    <a:pt x="35" y="94"/>
                    <a:pt x="42" y="101"/>
                    <a:pt x="50" y="101"/>
                  </a:cubicBezTo>
                  <a:cubicBezTo>
                    <a:pt x="59" y="101"/>
                    <a:pt x="65" y="94"/>
                    <a:pt x="65" y="86"/>
                  </a:cubicBezTo>
                  <a:cubicBezTo>
                    <a:pt x="65" y="86"/>
                    <a:pt x="65" y="86"/>
                    <a:pt x="65" y="86"/>
                  </a:cubicBezTo>
                  <a:cubicBezTo>
                    <a:pt x="65" y="79"/>
                    <a:pt x="61" y="74"/>
                    <a:pt x="56" y="72"/>
                  </a:cubicBezTo>
                  <a:cubicBezTo>
                    <a:pt x="56" y="56"/>
                    <a:pt x="56" y="56"/>
                    <a:pt x="56" y="56"/>
                  </a:cubicBezTo>
                  <a:cubicBezTo>
                    <a:pt x="72" y="56"/>
                    <a:pt x="72" y="56"/>
                    <a:pt x="72" y="56"/>
                  </a:cubicBezTo>
                  <a:cubicBezTo>
                    <a:pt x="74" y="62"/>
                    <a:pt x="79" y="65"/>
                    <a:pt x="85" y="65"/>
                  </a:cubicBezTo>
                  <a:cubicBezTo>
                    <a:pt x="85" y="65"/>
                    <a:pt x="85" y="65"/>
                    <a:pt x="85" y="65"/>
                  </a:cubicBezTo>
                  <a:cubicBezTo>
                    <a:pt x="94"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62" name="Freeform 388"/>
            <p:cNvSpPr>
              <a:spLocks/>
            </p:cNvSpPr>
            <p:nvPr/>
          </p:nvSpPr>
          <p:spPr bwMode="auto">
            <a:xfrm>
              <a:off x="7096125" y="5443538"/>
              <a:ext cx="80963" cy="82550"/>
            </a:xfrm>
            <a:custGeom>
              <a:avLst/>
              <a:gdLst>
                <a:gd name="T0" fmla="*/ 100 w 100"/>
                <a:gd name="T1" fmla="*/ 50 h 101"/>
                <a:gd name="T2" fmla="*/ 85 w 100"/>
                <a:gd name="T3" fmla="*/ 36 h 101"/>
                <a:gd name="T4" fmla="*/ 85 w 100"/>
                <a:gd name="T5" fmla="*/ 36 h 101"/>
                <a:gd name="T6" fmla="*/ 71 w 100"/>
                <a:gd name="T7" fmla="*/ 45 h 101"/>
                <a:gd name="T8" fmla="*/ 55 w 100"/>
                <a:gd name="T9" fmla="*/ 45 h 101"/>
                <a:gd name="T10" fmla="*/ 55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4 w 100"/>
                <a:gd name="T23" fmla="*/ 29 h 101"/>
                <a:gd name="T24" fmla="*/ 44 w 100"/>
                <a:gd name="T25" fmla="*/ 45 h 101"/>
                <a:gd name="T26" fmla="*/ 28 w 100"/>
                <a:gd name="T27" fmla="*/ 45 h 101"/>
                <a:gd name="T28" fmla="*/ 14 w 100"/>
                <a:gd name="T29" fmla="*/ 36 h 101"/>
                <a:gd name="T30" fmla="*/ 14 w 100"/>
                <a:gd name="T31" fmla="*/ 36 h 101"/>
                <a:gd name="T32" fmla="*/ 0 w 100"/>
                <a:gd name="T33" fmla="*/ 50 h 101"/>
                <a:gd name="T34" fmla="*/ 14 w 100"/>
                <a:gd name="T35" fmla="*/ 65 h 101"/>
                <a:gd name="T36" fmla="*/ 14 w 100"/>
                <a:gd name="T37" fmla="*/ 65 h 101"/>
                <a:gd name="T38" fmla="*/ 28 w 100"/>
                <a:gd name="T39" fmla="*/ 56 h 101"/>
                <a:gd name="T40" fmla="*/ 44 w 100"/>
                <a:gd name="T41" fmla="*/ 56 h 101"/>
                <a:gd name="T42" fmla="*/ 44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5 w 100"/>
                <a:gd name="T55" fmla="*/ 72 h 101"/>
                <a:gd name="T56" fmla="*/ 55 w 100"/>
                <a:gd name="T57" fmla="*/ 56 h 101"/>
                <a:gd name="T58" fmla="*/ 71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3" y="36"/>
                    <a:pt x="85" y="36"/>
                  </a:cubicBezTo>
                  <a:cubicBezTo>
                    <a:pt x="85" y="36"/>
                    <a:pt x="85" y="36"/>
                    <a:pt x="85" y="36"/>
                  </a:cubicBezTo>
                  <a:cubicBezTo>
                    <a:pt x="79" y="36"/>
                    <a:pt x="73" y="39"/>
                    <a:pt x="71" y="45"/>
                  </a:cubicBezTo>
                  <a:cubicBezTo>
                    <a:pt x="55" y="45"/>
                    <a:pt x="55" y="45"/>
                    <a:pt x="55" y="45"/>
                  </a:cubicBezTo>
                  <a:cubicBezTo>
                    <a:pt x="55" y="29"/>
                    <a:pt x="55" y="29"/>
                    <a:pt x="55" y="29"/>
                  </a:cubicBezTo>
                  <a:cubicBezTo>
                    <a:pt x="61" y="27"/>
                    <a:pt x="65" y="22"/>
                    <a:pt x="65" y="15"/>
                  </a:cubicBezTo>
                  <a:cubicBezTo>
                    <a:pt x="65" y="15"/>
                    <a:pt x="65" y="15"/>
                    <a:pt x="65" y="15"/>
                  </a:cubicBezTo>
                  <a:cubicBezTo>
                    <a:pt x="65" y="7"/>
                    <a:pt x="58" y="0"/>
                    <a:pt x="50" y="0"/>
                  </a:cubicBezTo>
                  <a:cubicBezTo>
                    <a:pt x="41" y="0"/>
                    <a:pt x="35" y="7"/>
                    <a:pt x="35" y="15"/>
                  </a:cubicBezTo>
                  <a:cubicBezTo>
                    <a:pt x="35" y="15"/>
                    <a:pt x="35" y="15"/>
                    <a:pt x="35" y="15"/>
                  </a:cubicBezTo>
                  <a:cubicBezTo>
                    <a:pt x="35" y="22"/>
                    <a:pt x="39" y="27"/>
                    <a:pt x="44" y="29"/>
                  </a:cubicBezTo>
                  <a:cubicBezTo>
                    <a:pt x="44" y="45"/>
                    <a:pt x="44" y="45"/>
                    <a:pt x="44" y="45"/>
                  </a:cubicBezTo>
                  <a:cubicBezTo>
                    <a:pt x="28" y="45"/>
                    <a:pt x="28" y="45"/>
                    <a:pt x="28" y="45"/>
                  </a:cubicBezTo>
                  <a:cubicBezTo>
                    <a:pt x="26" y="39"/>
                    <a:pt x="21" y="36"/>
                    <a:pt x="14" y="36"/>
                  </a:cubicBezTo>
                  <a:cubicBezTo>
                    <a:pt x="14" y="36"/>
                    <a:pt x="14" y="36"/>
                    <a:pt x="14" y="36"/>
                  </a:cubicBezTo>
                  <a:cubicBezTo>
                    <a:pt x="6" y="36"/>
                    <a:pt x="0" y="42"/>
                    <a:pt x="0" y="50"/>
                  </a:cubicBezTo>
                  <a:cubicBezTo>
                    <a:pt x="0" y="59"/>
                    <a:pt x="6" y="65"/>
                    <a:pt x="14" y="65"/>
                  </a:cubicBezTo>
                  <a:cubicBezTo>
                    <a:pt x="14" y="65"/>
                    <a:pt x="14" y="65"/>
                    <a:pt x="14" y="65"/>
                  </a:cubicBezTo>
                  <a:cubicBezTo>
                    <a:pt x="21" y="65"/>
                    <a:pt x="26" y="62"/>
                    <a:pt x="28"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1" y="101"/>
                    <a:pt x="50" y="101"/>
                  </a:cubicBezTo>
                  <a:cubicBezTo>
                    <a:pt x="58" y="101"/>
                    <a:pt x="65" y="94"/>
                    <a:pt x="65" y="86"/>
                  </a:cubicBezTo>
                  <a:cubicBezTo>
                    <a:pt x="65" y="86"/>
                    <a:pt x="65" y="86"/>
                    <a:pt x="65" y="86"/>
                  </a:cubicBezTo>
                  <a:cubicBezTo>
                    <a:pt x="65" y="79"/>
                    <a:pt x="61" y="74"/>
                    <a:pt x="55" y="72"/>
                  </a:cubicBezTo>
                  <a:cubicBezTo>
                    <a:pt x="55" y="56"/>
                    <a:pt x="55" y="56"/>
                    <a:pt x="55" y="56"/>
                  </a:cubicBezTo>
                  <a:cubicBezTo>
                    <a:pt x="71" y="56"/>
                    <a:pt x="71" y="56"/>
                    <a:pt x="71" y="56"/>
                  </a:cubicBezTo>
                  <a:cubicBezTo>
                    <a:pt x="73" y="62"/>
                    <a:pt x="79" y="65"/>
                    <a:pt x="85" y="65"/>
                  </a:cubicBezTo>
                  <a:cubicBezTo>
                    <a:pt x="85" y="65"/>
                    <a:pt x="85" y="65"/>
                    <a:pt x="85" y="65"/>
                  </a:cubicBezTo>
                  <a:cubicBezTo>
                    <a:pt x="93"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63" name="Freeform 389"/>
            <p:cNvSpPr>
              <a:spLocks/>
            </p:cNvSpPr>
            <p:nvPr/>
          </p:nvSpPr>
          <p:spPr bwMode="auto">
            <a:xfrm>
              <a:off x="7254875" y="5443538"/>
              <a:ext cx="80963" cy="82550"/>
            </a:xfrm>
            <a:custGeom>
              <a:avLst/>
              <a:gdLst>
                <a:gd name="T0" fmla="*/ 100 w 100"/>
                <a:gd name="T1" fmla="*/ 50 h 101"/>
                <a:gd name="T2" fmla="*/ 85 w 100"/>
                <a:gd name="T3" fmla="*/ 36 h 101"/>
                <a:gd name="T4" fmla="*/ 85 w 100"/>
                <a:gd name="T5" fmla="*/ 36 h 101"/>
                <a:gd name="T6" fmla="*/ 71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4 w 100"/>
                <a:gd name="T23" fmla="*/ 29 h 101"/>
                <a:gd name="T24" fmla="*/ 44 w 100"/>
                <a:gd name="T25" fmla="*/ 45 h 101"/>
                <a:gd name="T26" fmla="*/ 29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9 w 100"/>
                <a:gd name="T39" fmla="*/ 56 h 101"/>
                <a:gd name="T40" fmla="*/ 44 w 100"/>
                <a:gd name="T41" fmla="*/ 56 h 101"/>
                <a:gd name="T42" fmla="*/ 44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1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3" y="36"/>
                    <a:pt x="85" y="36"/>
                  </a:cubicBezTo>
                  <a:cubicBezTo>
                    <a:pt x="85" y="36"/>
                    <a:pt x="85" y="36"/>
                    <a:pt x="85" y="36"/>
                  </a:cubicBezTo>
                  <a:cubicBezTo>
                    <a:pt x="79" y="36"/>
                    <a:pt x="74" y="39"/>
                    <a:pt x="71"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4" y="29"/>
                  </a:cubicBezTo>
                  <a:cubicBezTo>
                    <a:pt x="44" y="45"/>
                    <a:pt x="44" y="45"/>
                    <a:pt x="44" y="45"/>
                  </a:cubicBezTo>
                  <a:cubicBezTo>
                    <a:pt x="29" y="45"/>
                    <a:pt x="29" y="45"/>
                    <a:pt x="29" y="45"/>
                  </a:cubicBezTo>
                  <a:cubicBezTo>
                    <a:pt x="26"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6" y="62"/>
                    <a:pt x="29"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1" y="56"/>
                    <a:pt x="71" y="56"/>
                    <a:pt x="71" y="56"/>
                  </a:cubicBezTo>
                  <a:cubicBezTo>
                    <a:pt x="74" y="62"/>
                    <a:pt x="79" y="65"/>
                    <a:pt x="85" y="65"/>
                  </a:cubicBezTo>
                  <a:cubicBezTo>
                    <a:pt x="85" y="65"/>
                    <a:pt x="85" y="65"/>
                    <a:pt x="85" y="65"/>
                  </a:cubicBezTo>
                  <a:cubicBezTo>
                    <a:pt x="93"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64" name="Freeform 390"/>
            <p:cNvSpPr>
              <a:spLocks/>
            </p:cNvSpPr>
            <p:nvPr/>
          </p:nvSpPr>
          <p:spPr bwMode="auto">
            <a:xfrm>
              <a:off x="7413625" y="5443538"/>
              <a:ext cx="80963" cy="82550"/>
            </a:xfrm>
            <a:custGeom>
              <a:avLst/>
              <a:gdLst>
                <a:gd name="T0" fmla="*/ 85 w 100"/>
                <a:gd name="T1" fmla="*/ 36 h 101"/>
                <a:gd name="T2" fmla="*/ 85 w 100"/>
                <a:gd name="T3" fmla="*/ 36 h 101"/>
                <a:gd name="T4" fmla="*/ 72 w 100"/>
                <a:gd name="T5" fmla="*/ 45 h 101"/>
                <a:gd name="T6" fmla="*/ 56 w 100"/>
                <a:gd name="T7" fmla="*/ 45 h 101"/>
                <a:gd name="T8" fmla="*/ 56 w 100"/>
                <a:gd name="T9" fmla="*/ 29 h 101"/>
                <a:gd name="T10" fmla="*/ 65 w 100"/>
                <a:gd name="T11" fmla="*/ 15 h 101"/>
                <a:gd name="T12" fmla="*/ 65 w 100"/>
                <a:gd name="T13" fmla="*/ 15 h 101"/>
                <a:gd name="T14" fmla="*/ 50 w 100"/>
                <a:gd name="T15" fmla="*/ 0 h 101"/>
                <a:gd name="T16" fmla="*/ 35 w 100"/>
                <a:gd name="T17" fmla="*/ 15 h 101"/>
                <a:gd name="T18" fmla="*/ 35 w 100"/>
                <a:gd name="T19" fmla="*/ 15 h 101"/>
                <a:gd name="T20" fmla="*/ 44 w 100"/>
                <a:gd name="T21" fmla="*/ 29 h 101"/>
                <a:gd name="T22" fmla="*/ 44 w 100"/>
                <a:gd name="T23" fmla="*/ 45 h 101"/>
                <a:gd name="T24" fmla="*/ 29 w 100"/>
                <a:gd name="T25" fmla="*/ 45 h 101"/>
                <a:gd name="T26" fmla="*/ 15 w 100"/>
                <a:gd name="T27" fmla="*/ 36 h 101"/>
                <a:gd name="T28" fmla="*/ 15 w 100"/>
                <a:gd name="T29" fmla="*/ 36 h 101"/>
                <a:gd name="T30" fmla="*/ 0 w 100"/>
                <a:gd name="T31" fmla="*/ 50 h 101"/>
                <a:gd name="T32" fmla="*/ 15 w 100"/>
                <a:gd name="T33" fmla="*/ 65 h 101"/>
                <a:gd name="T34" fmla="*/ 15 w 100"/>
                <a:gd name="T35" fmla="*/ 65 h 101"/>
                <a:gd name="T36" fmla="*/ 29 w 100"/>
                <a:gd name="T37" fmla="*/ 56 h 101"/>
                <a:gd name="T38" fmla="*/ 44 w 100"/>
                <a:gd name="T39" fmla="*/ 56 h 101"/>
                <a:gd name="T40" fmla="*/ 44 w 100"/>
                <a:gd name="T41" fmla="*/ 72 h 101"/>
                <a:gd name="T42" fmla="*/ 35 w 100"/>
                <a:gd name="T43" fmla="*/ 86 h 101"/>
                <a:gd name="T44" fmla="*/ 35 w 100"/>
                <a:gd name="T45" fmla="*/ 86 h 101"/>
                <a:gd name="T46" fmla="*/ 50 w 100"/>
                <a:gd name="T47" fmla="*/ 101 h 101"/>
                <a:gd name="T48" fmla="*/ 65 w 100"/>
                <a:gd name="T49" fmla="*/ 86 h 101"/>
                <a:gd name="T50" fmla="*/ 65 w 100"/>
                <a:gd name="T51" fmla="*/ 86 h 101"/>
                <a:gd name="T52" fmla="*/ 56 w 100"/>
                <a:gd name="T53" fmla="*/ 72 h 101"/>
                <a:gd name="T54" fmla="*/ 56 w 100"/>
                <a:gd name="T55" fmla="*/ 56 h 101"/>
                <a:gd name="T56" fmla="*/ 72 w 100"/>
                <a:gd name="T57" fmla="*/ 56 h 101"/>
                <a:gd name="T58" fmla="*/ 85 w 100"/>
                <a:gd name="T59" fmla="*/ 65 h 101"/>
                <a:gd name="T60" fmla="*/ 85 w 100"/>
                <a:gd name="T61" fmla="*/ 65 h 101"/>
                <a:gd name="T62" fmla="*/ 100 w 100"/>
                <a:gd name="T63" fmla="*/ 50 h 101"/>
                <a:gd name="T64" fmla="*/ 85 w 100"/>
                <a:gd name="T65" fmla="*/ 3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85" y="36"/>
                  </a:moveTo>
                  <a:cubicBezTo>
                    <a:pt x="85" y="36"/>
                    <a:pt x="85" y="36"/>
                    <a:pt x="85" y="36"/>
                  </a:cubicBezTo>
                  <a:cubicBezTo>
                    <a:pt x="79" y="36"/>
                    <a:pt x="74" y="39"/>
                    <a:pt x="72"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4" y="29"/>
                  </a:cubicBezTo>
                  <a:cubicBezTo>
                    <a:pt x="44" y="45"/>
                    <a:pt x="44" y="45"/>
                    <a:pt x="44" y="45"/>
                  </a:cubicBezTo>
                  <a:cubicBezTo>
                    <a:pt x="29" y="45"/>
                    <a:pt x="29" y="45"/>
                    <a:pt x="29" y="45"/>
                  </a:cubicBezTo>
                  <a:cubicBezTo>
                    <a:pt x="27"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7" y="62"/>
                    <a:pt x="29"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2" y="56"/>
                    <a:pt x="72" y="56"/>
                    <a:pt x="72" y="56"/>
                  </a:cubicBezTo>
                  <a:cubicBezTo>
                    <a:pt x="74" y="62"/>
                    <a:pt x="79" y="65"/>
                    <a:pt x="85" y="65"/>
                  </a:cubicBezTo>
                  <a:cubicBezTo>
                    <a:pt x="85" y="65"/>
                    <a:pt x="85" y="65"/>
                    <a:pt x="85" y="65"/>
                  </a:cubicBezTo>
                  <a:cubicBezTo>
                    <a:pt x="93" y="65"/>
                    <a:pt x="100" y="59"/>
                    <a:pt x="100" y="50"/>
                  </a:cubicBezTo>
                  <a:cubicBezTo>
                    <a:pt x="100" y="42"/>
                    <a:pt x="93" y="36"/>
                    <a:pt x="85" y="36"/>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65" name="Freeform 391"/>
            <p:cNvSpPr>
              <a:spLocks/>
            </p:cNvSpPr>
            <p:nvPr/>
          </p:nvSpPr>
          <p:spPr bwMode="auto">
            <a:xfrm>
              <a:off x="6146800" y="5603875"/>
              <a:ext cx="79375" cy="79375"/>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8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5 h 100"/>
                <a:gd name="T40" fmla="*/ 44 w 100"/>
                <a:gd name="T41" fmla="*/ 55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1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4" y="28"/>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1" y="55"/>
                    <a:pt x="71" y="55"/>
                    <a:pt x="71" y="55"/>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66" name="Freeform 392"/>
            <p:cNvSpPr>
              <a:spLocks/>
            </p:cNvSpPr>
            <p:nvPr/>
          </p:nvSpPr>
          <p:spPr bwMode="auto">
            <a:xfrm>
              <a:off x="6303963" y="5603875"/>
              <a:ext cx="80963" cy="79375"/>
            </a:xfrm>
            <a:custGeom>
              <a:avLst/>
              <a:gdLst>
                <a:gd name="T0" fmla="*/ 100 w 100"/>
                <a:gd name="T1" fmla="*/ 50 h 100"/>
                <a:gd name="T2" fmla="*/ 85 w 100"/>
                <a:gd name="T3" fmla="*/ 35 h 100"/>
                <a:gd name="T4" fmla="*/ 85 w 100"/>
                <a:gd name="T5" fmla="*/ 35 h 100"/>
                <a:gd name="T6" fmla="*/ 72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8 h 100"/>
                <a:gd name="T24" fmla="*/ 45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5 h 100"/>
                <a:gd name="T40" fmla="*/ 45 w 100"/>
                <a:gd name="T41" fmla="*/ 55 h 100"/>
                <a:gd name="T42" fmla="*/ 45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2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5" y="28"/>
                  </a:cubicBezTo>
                  <a:cubicBezTo>
                    <a:pt x="45" y="44"/>
                    <a:pt x="45" y="44"/>
                    <a:pt x="45"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5"/>
                  </a:cubicBezTo>
                  <a:cubicBezTo>
                    <a:pt x="45" y="55"/>
                    <a:pt x="45" y="55"/>
                    <a:pt x="45" y="55"/>
                  </a:cubicBezTo>
                  <a:cubicBezTo>
                    <a:pt x="45" y="71"/>
                    <a:pt x="45" y="71"/>
                    <a:pt x="45"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2" y="55"/>
                    <a:pt x="72" y="55"/>
                    <a:pt x="72" y="55"/>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67" name="Freeform 393"/>
            <p:cNvSpPr>
              <a:spLocks/>
            </p:cNvSpPr>
            <p:nvPr/>
          </p:nvSpPr>
          <p:spPr bwMode="auto">
            <a:xfrm>
              <a:off x="6462713" y="5603875"/>
              <a:ext cx="80963" cy="79375"/>
            </a:xfrm>
            <a:custGeom>
              <a:avLst/>
              <a:gdLst>
                <a:gd name="T0" fmla="*/ 101 w 101"/>
                <a:gd name="T1" fmla="*/ 50 h 100"/>
                <a:gd name="T2" fmla="*/ 86 w 101"/>
                <a:gd name="T3" fmla="*/ 35 h 100"/>
                <a:gd name="T4" fmla="*/ 86 w 101"/>
                <a:gd name="T5" fmla="*/ 35 h 100"/>
                <a:gd name="T6" fmla="*/ 72 w 101"/>
                <a:gd name="T7" fmla="*/ 44 h 100"/>
                <a:gd name="T8" fmla="*/ 56 w 101"/>
                <a:gd name="T9" fmla="*/ 44 h 100"/>
                <a:gd name="T10" fmla="*/ 56 w 101"/>
                <a:gd name="T11" fmla="*/ 28 h 100"/>
                <a:gd name="T12" fmla="*/ 65 w 101"/>
                <a:gd name="T13" fmla="*/ 15 h 100"/>
                <a:gd name="T14" fmla="*/ 65 w 101"/>
                <a:gd name="T15" fmla="*/ 15 h 100"/>
                <a:gd name="T16" fmla="*/ 51 w 101"/>
                <a:gd name="T17" fmla="*/ 0 h 100"/>
                <a:gd name="T18" fmla="*/ 36 w 101"/>
                <a:gd name="T19" fmla="*/ 15 h 100"/>
                <a:gd name="T20" fmla="*/ 36 w 101"/>
                <a:gd name="T21" fmla="*/ 15 h 100"/>
                <a:gd name="T22" fmla="*/ 45 w 101"/>
                <a:gd name="T23" fmla="*/ 28 h 100"/>
                <a:gd name="T24" fmla="*/ 45 w 101"/>
                <a:gd name="T25" fmla="*/ 44 h 100"/>
                <a:gd name="T26" fmla="*/ 29 w 101"/>
                <a:gd name="T27" fmla="*/ 44 h 100"/>
                <a:gd name="T28" fmla="*/ 15 w 101"/>
                <a:gd name="T29" fmla="*/ 35 h 100"/>
                <a:gd name="T30" fmla="*/ 15 w 101"/>
                <a:gd name="T31" fmla="*/ 35 h 100"/>
                <a:gd name="T32" fmla="*/ 0 w 101"/>
                <a:gd name="T33" fmla="*/ 50 h 100"/>
                <a:gd name="T34" fmla="*/ 15 w 101"/>
                <a:gd name="T35" fmla="*/ 65 h 100"/>
                <a:gd name="T36" fmla="*/ 15 w 101"/>
                <a:gd name="T37" fmla="*/ 65 h 100"/>
                <a:gd name="T38" fmla="*/ 29 w 101"/>
                <a:gd name="T39" fmla="*/ 55 h 100"/>
                <a:gd name="T40" fmla="*/ 45 w 101"/>
                <a:gd name="T41" fmla="*/ 55 h 100"/>
                <a:gd name="T42" fmla="*/ 45 w 101"/>
                <a:gd name="T43" fmla="*/ 71 h 100"/>
                <a:gd name="T44" fmla="*/ 36 w 101"/>
                <a:gd name="T45" fmla="*/ 85 h 100"/>
                <a:gd name="T46" fmla="*/ 36 w 101"/>
                <a:gd name="T47" fmla="*/ 85 h 100"/>
                <a:gd name="T48" fmla="*/ 51 w 101"/>
                <a:gd name="T49" fmla="*/ 100 h 100"/>
                <a:gd name="T50" fmla="*/ 65 w 101"/>
                <a:gd name="T51" fmla="*/ 85 h 100"/>
                <a:gd name="T52" fmla="*/ 65 w 101"/>
                <a:gd name="T53" fmla="*/ 85 h 100"/>
                <a:gd name="T54" fmla="*/ 56 w 101"/>
                <a:gd name="T55" fmla="*/ 71 h 100"/>
                <a:gd name="T56" fmla="*/ 56 w 101"/>
                <a:gd name="T57" fmla="*/ 55 h 100"/>
                <a:gd name="T58" fmla="*/ 72 w 101"/>
                <a:gd name="T59" fmla="*/ 55 h 100"/>
                <a:gd name="T60" fmla="*/ 86 w 101"/>
                <a:gd name="T61" fmla="*/ 65 h 100"/>
                <a:gd name="T62" fmla="*/ 86 w 101"/>
                <a:gd name="T63" fmla="*/ 65 h 100"/>
                <a:gd name="T64" fmla="*/ 101 w 101"/>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1" h="100">
                  <a:moveTo>
                    <a:pt x="101" y="50"/>
                  </a:moveTo>
                  <a:cubicBezTo>
                    <a:pt x="101" y="42"/>
                    <a:pt x="94" y="35"/>
                    <a:pt x="86" y="35"/>
                  </a:cubicBezTo>
                  <a:cubicBezTo>
                    <a:pt x="86" y="35"/>
                    <a:pt x="86" y="35"/>
                    <a:pt x="86" y="35"/>
                  </a:cubicBezTo>
                  <a:cubicBezTo>
                    <a:pt x="80" y="35"/>
                    <a:pt x="74" y="39"/>
                    <a:pt x="72" y="44"/>
                  </a:cubicBezTo>
                  <a:cubicBezTo>
                    <a:pt x="56" y="44"/>
                    <a:pt x="56" y="44"/>
                    <a:pt x="56" y="44"/>
                  </a:cubicBezTo>
                  <a:cubicBezTo>
                    <a:pt x="56" y="28"/>
                    <a:pt x="56" y="28"/>
                    <a:pt x="56" y="28"/>
                  </a:cubicBezTo>
                  <a:cubicBezTo>
                    <a:pt x="62" y="26"/>
                    <a:pt x="65" y="21"/>
                    <a:pt x="65" y="15"/>
                  </a:cubicBezTo>
                  <a:cubicBezTo>
                    <a:pt x="65" y="15"/>
                    <a:pt x="65" y="15"/>
                    <a:pt x="65" y="15"/>
                  </a:cubicBezTo>
                  <a:cubicBezTo>
                    <a:pt x="65" y="6"/>
                    <a:pt x="59" y="0"/>
                    <a:pt x="51" y="0"/>
                  </a:cubicBezTo>
                  <a:cubicBezTo>
                    <a:pt x="42" y="0"/>
                    <a:pt x="36" y="6"/>
                    <a:pt x="36" y="15"/>
                  </a:cubicBezTo>
                  <a:cubicBezTo>
                    <a:pt x="36" y="15"/>
                    <a:pt x="36" y="15"/>
                    <a:pt x="36" y="15"/>
                  </a:cubicBezTo>
                  <a:cubicBezTo>
                    <a:pt x="36" y="21"/>
                    <a:pt x="39" y="26"/>
                    <a:pt x="45" y="28"/>
                  </a:cubicBezTo>
                  <a:cubicBezTo>
                    <a:pt x="45" y="44"/>
                    <a:pt x="45" y="44"/>
                    <a:pt x="45" y="44"/>
                  </a:cubicBezTo>
                  <a:cubicBezTo>
                    <a:pt x="29" y="44"/>
                    <a:pt x="29" y="44"/>
                    <a:pt x="29" y="44"/>
                  </a:cubicBezTo>
                  <a:cubicBezTo>
                    <a:pt x="27" y="39"/>
                    <a:pt x="22"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2" y="65"/>
                    <a:pt x="27" y="61"/>
                    <a:pt x="29" y="55"/>
                  </a:cubicBezTo>
                  <a:cubicBezTo>
                    <a:pt x="45" y="55"/>
                    <a:pt x="45" y="55"/>
                    <a:pt x="45" y="55"/>
                  </a:cubicBezTo>
                  <a:cubicBezTo>
                    <a:pt x="45" y="71"/>
                    <a:pt x="45" y="71"/>
                    <a:pt x="45" y="71"/>
                  </a:cubicBezTo>
                  <a:cubicBezTo>
                    <a:pt x="39" y="73"/>
                    <a:pt x="36" y="79"/>
                    <a:pt x="36" y="85"/>
                  </a:cubicBezTo>
                  <a:cubicBezTo>
                    <a:pt x="36" y="85"/>
                    <a:pt x="36" y="85"/>
                    <a:pt x="36" y="85"/>
                  </a:cubicBezTo>
                  <a:cubicBezTo>
                    <a:pt x="36" y="93"/>
                    <a:pt x="42" y="100"/>
                    <a:pt x="51" y="100"/>
                  </a:cubicBezTo>
                  <a:cubicBezTo>
                    <a:pt x="59" y="100"/>
                    <a:pt x="65" y="93"/>
                    <a:pt x="65" y="85"/>
                  </a:cubicBezTo>
                  <a:cubicBezTo>
                    <a:pt x="65" y="85"/>
                    <a:pt x="65" y="85"/>
                    <a:pt x="65" y="85"/>
                  </a:cubicBezTo>
                  <a:cubicBezTo>
                    <a:pt x="65" y="79"/>
                    <a:pt x="62" y="73"/>
                    <a:pt x="56" y="71"/>
                  </a:cubicBezTo>
                  <a:cubicBezTo>
                    <a:pt x="56" y="55"/>
                    <a:pt x="56" y="55"/>
                    <a:pt x="56" y="55"/>
                  </a:cubicBezTo>
                  <a:cubicBezTo>
                    <a:pt x="72" y="55"/>
                    <a:pt x="72" y="55"/>
                    <a:pt x="72" y="55"/>
                  </a:cubicBezTo>
                  <a:cubicBezTo>
                    <a:pt x="74" y="61"/>
                    <a:pt x="80" y="65"/>
                    <a:pt x="86" y="65"/>
                  </a:cubicBezTo>
                  <a:cubicBezTo>
                    <a:pt x="86" y="65"/>
                    <a:pt x="86" y="65"/>
                    <a:pt x="86" y="65"/>
                  </a:cubicBezTo>
                  <a:cubicBezTo>
                    <a:pt x="94" y="65"/>
                    <a:pt x="101" y="58"/>
                    <a:pt x="101"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68" name="Freeform 394"/>
            <p:cNvSpPr>
              <a:spLocks/>
            </p:cNvSpPr>
            <p:nvPr/>
          </p:nvSpPr>
          <p:spPr bwMode="auto">
            <a:xfrm>
              <a:off x="6621463" y="5603875"/>
              <a:ext cx="80963" cy="79375"/>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8 h 100"/>
                <a:gd name="T24" fmla="*/ 44 w 100"/>
                <a:gd name="T25" fmla="*/ 44 h 100"/>
                <a:gd name="T26" fmla="*/ 28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8 w 100"/>
                <a:gd name="T39" fmla="*/ 55 h 100"/>
                <a:gd name="T40" fmla="*/ 44 w 100"/>
                <a:gd name="T41" fmla="*/ 55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1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4" y="28"/>
                  </a:cubicBezTo>
                  <a:cubicBezTo>
                    <a:pt x="44" y="44"/>
                    <a:pt x="44" y="44"/>
                    <a:pt x="44" y="44"/>
                  </a:cubicBezTo>
                  <a:cubicBezTo>
                    <a:pt x="28" y="44"/>
                    <a:pt x="28" y="44"/>
                    <a:pt x="28" y="44"/>
                  </a:cubicBezTo>
                  <a:cubicBezTo>
                    <a:pt x="26" y="39"/>
                    <a:pt x="21" y="35"/>
                    <a:pt x="15" y="35"/>
                  </a:cubicBezTo>
                  <a:cubicBezTo>
                    <a:pt x="15" y="35"/>
                    <a:pt x="15" y="35"/>
                    <a:pt x="15" y="35"/>
                  </a:cubicBezTo>
                  <a:cubicBezTo>
                    <a:pt x="6" y="35"/>
                    <a:pt x="0" y="42"/>
                    <a:pt x="0" y="50"/>
                  </a:cubicBezTo>
                  <a:cubicBezTo>
                    <a:pt x="0" y="58"/>
                    <a:pt x="6" y="65"/>
                    <a:pt x="15" y="65"/>
                  </a:cubicBezTo>
                  <a:cubicBezTo>
                    <a:pt x="15" y="65"/>
                    <a:pt x="15" y="65"/>
                    <a:pt x="15" y="65"/>
                  </a:cubicBezTo>
                  <a:cubicBezTo>
                    <a:pt x="21" y="65"/>
                    <a:pt x="26" y="61"/>
                    <a:pt x="28"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1" y="55"/>
                    <a:pt x="71" y="55"/>
                    <a:pt x="71" y="55"/>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69" name="Freeform 395"/>
            <p:cNvSpPr>
              <a:spLocks/>
            </p:cNvSpPr>
            <p:nvPr/>
          </p:nvSpPr>
          <p:spPr bwMode="auto">
            <a:xfrm>
              <a:off x="6780213" y="5603875"/>
              <a:ext cx="79375" cy="79375"/>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8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5 h 100"/>
                <a:gd name="T40" fmla="*/ 44 w 100"/>
                <a:gd name="T41" fmla="*/ 55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1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4" y="28"/>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1" y="55"/>
                    <a:pt x="71" y="55"/>
                    <a:pt x="71" y="55"/>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70" name="Freeform 396"/>
            <p:cNvSpPr>
              <a:spLocks/>
            </p:cNvSpPr>
            <p:nvPr/>
          </p:nvSpPr>
          <p:spPr bwMode="auto">
            <a:xfrm>
              <a:off x="6937375" y="5603875"/>
              <a:ext cx="80963" cy="79375"/>
            </a:xfrm>
            <a:custGeom>
              <a:avLst/>
              <a:gdLst>
                <a:gd name="T0" fmla="*/ 100 w 100"/>
                <a:gd name="T1" fmla="*/ 50 h 100"/>
                <a:gd name="T2" fmla="*/ 85 w 100"/>
                <a:gd name="T3" fmla="*/ 35 h 100"/>
                <a:gd name="T4" fmla="*/ 85 w 100"/>
                <a:gd name="T5" fmla="*/ 35 h 100"/>
                <a:gd name="T6" fmla="*/ 72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8 h 100"/>
                <a:gd name="T24" fmla="*/ 45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5 h 100"/>
                <a:gd name="T40" fmla="*/ 45 w 100"/>
                <a:gd name="T41" fmla="*/ 55 h 100"/>
                <a:gd name="T42" fmla="*/ 45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2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9" y="0"/>
                    <a:pt x="50" y="0"/>
                  </a:cubicBezTo>
                  <a:cubicBezTo>
                    <a:pt x="42" y="0"/>
                    <a:pt x="35" y="6"/>
                    <a:pt x="35" y="15"/>
                  </a:cubicBezTo>
                  <a:cubicBezTo>
                    <a:pt x="35" y="15"/>
                    <a:pt x="35" y="15"/>
                    <a:pt x="35" y="15"/>
                  </a:cubicBezTo>
                  <a:cubicBezTo>
                    <a:pt x="35" y="21"/>
                    <a:pt x="39" y="26"/>
                    <a:pt x="45" y="28"/>
                  </a:cubicBezTo>
                  <a:cubicBezTo>
                    <a:pt x="45" y="44"/>
                    <a:pt x="45" y="44"/>
                    <a:pt x="45"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5"/>
                  </a:cubicBezTo>
                  <a:cubicBezTo>
                    <a:pt x="45" y="55"/>
                    <a:pt x="45" y="55"/>
                    <a:pt x="45" y="55"/>
                  </a:cubicBezTo>
                  <a:cubicBezTo>
                    <a:pt x="45" y="71"/>
                    <a:pt x="45" y="71"/>
                    <a:pt x="45" y="71"/>
                  </a:cubicBezTo>
                  <a:cubicBezTo>
                    <a:pt x="39" y="73"/>
                    <a:pt x="35" y="79"/>
                    <a:pt x="35" y="85"/>
                  </a:cubicBezTo>
                  <a:cubicBezTo>
                    <a:pt x="35" y="85"/>
                    <a:pt x="35" y="85"/>
                    <a:pt x="35" y="85"/>
                  </a:cubicBezTo>
                  <a:cubicBezTo>
                    <a:pt x="35" y="93"/>
                    <a:pt x="42" y="100"/>
                    <a:pt x="50" y="100"/>
                  </a:cubicBezTo>
                  <a:cubicBezTo>
                    <a:pt x="59" y="100"/>
                    <a:pt x="65" y="93"/>
                    <a:pt x="65" y="85"/>
                  </a:cubicBezTo>
                  <a:cubicBezTo>
                    <a:pt x="65" y="85"/>
                    <a:pt x="65" y="85"/>
                    <a:pt x="65" y="85"/>
                  </a:cubicBezTo>
                  <a:cubicBezTo>
                    <a:pt x="65" y="79"/>
                    <a:pt x="61" y="73"/>
                    <a:pt x="56" y="71"/>
                  </a:cubicBezTo>
                  <a:cubicBezTo>
                    <a:pt x="56" y="55"/>
                    <a:pt x="56" y="55"/>
                    <a:pt x="56" y="55"/>
                  </a:cubicBezTo>
                  <a:cubicBezTo>
                    <a:pt x="72" y="55"/>
                    <a:pt x="72" y="55"/>
                    <a:pt x="72" y="55"/>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71" name="Freeform 397"/>
            <p:cNvSpPr>
              <a:spLocks/>
            </p:cNvSpPr>
            <p:nvPr/>
          </p:nvSpPr>
          <p:spPr bwMode="auto">
            <a:xfrm>
              <a:off x="7096125" y="5603875"/>
              <a:ext cx="80963" cy="79375"/>
            </a:xfrm>
            <a:custGeom>
              <a:avLst/>
              <a:gdLst>
                <a:gd name="T0" fmla="*/ 100 w 100"/>
                <a:gd name="T1" fmla="*/ 50 h 100"/>
                <a:gd name="T2" fmla="*/ 85 w 100"/>
                <a:gd name="T3" fmla="*/ 35 h 100"/>
                <a:gd name="T4" fmla="*/ 85 w 100"/>
                <a:gd name="T5" fmla="*/ 35 h 100"/>
                <a:gd name="T6" fmla="*/ 71 w 100"/>
                <a:gd name="T7" fmla="*/ 44 h 100"/>
                <a:gd name="T8" fmla="*/ 55 w 100"/>
                <a:gd name="T9" fmla="*/ 44 h 100"/>
                <a:gd name="T10" fmla="*/ 55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8 h 100"/>
                <a:gd name="T24" fmla="*/ 44 w 100"/>
                <a:gd name="T25" fmla="*/ 44 h 100"/>
                <a:gd name="T26" fmla="*/ 28 w 100"/>
                <a:gd name="T27" fmla="*/ 44 h 100"/>
                <a:gd name="T28" fmla="*/ 14 w 100"/>
                <a:gd name="T29" fmla="*/ 35 h 100"/>
                <a:gd name="T30" fmla="*/ 14 w 100"/>
                <a:gd name="T31" fmla="*/ 35 h 100"/>
                <a:gd name="T32" fmla="*/ 0 w 100"/>
                <a:gd name="T33" fmla="*/ 50 h 100"/>
                <a:gd name="T34" fmla="*/ 14 w 100"/>
                <a:gd name="T35" fmla="*/ 65 h 100"/>
                <a:gd name="T36" fmla="*/ 14 w 100"/>
                <a:gd name="T37" fmla="*/ 65 h 100"/>
                <a:gd name="T38" fmla="*/ 28 w 100"/>
                <a:gd name="T39" fmla="*/ 55 h 100"/>
                <a:gd name="T40" fmla="*/ 44 w 100"/>
                <a:gd name="T41" fmla="*/ 55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5 w 100"/>
                <a:gd name="T55" fmla="*/ 71 h 100"/>
                <a:gd name="T56" fmla="*/ 55 w 100"/>
                <a:gd name="T57" fmla="*/ 55 h 100"/>
                <a:gd name="T58" fmla="*/ 71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4"/>
                  </a:cubicBezTo>
                  <a:cubicBezTo>
                    <a:pt x="55" y="44"/>
                    <a:pt x="55" y="44"/>
                    <a:pt x="55" y="44"/>
                  </a:cubicBezTo>
                  <a:cubicBezTo>
                    <a:pt x="55" y="28"/>
                    <a:pt x="55" y="28"/>
                    <a:pt x="55" y="28"/>
                  </a:cubicBezTo>
                  <a:cubicBezTo>
                    <a:pt x="61" y="26"/>
                    <a:pt x="65" y="21"/>
                    <a:pt x="65" y="15"/>
                  </a:cubicBezTo>
                  <a:cubicBezTo>
                    <a:pt x="65" y="15"/>
                    <a:pt x="65" y="15"/>
                    <a:pt x="65" y="15"/>
                  </a:cubicBezTo>
                  <a:cubicBezTo>
                    <a:pt x="65" y="6"/>
                    <a:pt x="58" y="0"/>
                    <a:pt x="50" y="0"/>
                  </a:cubicBezTo>
                  <a:cubicBezTo>
                    <a:pt x="41" y="0"/>
                    <a:pt x="35" y="6"/>
                    <a:pt x="35" y="15"/>
                  </a:cubicBezTo>
                  <a:cubicBezTo>
                    <a:pt x="35" y="15"/>
                    <a:pt x="35" y="15"/>
                    <a:pt x="35" y="15"/>
                  </a:cubicBezTo>
                  <a:cubicBezTo>
                    <a:pt x="35" y="21"/>
                    <a:pt x="39" y="26"/>
                    <a:pt x="44" y="28"/>
                  </a:cubicBezTo>
                  <a:cubicBezTo>
                    <a:pt x="44" y="44"/>
                    <a:pt x="44" y="44"/>
                    <a:pt x="44" y="44"/>
                  </a:cubicBezTo>
                  <a:cubicBezTo>
                    <a:pt x="28" y="44"/>
                    <a:pt x="28" y="44"/>
                    <a:pt x="28" y="44"/>
                  </a:cubicBezTo>
                  <a:cubicBezTo>
                    <a:pt x="26" y="39"/>
                    <a:pt x="21" y="35"/>
                    <a:pt x="14" y="35"/>
                  </a:cubicBezTo>
                  <a:cubicBezTo>
                    <a:pt x="14" y="35"/>
                    <a:pt x="14" y="35"/>
                    <a:pt x="14" y="35"/>
                  </a:cubicBezTo>
                  <a:cubicBezTo>
                    <a:pt x="6" y="35"/>
                    <a:pt x="0" y="42"/>
                    <a:pt x="0" y="50"/>
                  </a:cubicBezTo>
                  <a:cubicBezTo>
                    <a:pt x="0" y="58"/>
                    <a:pt x="6" y="65"/>
                    <a:pt x="14" y="65"/>
                  </a:cubicBezTo>
                  <a:cubicBezTo>
                    <a:pt x="14" y="65"/>
                    <a:pt x="14" y="65"/>
                    <a:pt x="14" y="65"/>
                  </a:cubicBezTo>
                  <a:cubicBezTo>
                    <a:pt x="21" y="65"/>
                    <a:pt x="26" y="61"/>
                    <a:pt x="28"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1" y="100"/>
                    <a:pt x="50" y="100"/>
                  </a:cubicBezTo>
                  <a:cubicBezTo>
                    <a:pt x="58" y="100"/>
                    <a:pt x="65" y="93"/>
                    <a:pt x="65" y="85"/>
                  </a:cubicBezTo>
                  <a:cubicBezTo>
                    <a:pt x="65" y="85"/>
                    <a:pt x="65" y="85"/>
                    <a:pt x="65" y="85"/>
                  </a:cubicBezTo>
                  <a:cubicBezTo>
                    <a:pt x="65" y="79"/>
                    <a:pt x="61" y="73"/>
                    <a:pt x="55" y="71"/>
                  </a:cubicBezTo>
                  <a:cubicBezTo>
                    <a:pt x="55" y="55"/>
                    <a:pt x="55" y="55"/>
                    <a:pt x="55" y="55"/>
                  </a:cubicBezTo>
                  <a:cubicBezTo>
                    <a:pt x="71" y="55"/>
                    <a:pt x="71" y="55"/>
                    <a:pt x="71" y="55"/>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72" name="Freeform 398"/>
            <p:cNvSpPr>
              <a:spLocks/>
            </p:cNvSpPr>
            <p:nvPr/>
          </p:nvSpPr>
          <p:spPr bwMode="auto">
            <a:xfrm>
              <a:off x="7254875" y="5603875"/>
              <a:ext cx="80963" cy="79375"/>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8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5 h 100"/>
                <a:gd name="T40" fmla="*/ 44 w 100"/>
                <a:gd name="T41" fmla="*/ 55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1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4" y="28"/>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1" y="55"/>
                    <a:pt x="71" y="55"/>
                    <a:pt x="71" y="55"/>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73" name="Freeform 399"/>
            <p:cNvSpPr>
              <a:spLocks/>
            </p:cNvSpPr>
            <p:nvPr/>
          </p:nvSpPr>
          <p:spPr bwMode="auto">
            <a:xfrm>
              <a:off x="7413625" y="5603875"/>
              <a:ext cx="80963" cy="79375"/>
            </a:xfrm>
            <a:custGeom>
              <a:avLst/>
              <a:gdLst>
                <a:gd name="T0" fmla="*/ 85 w 100"/>
                <a:gd name="T1" fmla="*/ 35 h 100"/>
                <a:gd name="T2" fmla="*/ 85 w 100"/>
                <a:gd name="T3" fmla="*/ 35 h 100"/>
                <a:gd name="T4" fmla="*/ 72 w 100"/>
                <a:gd name="T5" fmla="*/ 44 h 100"/>
                <a:gd name="T6" fmla="*/ 56 w 100"/>
                <a:gd name="T7" fmla="*/ 44 h 100"/>
                <a:gd name="T8" fmla="*/ 56 w 100"/>
                <a:gd name="T9" fmla="*/ 28 h 100"/>
                <a:gd name="T10" fmla="*/ 65 w 100"/>
                <a:gd name="T11" fmla="*/ 15 h 100"/>
                <a:gd name="T12" fmla="*/ 65 w 100"/>
                <a:gd name="T13" fmla="*/ 15 h 100"/>
                <a:gd name="T14" fmla="*/ 50 w 100"/>
                <a:gd name="T15" fmla="*/ 0 h 100"/>
                <a:gd name="T16" fmla="*/ 35 w 100"/>
                <a:gd name="T17" fmla="*/ 15 h 100"/>
                <a:gd name="T18" fmla="*/ 35 w 100"/>
                <a:gd name="T19" fmla="*/ 15 h 100"/>
                <a:gd name="T20" fmla="*/ 44 w 100"/>
                <a:gd name="T21" fmla="*/ 28 h 100"/>
                <a:gd name="T22" fmla="*/ 44 w 100"/>
                <a:gd name="T23" fmla="*/ 44 h 100"/>
                <a:gd name="T24" fmla="*/ 29 w 100"/>
                <a:gd name="T25" fmla="*/ 44 h 100"/>
                <a:gd name="T26" fmla="*/ 15 w 100"/>
                <a:gd name="T27" fmla="*/ 35 h 100"/>
                <a:gd name="T28" fmla="*/ 15 w 100"/>
                <a:gd name="T29" fmla="*/ 35 h 100"/>
                <a:gd name="T30" fmla="*/ 0 w 100"/>
                <a:gd name="T31" fmla="*/ 50 h 100"/>
                <a:gd name="T32" fmla="*/ 15 w 100"/>
                <a:gd name="T33" fmla="*/ 65 h 100"/>
                <a:gd name="T34" fmla="*/ 15 w 100"/>
                <a:gd name="T35" fmla="*/ 65 h 100"/>
                <a:gd name="T36" fmla="*/ 29 w 100"/>
                <a:gd name="T37" fmla="*/ 55 h 100"/>
                <a:gd name="T38" fmla="*/ 44 w 100"/>
                <a:gd name="T39" fmla="*/ 55 h 100"/>
                <a:gd name="T40" fmla="*/ 44 w 100"/>
                <a:gd name="T41" fmla="*/ 71 h 100"/>
                <a:gd name="T42" fmla="*/ 35 w 100"/>
                <a:gd name="T43" fmla="*/ 85 h 100"/>
                <a:gd name="T44" fmla="*/ 35 w 100"/>
                <a:gd name="T45" fmla="*/ 85 h 100"/>
                <a:gd name="T46" fmla="*/ 50 w 100"/>
                <a:gd name="T47" fmla="*/ 100 h 100"/>
                <a:gd name="T48" fmla="*/ 65 w 100"/>
                <a:gd name="T49" fmla="*/ 85 h 100"/>
                <a:gd name="T50" fmla="*/ 65 w 100"/>
                <a:gd name="T51" fmla="*/ 85 h 100"/>
                <a:gd name="T52" fmla="*/ 56 w 100"/>
                <a:gd name="T53" fmla="*/ 71 h 100"/>
                <a:gd name="T54" fmla="*/ 56 w 100"/>
                <a:gd name="T55" fmla="*/ 55 h 100"/>
                <a:gd name="T56" fmla="*/ 72 w 100"/>
                <a:gd name="T57" fmla="*/ 55 h 100"/>
                <a:gd name="T58" fmla="*/ 85 w 100"/>
                <a:gd name="T59" fmla="*/ 65 h 100"/>
                <a:gd name="T60" fmla="*/ 85 w 100"/>
                <a:gd name="T61" fmla="*/ 65 h 100"/>
                <a:gd name="T62" fmla="*/ 100 w 100"/>
                <a:gd name="T63" fmla="*/ 50 h 100"/>
                <a:gd name="T64" fmla="*/ 85 w 100"/>
                <a:gd name="T65" fmla="*/ 35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85" y="35"/>
                  </a:moveTo>
                  <a:cubicBezTo>
                    <a:pt x="85" y="35"/>
                    <a:pt x="85" y="35"/>
                    <a:pt x="85" y="35"/>
                  </a:cubicBezTo>
                  <a:cubicBezTo>
                    <a:pt x="79" y="35"/>
                    <a:pt x="74" y="39"/>
                    <a:pt x="72"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4" y="28"/>
                  </a:cubicBezTo>
                  <a:cubicBezTo>
                    <a:pt x="44" y="44"/>
                    <a:pt x="44" y="44"/>
                    <a:pt x="44"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2" y="55"/>
                    <a:pt x="72" y="55"/>
                    <a:pt x="72" y="55"/>
                  </a:cubicBezTo>
                  <a:cubicBezTo>
                    <a:pt x="74" y="61"/>
                    <a:pt x="79" y="65"/>
                    <a:pt x="85" y="65"/>
                  </a:cubicBezTo>
                  <a:cubicBezTo>
                    <a:pt x="85" y="65"/>
                    <a:pt x="85" y="65"/>
                    <a:pt x="85" y="65"/>
                  </a:cubicBezTo>
                  <a:cubicBezTo>
                    <a:pt x="93" y="65"/>
                    <a:pt x="100" y="58"/>
                    <a:pt x="100" y="50"/>
                  </a:cubicBezTo>
                  <a:cubicBezTo>
                    <a:pt x="100" y="42"/>
                    <a:pt x="93" y="35"/>
                    <a:pt x="85" y="35"/>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grpSp>
          <p:nvGrpSpPr>
            <p:cNvPr id="174" name="Group 173"/>
            <p:cNvGrpSpPr/>
            <p:nvPr/>
          </p:nvGrpSpPr>
          <p:grpSpPr>
            <a:xfrm>
              <a:off x="6257926" y="3298825"/>
              <a:ext cx="1101725" cy="1101726"/>
              <a:chOff x="6205538" y="3298825"/>
              <a:chExt cx="1101725" cy="1101726"/>
            </a:xfrm>
            <a:solidFill>
              <a:srgbClr val="FFFFFF">
                <a:alpha val="20000"/>
              </a:srgbClr>
            </a:solidFill>
          </p:grpSpPr>
          <p:sp>
            <p:nvSpPr>
              <p:cNvPr id="175" name="Freeform 324"/>
              <p:cNvSpPr>
                <a:spLocks/>
              </p:cNvSpPr>
              <p:nvPr/>
            </p:nvSpPr>
            <p:spPr bwMode="auto">
              <a:xfrm>
                <a:off x="6205538" y="3298825"/>
                <a:ext cx="371475" cy="373063"/>
              </a:xfrm>
              <a:custGeom>
                <a:avLst/>
                <a:gdLst>
                  <a:gd name="T0" fmla="*/ 461 w 461"/>
                  <a:gd name="T1" fmla="*/ 230 h 461"/>
                  <a:gd name="T2" fmla="*/ 392 w 461"/>
                  <a:gd name="T3" fmla="*/ 162 h 461"/>
                  <a:gd name="T4" fmla="*/ 392 w 461"/>
                  <a:gd name="T5" fmla="*/ 162 h 461"/>
                  <a:gd name="T6" fmla="*/ 329 w 461"/>
                  <a:gd name="T7" fmla="*/ 204 h 461"/>
                  <a:gd name="T8" fmla="*/ 257 w 461"/>
                  <a:gd name="T9" fmla="*/ 204 h 461"/>
                  <a:gd name="T10" fmla="*/ 257 w 461"/>
                  <a:gd name="T11" fmla="*/ 132 h 461"/>
                  <a:gd name="T12" fmla="*/ 299 w 461"/>
                  <a:gd name="T13" fmla="*/ 68 h 461"/>
                  <a:gd name="T14" fmla="*/ 299 w 461"/>
                  <a:gd name="T15" fmla="*/ 68 h 461"/>
                  <a:gd name="T16" fmla="*/ 230 w 461"/>
                  <a:gd name="T17" fmla="*/ 0 h 461"/>
                  <a:gd name="T18" fmla="*/ 162 w 461"/>
                  <a:gd name="T19" fmla="*/ 68 h 461"/>
                  <a:gd name="T20" fmla="*/ 162 w 461"/>
                  <a:gd name="T21" fmla="*/ 68 h 461"/>
                  <a:gd name="T22" fmla="*/ 204 w 461"/>
                  <a:gd name="T23" fmla="*/ 132 h 461"/>
                  <a:gd name="T24" fmla="*/ 204 w 461"/>
                  <a:gd name="T25" fmla="*/ 204 h 461"/>
                  <a:gd name="T26" fmla="*/ 132 w 461"/>
                  <a:gd name="T27" fmla="*/ 204 h 461"/>
                  <a:gd name="T28" fmla="*/ 69 w 461"/>
                  <a:gd name="T29" fmla="*/ 162 h 461"/>
                  <a:gd name="T30" fmla="*/ 69 w 461"/>
                  <a:gd name="T31" fmla="*/ 162 h 461"/>
                  <a:gd name="T32" fmla="*/ 0 w 461"/>
                  <a:gd name="T33" fmla="*/ 230 h 461"/>
                  <a:gd name="T34" fmla="*/ 69 w 461"/>
                  <a:gd name="T35" fmla="*/ 299 h 461"/>
                  <a:gd name="T36" fmla="*/ 69 w 461"/>
                  <a:gd name="T37" fmla="*/ 299 h 461"/>
                  <a:gd name="T38" fmla="*/ 132 w 461"/>
                  <a:gd name="T39" fmla="*/ 257 h 461"/>
                  <a:gd name="T40" fmla="*/ 204 w 461"/>
                  <a:gd name="T41" fmla="*/ 257 h 461"/>
                  <a:gd name="T42" fmla="*/ 204 w 461"/>
                  <a:gd name="T43" fmla="*/ 329 h 461"/>
                  <a:gd name="T44" fmla="*/ 162 w 461"/>
                  <a:gd name="T45" fmla="*/ 392 h 461"/>
                  <a:gd name="T46" fmla="*/ 162 w 461"/>
                  <a:gd name="T47" fmla="*/ 392 h 461"/>
                  <a:gd name="T48" fmla="*/ 230 w 461"/>
                  <a:gd name="T49" fmla="*/ 461 h 461"/>
                  <a:gd name="T50" fmla="*/ 299 w 461"/>
                  <a:gd name="T51" fmla="*/ 392 h 461"/>
                  <a:gd name="T52" fmla="*/ 299 w 461"/>
                  <a:gd name="T53" fmla="*/ 392 h 461"/>
                  <a:gd name="T54" fmla="*/ 257 w 461"/>
                  <a:gd name="T55" fmla="*/ 329 h 461"/>
                  <a:gd name="T56" fmla="*/ 257 w 461"/>
                  <a:gd name="T57" fmla="*/ 257 h 461"/>
                  <a:gd name="T58" fmla="*/ 329 w 461"/>
                  <a:gd name="T59" fmla="*/ 257 h 461"/>
                  <a:gd name="T60" fmla="*/ 392 w 461"/>
                  <a:gd name="T61" fmla="*/ 299 h 461"/>
                  <a:gd name="T62" fmla="*/ 392 w 461"/>
                  <a:gd name="T63" fmla="*/ 299 h 461"/>
                  <a:gd name="T64" fmla="*/ 461 w 461"/>
                  <a:gd name="T65" fmla="*/ 230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61" h="461">
                    <a:moveTo>
                      <a:pt x="461" y="230"/>
                    </a:moveTo>
                    <a:cubicBezTo>
                      <a:pt x="461" y="193"/>
                      <a:pt x="430" y="162"/>
                      <a:pt x="392" y="162"/>
                    </a:cubicBezTo>
                    <a:cubicBezTo>
                      <a:pt x="392" y="162"/>
                      <a:pt x="392" y="162"/>
                      <a:pt x="392" y="162"/>
                    </a:cubicBezTo>
                    <a:cubicBezTo>
                      <a:pt x="364" y="162"/>
                      <a:pt x="339" y="179"/>
                      <a:pt x="329" y="204"/>
                    </a:cubicBezTo>
                    <a:cubicBezTo>
                      <a:pt x="257" y="204"/>
                      <a:pt x="257" y="204"/>
                      <a:pt x="257" y="204"/>
                    </a:cubicBezTo>
                    <a:cubicBezTo>
                      <a:pt x="257" y="132"/>
                      <a:pt x="257" y="132"/>
                      <a:pt x="257" y="132"/>
                    </a:cubicBezTo>
                    <a:cubicBezTo>
                      <a:pt x="282" y="121"/>
                      <a:pt x="299" y="97"/>
                      <a:pt x="299" y="68"/>
                    </a:cubicBezTo>
                    <a:cubicBezTo>
                      <a:pt x="299" y="68"/>
                      <a:pt x="299" y="68"/>
                      <a:pt x="299" y="68"/>
                    </a:cubicBezTo>
                    <a:cubicBezTo>
                      <a:pt x="299" y="31"/>
                      <a:pt x="268" y="0"/>
                      <a:pt x="230" y="0"/>
                    </a:cubicBezTo>
                    <a:cubicBezTo>
                      <a:pt x="193" y="0"/>
                      <a:pt x="162" y="31"/>
                      <a:pt x="162" y="68"/>
                    </a:cubicBezTo>
                    <a:cubicBezTo>
                      <a:pt x="162" y="68"/>
                      <a:pt x="162" y="68"/>
                      <a:pt x="162" y="68"/>
                    </a:cubicBezTo>
                    <a:cubicBezTo>
                      <a:pt x="162" y="97"/>
                      <a:pt x="179" y="121"/>
                      <a:pt x="204" y="132"/>
                    </a:cubicBezTo>
                    <a:cubicBezTo>
                      <a:pt x="204" y="204"/>
                      <a:pt x="204" y="204"/>
                      <a:pt x="204" y="204"/>
                    </a:cubicBezTo>
                    <a:cubicBezTo>
                      <a:pt x="132" y="204"/>
                      <a:pt x="132" y="204"/>
                      <a:pt x="132" y="204"/>
                    </a:cubicBezTo>
                    <a:cubicBezTo>
                      <a:pt x="122" y="179"/>
                      <a:pt x="97" y="162"/>
                      <a:pt x="69" y="162"/>
                    </a:cubicBezTo>
                    <a:cubicBezTo>
                      <a:pt x="69" y="162"/>
                      <a:pt x="69" y="162"/>
                      <a:pt x="69" y="162"/>
                    </a:cubicBezTo>
                    <a:cubicBezTo>
                      <a:pt x="31" y="162"/>
                      <a:pt x="0" y="193"/>
                      <a:pt x="0" y="230"/>
                    </a:cubicBezTo>
                    <a:cubicBezTo>
                      <a:pt x="0" y="268"/>
                      <a:pt x="31" y="299"/>
                      <a:pt x="69" y="299"/>
                    </a:cubicBezTo>
                    <a:cubicBezTo>
                      <a:pt x="69" y="299"/>
                      <a:pt x="69" y="299"/>
                      <a:pt x="69" y="299"/>
                    </a:cubicBezTo>
                    <a:cubicBezTo>
                      <a:pt x="97" y="299"/>
                      <a:pt x="122" y="281"/>
                      <a:pt x="132" y="257"/>
                    </a:cubicBezTo>
                    <a:cubicBezTo>
                      <a:pt x="204" y="257"/>
                      <a:pt x="204" y="257"/>
                      <a:pt x="204" y="257"/>
                    </a:cubicBezTo>
                    <a:cubicBezTo>
                      <a:pt x="204" y="329"/>
                      <a:pt x="204" y="329"/>
                      <a:pt x="204" y="329"/>
                    </a:cubicBezTo>
                    <a:cubicBezTo>
                      <a:pt x="179" y="339"/>
                      <a:pt x="162" y="364"/>
                      <a:pt x="162" y="392"/>
                    </a:cubicBezTo>
                    <a:cubicBezTo>
                      <a:pt x="162" y="392"/>
                      <a:pt x="162" y="392"/>
                      <a:pt x="162" y="392"/>
                    </a:cubicBezTo>
                    <a:cubicBezTo>
                      <a:pt x="162" y="430"/>
                      <a:pt x="193" y="461"/>
                      <a:pt x="230" y="461"/>
                    </a:cubicBezTo>
                    <a:cubicBezTo>
                      <a:pt x="268" y="461"/>
                      <a:pt x="299" y="430"/>
                      <a:pt x="299" y="392"/>
                    </a:cubicBezTo>
                    <a:cubicBezTo>
                      <a:pt x="299" y="392"/>
                      <a:pt x="299" y="392"/>
                      <a:pt x="299" y="392"/>
                    </a:cubicBezTo>
                    <a:cubicBezTo>
                      <a:pt x="299" y="364"/>
                      <a:pt x="282" y="339"/>
                      <a:pt x="257" y="329"/>
                    </a:cubicBezTo>
                    <a:cubicBezTo>
                      <a:pt x="257" y="257"/>
                      <a:pt x="257" y="257"/>
                      <a:pt x="257" y="257"/>
                    </a:cubicBezTo>
                    <a:cubicBezTo>
                      <a:pt x="329" y="257"/>
                      <a:pt x="329" y="257"/>
                      <a:pt x="329" y="257"/>
                    </a:cubicBezTo>
                    <a:cubicBezTo>
                      <a:pt x="339" y="281"/>
                      <a:pt x="364" y="299"/>
                      <a:pt x="392" y="299"/>
                    </a:cubicBezTo>
                    <a:cubicBezTo>
                      <a:pt x="392" y="299"/>
                      <a:pt x="392" y="299"/>
                      <a:pt x="392" y="299"/>
                    </a:cubicBezTo>
                    <a:cubicBezTo>
                      <a:pt x="430" y="299"/>
                      <a:pt x="461" y="268"/>
                      <a:pt x="461" y="2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6" name="Freeform 325"/>
              <p:cNvSpPr>
                <a:spLocks/>
              </p:cNvSpPr>
              <p:nvPr/>
            </p:nvSpPr>
            <p:spPr bwMode="auto">
              <a:xfrm>
                <a:off x="6934200" y="3298825"/>
                <a:ext cx="373063" cy="373063"/>
              </a:xfrm>
              <a:custGeom>
                <a:avLst/>
                <a:gdLst>
                  <a:gd name="T0" fmla="*/ 461 w 461"/>
                  <a:gd name="T1" fmla="*/ 230 h 461"/>
                  <a:gd name="T2" fmla="*/ 392 w 461"/>
                  <a:gd name="T3" fmla="*/ 162 h 461"/>
                  <a:gd name="T4" fmla="*/ 392 w 461"/>
                  <a:gd name="T5" fmla="*/ 162 h 461"/>
                  <a:gd name="T6" fmla="*/ 329 w 461"/>
                  <a:gd name="T7" fmla="*/ 204 h 461"/>
                  <a:gd name="T8" fmla="*/ 256 w 461"/>
                  <a:gd name="T9" fmla="*/ 204 h 461"/>
                  <a:gd name="T10" fmla="*/ 256 w 461"/>
                  <a:gd name="T11" fmla="*/ 132 h 461"/>
                  <a:gd name="T12" fmla="*/ 299 w 461"/>
                  <a:gd name="T13" fmla="*/ 68 h 461"/>
                  <a:gd name="T14" fmla="*/ 299 w 461"/>
                  <a:gd name="T15" fmla="*/ 68 h 461"/>
                  <a:gd name="T16" fmla="*/ 230 w 461"/>
                  <a:gd name="T17" fmla="*/ 0 h 461"/>
                  <a:gd name="T18" fmla="*/ 162 w 461"/>
                  <a:gd name="T19" fmla="*/ 68 h 461"/>
                  <a:gd name="T20" fmla="*/ 162 w 461"/>
                  <a:gd name="T21" fmla="*/ 68 h 461"/>
                  <a:gd name="T22" fmla="*/ 204 w 461"/>
                  <a:gd name="T23" fmla="*/ 132 h 461"/>
                  <a:gd name="T24" fmla="*/ 204 w 461"/>
                  <a:gd name="T25" fmla="*/ 204 h 461"/>
                  <a:gd name="T26" fmla="*/ 132 w 461"/>
                  <a:gd name="T27" fmla="*/ 204 h 461"/>
                  <a:gd name="T28" fmla="*/ 68 w 461"/>
                  <a:gd name="T29" fmla="*/ 162 h 461"/>
                  <a:gd name="T30" fmla="*/ 68 w 461"/>
                  <a:gd name="T31" fmla="*/ 162 h 461"/>
                  <a:gd name="T32" fmla="*/ 0 w 461"/>
                  <a:gd name="T33" fmla="*/ 230 h 461"/>
                  <a:gd name="T34" fmla="*/ 68 w 461"/>
                  <a:gd name="T35" fmla="*/ 299 h 461"/>
                  <a:gd name="T36" fmla="*/ 68 w 461"/>
                  <a:gd name="T37" fmla="*/ 299 h 461"/>
                  <a:gd name="T38" fmla="*/ 132 w 461"/>
                  <a:gd name="T39" fmla="*/ 257 h 461"/>
                  <a:gd name="T40" fmla="*/ 204 w 461"/>
                  <a:gd name="T41" fmla="*/ 257 h 461"/>
                  <a:gd name="T42" fmla="*/ 204 w 461"/>
                  <a:gd name="T43" fmla="*/ 329 h 461"/>
                  <a:gd name="T44" fmla="*/ 162 w 461"/>
                  <a:gd name="T45" fmla="*/ 392 h 461"/>
                  <a:gd name="T46" fmla="*/ 162 w 461"/>
                  <a:gd name="T47" fmla="*/ 392 h 461"/>
                  <a:gd name="T48" fmla="*/ 230 w 461"/>
                  <a:gd name="T49" fmla="*/ 461 h 461"/>
                  <a:gd name="T50" fmla="*/ 299 w 461"/>
                  <a:gd name="T51" fmla="*/ 392 h 461"/>
                  <a:gd name="T52" fmla="*/ 299 w 461"/>
                  <a:gd name="T53" fmla="*/ 392 h 461"/>
                  <a:gd name="T54" fmla="*/ 256 w 461"/>
                  <a:gd name="T55" fmla="*/ 329 h 461"/>
                  <a:gd name="T56" fmla="*/ 256 w 461"/>
                  <a:gd name="T57" fmla="*/ 257 h 461"/>
                  <a:gd name="T58" fmla="*/ 329 w 461"/>
                  <a:gd name="T59" fmla="*/ 257 h 461"/>
                  <a:gd name="T60" fmla="*/ 392 w 461"/>
                  <a:gd name="T61" fmla="*/ 299 h 461"/>
                  <a:gd name="T62" fmla="*/ 392 w 461"/>
                  <a:gd name="T63" fmla="*/ 299 h 461"/>
                  <a:gd name="T64" fmla="*/ 461 w 461"/>
                  <a:gd name="T65" fmla="*/ 230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61" h="461">
                    <a:moveTo>
                      <a:pt x="461" y="230"/>
                    </a:moveTo>
                    <a:cubicBezTo>
                      <a:pt x="461" y="193"/>
                      <a:pt x="430" y="162"/>
                      <a:pt x="392" y="162"/>
                    </a:cubicBezTo>
                    <a:cubicBezTo>
                      <a:pt x="392" y="162"/>
                      <a:pt x="392" y="162"/>
                      <a:pt x="392" y="162"/>
                    </a:cubicBezTo>
                    <a:cubicBezTo>
                      <a:pt x="364" y="162"/>
                      <a:pt x="339" y="179"/>
                      <a:pt x="329" y="204"/>
                    </a:cubicBezTo>
                    <a:cubicBezTo>
                      <a:pt x="256" y="204"/>
                      <a:pt x="256" y="204"/>
                      <a:pt x="256" y="204"/>
                    </a:cubicBezTo>
                    <a:cubicBezTo>
                      <a:pt x="256" y="132"/>
                      <a:pt x="256" y="132"/>
                      <a:pt x="256" y="132"/>
                    </a:cubicBezTo>
                    <a:cubicBezTo>
                      <a:pt x="281" y="121"/>
                      <a:pt x="299" y="97"/>
                      <a:pt x="299" y="68"/>
                    </a:cubicBezTo>
                    <a:cubicBezTo>
                      <a:pt x="299" y="68"/>
                      <a:pt x="299" y="68"/>
                      <a:pt x="299" y="68"/>
                    </a:cubicBezTo>
                    <a:cubicBezTo>
                      <a:pt x="299" y="31"/>
                      <a:pt x="268" y="0"/>
                      <a:pt x="230" y="0"/>
                    </a:cubicBezTo>
                    <a:cubicBezTo>
                      <a:pt x="192" y="0"/>
                      <a:pt x="162" y="31"/>
                      <a:pt x="162" y="68"/>
                    </a:cubicBezTo>
                    <a:cubicBezTo>
                      <a:pt x="162" y="68"/>
                      <a:pt x="162" y="68"/>
                      <a:pt x="162" y="68"/>
                    </a:cubicBezTo>
                    <a:cubicBezTo>
                      <a:pt x="162" y="97"/>
                      <a:pt x="179" y="121"/>
                      <a:pt x="204" y="132"/>
                    </a:cubicBezTo>
                    <a:cubicBezTo>
                      <a:pt x="204" y="204"/>
                      <a:pt x="204" y="204"/>
                      <a:pt x="204" y="204"/>
                    </a:cubicBezTo>
                    <a:cubicBezTo>
                      <a:pt x="132" y="204"/>
                      <a:pt x="132" y="204"/>
                      <a:pt x="132" y="204"/>
                    </a:cubicBezTo>
                    <a:cubicBezTo>
                      <a:pt x="121" y="179"/>
                      <a:pt x="97" y="162"/>
                      <a:pt x="68" y="162"/>
                    </a:cubicBezTo>
                    <a:cubicBezTo>
                      <a:pt x="68" y="162"/>
                      <a:pt x="68" y="162"/>
                      <a:pt x="68" y="162"/>
                    </a:cubicBezTo>
                    <a:cubicBezTo>
                      <a:pt x="31" y="162"/>
                      <a:pt x="0" y="193"/>
                      <a:pt x="0" y="230"/>
                    </a:cubicBezTo>
                    <a:cubicBezTo>
                      <a:pt x="0" y="268"/>
                      <a:pt x="31" y="299"/>
                      <a:pt x="68" y="299"/>
                    </a:cubicBezTo>
                    <a:cubicBezTo>
                      <a:pt x="68" y="299"/>
                      <a:pt x="68" y="299"/>
                      <a:pt x="68" y="299"/>
                    </a:cubicBezTo>
                    <a:cubicBezTo>
                      <a:pt x="97" y="299"/>
                      <a:pt x="121" y="281"/>
                      <a:pt x="132" y="257"/>
                    </a:cubicBezTo>
                    <a:cubicBezTo>
                      <a:pt x="204" y="257"/>
                      <a:pt x="204" y="257"/>
                      <a:pt x="204" y="257"/>
                    </a:cubicBezTo>
                    <a:cubicBezTo>
                      <a:pt x="204" y="329"/>
                      <a:pt x="204" y="329"/>
                      <a:pt x="204" y="329"/>
                    </a:cubicBezTo>
                    <a:cubicBezTo>
                      <a:pt x="179" y="339"/>
                      <a:pt x="162" y="364"/>
                      <a:pt x="162" y="392"/>
                    </a:cubicBezTo>
                    <a:cubicBezTo>
                      <a:pt x="162" y="392"/>
                      <a:pt x="162" y="392"/>
                      <a:pt x="162" y="392"/>
                    </a:cubicBezTo>
                    <a:cubicBezTo>
                      <a:pt x="162" y="430"/>
                      <a:pt x="192" y="461"/>
                      <a:pt x="230" y="461"/>
                    </a:cubicBezTo>
                    <a:cubicBezTo>
                      <a:pt x="268" y="461"/>
                      <a:pt x="299" y="430"/>
                      <a:pt x="299" y="392"/>
                    </a:cubicBezTo>
                    <a:cubicBezTo>
                      <a:pt x="299" y="392"/>
                      <a:pt x="299" y="392"/>
                      <a:pt x="299" y="392"/>
                    </a:cubicBezTo>
                    <a:cubicBezTo>
                      <a:pt x="299" y="364"/>
                      <a:pt x="281" y="339"/>
                      <a:pt x="256" y="329"/>
                    </a:cubicBezTo>
                    <a:cubicBezTo>
                      <a:pt x="256" y="257"/>
                      <a:pt x="256" y="257"/>
                      <a:pt x="256" y="257"/>
                    </a:cubicBezTo>
                    <a:cubicBezTo>
                      <a:pt x="329" y="257"/>
                      <a:pt x="329" y="257"/>
                      <a:pt x="329" y="257"/>
                    </a:cubicBezTo>
                    <a:cubicBezTo>
                      <a:pt x="339" y="281"/>
                      <a:pt x="364" y="299"/>
                      <a:pt x="392" y="299"/>
                    </a:cubicBezTo>
                    <a:cubicBezTo>
                      <a:pt x="392" y="299"/>
                      <a:pt x="392" y="299"/>
                      <a:pt x="392" y="299"/>
                    </a:cubicBezTo>
                    <a:cubicBezTo>
                      <a:pt x="430" y="299"/>
                      <a:pt x="461" y="268"/>
                      <a:pt x="461" y="2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7" name="Freeform 326"/>
              <p:cNvSpPr>
                <a:spLocks/>
              </p:cNvSpPr>
              <p:nvPr/>
            </p:nvSpPr>
            <p:spPr bwMode="auto">
              <a:xfrm>
                <a:off x="6205538" y="4027488"/>
                <a:ext cx="371475" cy="373063"/>
              </a:xfrm>
              <a:custGeom>
                <a:avLst/>
                <a:gdLst>
                  <a:gd name="T0" fmla="*/ 461 w 461"/>
                  <a:gd name="T1" fmla="*/ 231 h 461"/>
                  <a:gd name="T2" fmla="*/ 392 w 461"/>
                  <a:gd name="T3" fmla="*/ 162 h 461"/>
                  <a:gd name="T4" fmla="*/ 392 w 461"/>
                  <a:gd name="T5" fmla="*/ 162 h 461"/>
                  <a:gd name="T6" fmla="*/ 329 w 461"/>
                  <a:gd name="T7" fmla="*/ 205 h 461"/>
                  <a:gd name="T8" fmla="*/ 257 w 461"/>
                  <a:gd name="T9" fmla="*/ 205 h 461"/>
                  <a:gd name="T10" fmla="*/ 257 w 461"/>
                  <a:gd name="T11" fmla="*/ 133 h 461"/>
                  <a:gd name="T12" fmla="*/ 299 w 461"/>
                  <a:gd name="T13" fmla="*/ 69 h 461"/>
                  <a:gd name="T14" fmla="*/ 299 w 461"/>
                  <a:gd name="T15" fmla="*/ 69 h 461"/>
                  <a:gd name="T16" fmla="*/ 230 w 461"/>
                  <a:gd name="T17" fmla="*/ 0 h 461"/>
                  <a:gd name="T18" fmla="*/ 162 w 461"/>
                  <a:gd name="T19" fmla="*/ 69 h 461"/>
                  <a:gd name="T20" fmla="*/ 162 w 461"/>
                  <a:gd name="T21" fmla="*/ 69 h 461"/>
                  <a:gd name="T22" fmla="*/ 204 w 461"/>
                  <a:gd name="T23" fmla="*/ 133 h 461"/>
                  <a:gd name="T24" fmla="*/ 204 w 461"/>
                  <a:gd name="T25" fmla="*/ 205 h 461"/>
                  <a:gd name="T26" fmla="*/ 132 w 461"/>
                  <a:gd name="T27" fmla="*/ 205 h 461"/>
                  <a:gd name="T28" fmla="*/ 69 w 461"/>
                  <a:gd name="T29" fmla="*/ 162 h 461"/>
                  <a:gd name="T30" fmla="*/ 69 w 461"/>
                  <a:gd name="T31" fmla="*/ 162 h 461"/>
                  <a:gd name="T32" fmla="*/ 0 w 461"/>
                  <a:gd name="T33" fmla="*/ 231 h 461"/>
                  <a:gd name="T34" fmla="*/ 69 w 461"/>
                  <a:gd name="T35" fmla="*/ 300 h 461"/>
                  <a:gd name="T36" fmla="*/ 69 w 461"/>
                  <a:gd name="T37" fmla="*/ 300 h 461"/>
                  <a:gd name="T38" fmla="*/ 132 w 461"/>
                  <a:gd name="T39" fmla="*/ 257 h 461"/>
                  <a:gd name="T40" fmla="*/ 204 w 461"/>
                  <a:gd name="T41" fmla="*/ 257 h 461"/>
                  <a:gd name="T42" fmla="*/ 204 w 461"/>
                  <a:gd name="T43" fmla="*/ 329 h 461"/>
                  <a:gd name="T44" fmla="*/ 162 w 461"/>
                  <a:gd name="T45" fmla="*/ 393 h 461"/>
                  <a:gd name="T46" fmla="*/ 162 w 461"/>
                  <a:gd name="T47" fmla="*/ 393 h 461"/>
                  <a:gd name="T48" fmla="*/ 230 w 461"/>
                  <a:gd name="T49" fmla="*/ 461 h 461"/>
                  <a:gd name="T50" fmla="*/ 299 w 461"/>
                  <a:gd name="T51" fmla="*/ 393 h 461"/>
                  <a:gd name="T52" fmla="*/ 299 w 461"/>
                  <a:gd name="T53" fmla="*/ 393 h 461"/>
                  <a:gd name="T54" fmla="*/ 257 w 461"/>
                  <a:gd name="T55" fmla="*/ 329 h 461"/>
                  <a:gd name="T56" fmla="*/ 257 w 461"/>
                  <a:gd name="T57" fmla="*/ 257 h 461"/>
                  <a:gd name="T58" fmla="*/ 329 w 461"/>
                  <a:gd name="T59" fmla="*/ 257 h 461"/>
                  <a:gd name="T60" fmla="*/ 392 w 461"/>
                  <a:gd name="T61" fmla="*/ 300 h 461"/>
                  <a:gd name="T62" fmla="*/ 392 w 461"/>
                  <a:gd name="T63" fmla="*/ 300 h 461"/>
                  <a:gd name="T64" fmla="*/ 461 w 461"/>
                  <a:gd name="T65" fmla="*/ 231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61" h="461">
                    <a:moveTo>
                      <a:pt x="461" y="231"/>
                    </a:moveTo>
                    <a:cubicBezTo>
                      <a:pt x="461" y="193"/>
                      <a:pt x="430" y="162"/>
                      <a:pt x="392" y="162"/>
                    </a:cubicBezTo>
                    <a:cubicBezTo>
                      <a:pt x="392" y="162"/>
                      <a:pt x="392" y="162"/>
                      <a:pt x="392" y="162"/>
                    </a:cubicBezTo>
                    <a:cubicBezTo>
                      <a:pt x="364" y="162"/>
                      <a:pt x="339" y="180"/>
                      <a:pt x="329" y="205"/>
                    </a:cubicBezTo>
                    <a:cubicBezTo>
                      <a:pt x="257" y="205"/>
                      <a:pt x="257" y="205"/>
                      <a:pt x="257" y="205"/>
                    </a:cubicBezTo>
                    <a:cubicBezTo>
                      <a:pt x="257" y="133"/>
                      <a:pt x="257" y="133"/>
                      <a:pt x="257" y="133"/>
                    </a:cubicBezTo>
                    <a:cubicBezTo>
                      <a:pt x="282" y="122"/>
                      <a:pt x="299" y="98"/>
                      <a:pt x="299" y="69"/>
                    </a:cubicBezTo>
                    <a:cubicBezTo>
                      <a:pt x="299" y="69"/>
                      <a:pt x="299" y="69"/>
                      <a:pt x="299" y="69"/>
                    </a:cubicBezTo>
                    <a:cubicBezTo>
                      <a:pt x="299" y="31"/>
                      <a:pt x="268" y="0"/>
                      <a:pt x="230" y="0"/>
                    </a:cubicBezTo>
                    <a:cubicBezTo>
                      <a:pt x="193" y="0"/>
                      <a:pt x="162" y="31"/>
                      <a:pt x="162" y="69"/>
                    </a:cubicBezTo>
                    <a:cubicBezTo>
                      <a:pt x="162" y="69"/>
                      <a:pt x="162" y="69"/>
                      <a:pt x="162" y="69"/>
                    </a:cubicBezTo>
                    <a:cubicBezTo>
                      <a:pt x="162" y="98"/>
                      <a:pt x="179" y="122"/>
                      <a:pt x="204" y="133"/>
                    </a:cubicBezTo>
                    <a:cubicBezTo>
                      <a:pt x="204" y="205"/>
                      <a:pt x="204" y="205"/>
                      <a:pt x="204" y="205"/>
                    </a:cubicBezTo>
                    <a:cubicBezTo>
                      <a:pt x="132" y="205"/>
                      <a:pt x="132" y="205"/>
                      <a:pt x="132" y="205"/>
                    </a:cubicBezTo>
                    <a:cubicBezTo>
                      <a:pt x="122" y="180"/>
                      <a:pt x="97" y="162"/>
                      <a:pt x="69" y="162"/>
                    </a:cubicBezTo>
                    <a:cubicBezTo>
                      <a:pt x="69" y="162"/>
                      <a:pt x="69" y="162"/>
                      <a:pt x="69" y="162"/>
                    </a:cubicBezTo>
                    <a:cubicBezTo>
                      <a:pt x="31" y="162"/>
                      <a:pt x="0" y="193"/>
                      <a:pt x="0" y="231"/>
                    </a:cubicBezTo>
                    <a:cubicBezTo>
                      <a:pt x="0" y="269"/>
                      <a:pt x="31" y="300"/>
                      <a:pt x="69" y="300"/>
                    </a:cubicBezTo>
                    <a:cubicBezTo>
                      <a:pt x="69" y="300"/>
                      <a:pt x="69" y="300"/>
                      <a:pt x="69" y="300"/>
                    </a:cubicBezTo>
                    <a:cubicBezTo>
                      <a:pt x="97" y="300"/>
                      <a:pt x="122" y="282"/>
                      <a:pt x="132" y="257"/>
                    </a:cubicBezTo>
                    <a:cubicBezTo>
                      <a:pt x="204" y="257"/>
                      <a:pt x="204" y="257"/>
                      <a:pt x="204" y="257"/>
                    </a:cubicBezTo>
                    <a:cubicBezTo>
                      <a:pt x="204" y="329"/>
                      <a:pt x="204" y="329"/>
                      <a:pt x="204" y="329"/>
                    </a:cubicBezTo>
                    <a:cubicBezTo>
                      <a:pt x="179" y="340"/>
                      <a:pt x="162" y="364"/>
                      <a:pt x="162" y="393"/>
                    </a:cubicBezTo>
                    <a:cubicBezTo>
                      <a:pt x="162" y="393"/>
                      <a:pt x="162" y="393"/>
                      <a:pt x="162" y="393"/>
                    </a:cubicBezTo>
                    <a:cubicBezTo>
                      <a:pt x="162" y="430"/>
                      <a:pt x="193" y="461"/>
                      <a:pt x="230" y="461"/>
                    </a:cubicBezTo>
                    <a:cubicBezTo>
                      <a:pt x="268" y="461"/>
                      <a:pt x="299" y="430"/>
                      <a:pt x="299" y="393"/>
                    </a:cubicBezTo>
                    <a:cubicBezTo>
                      <a:pt x="299" y="393"/>
                      <a:pt x="299" y="393"/>
                      <a:pt x="299" y="393"/>
                    </a:cubicBezTo>
                    <a:cubicBezTo>
                      <a:pt x="299" y="364"/>
                      <a:pt x="282" y="340"/>
                      <a:pt x="257" y="329"/>
                    </a:cubicBezTo>
                    <a:cubicBezTo>
                      <a:pt x="257" y="257"/>
                      <a:pt x="257" y="257"/>
                      <a:pt x="257" y="257"/>
                    </a:cubicBezTo>
                    <a:cubicBezTo>
                      <a:pt x="329" y="257"/>
                      <a:pt x="329" y="257"/>
                      <a:pt x="329" y="257"/>
                    </a:cubicBezTo>
                    <a:cubicBezTo>
                      <a:pt x="339" y="282"/>
                      <a:pt x="364" y="300"/>
                      <a:pt x="392" y="300"/>
                    </a:cubicBezTo>
                    <a:cubicBezTo>
                      <a:pt x="392" y="300"/>
                      <a:pt x="392" y="300"/>
                      <a:pt x="392" y="300"/>
                    </a:cubicBezTo>
                    <a:cubicBezTo>
                      <a:pt x="430" y="300"/>
                      <a:pt x="461" y="269"/>
                      <a:pt x="461" y="2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8" name="Freeform 327"/>
              <p:cNvSpPr>
                <a:spLocks/>
              </p:cNvSpPr>
              <p:nvPr/>
            </p:nvSpPr>
            <p:spPr bwMode="auto">
              <a:xfrm>
                <a:off x="6934200" y="4027488"/>
                <a:ext cx="373063" cy="373063"/>
              </a:xfrm>
              <a:custGeom>
                <a:avLst/>
                <a:gdLst>
                  <a:gd name="T0" fmla="*/ 461 w 461"/>
                  <a:gd name="T1" fmla="*/ 231 h 461"/>
                  <a:gd name="T2" fmla="*/ 392 w 461"/>
                  <a:gd name="T3" fmla="*/ 162 h 461"/>
                  <a:gd name="T4" fmla="*/ 392 w 461"/>
                  <a:gd name="T5" fmla="*/ 162 h 461"/>
                  <a:gd name="T6" fmla="*/ 329 w 461"/>
                  <a:gd name="T7" fmla="*/ 205 h 461"/>
                  <a:gd name="T8" fmla="*/ 256 w 461"/>
                  <a:gd name="T9" fmla="*/ 205 h 461"/>
                  <a:gd name="T10" fmla="*/ 256 w 461"/>
                  <a:gd name="T11" fmla="*/ 133 h 461"/>
                  <a:gd name="T12" fmla="*/ 299 w 461"/>
                  <a:gd name="T13" fmla="*/ 69 h 461"/>
                  <a:gd name="T14" fmla="*/ 299 w 461"/>
                  <a:gd name="T15" fmla="*/ 69 h 461"/>
                  <a:gd name="T16" fmla="*/ 230 w 461"/>
                  <a:gd name="T17" fmla="*/ 0 h 461"/>
                  <a:gd name="T18" fmla="*/ 162 w 461"/>
                  <a:gd name="T19" fmla="*/ 69 h 461"/>
                  <a:gd name="T20" fmla="*/ 162 w 461"/>
                  <a:gd name="T21" fmla="*/ 69 h 461"/>
                  <a:gd name="T22" fmla="*/ 204 w 461"/>
                  <a:gd name="T23" fmla="*/ 133 h 461"/>
                  <a:gd name="T24" fmla="*/ 204 w 461"/>
                  <a:gd name="T25" fmla="*/ 205 h 461"/>
                  <a:gd name="T26" fmla="*/ 132 w 461"/>
                  <a:gd name="T27" fmla="*/ 205 h 461"/>
                  <a:gd name="T28" fmla="*/ 68 w 461"/>
                  <a:gd name="T29" fmla="*/ 162 h 461"/>
                  <a:gd name="T30" fmla="*/ 68 w 461"/>
                  <a:gd name="T31" fmla="*/ 162 h 461"/>
                  <a:gd name="T32" fmla="*/ 0 w 461"/>
                  <a:gd name="T33" fmla="*/ 231 h 461"/>
                  <a:gd name="T34" fmla="*/ 68 w 461"/>
                  <a:gd name="T35" fmla="*/ 300 h 461"/>
                  <a:gd name="T36" fmla="*/ 68 w 461"/>
                  <a:gd name="T37" fmla="*/ 300 h 461"/>
                  <a:gd name="T38" fmla="*/ 132 w 461"/>
                  <a:gd name="T39" fmla="*/ 257 h 461"/>
                  <a:gd name="T40" fmla="*/ 204 w 461"/>
                  <a:gd name="T41" fmla="*/ 257 h 461"/>
                  <a:gd name="T42" fmla="*/ 204 w 461"/>
                  <a:gd name="T43" fmla="*/ 329 h 461"/>
                  <a:gd name="T44" fmla="*/ 162 w 461"/>
                  <a:gd name="T45" fmla="*/ 393 h 461"/>
                  <a:gd name="T46" fmla="*/ 162 w 461"/>
                  <a:gd name="T47" fmla="*/ 393 h 461"/>
                  <a:gd name="T48" fmla="*/ 230 w 461"/>
                  <a:gd name="T49" fmla="*/ 461 h 461"/>
                  <a:gd name="T50" fmla="*/ 299 w 461"/>
                  <a:gd name="T51" fmla="*/ 393 h 461"/>
                  <a:gd name="T52" fmla="*/ 299 w 461"/>
                  <a:gd name="T53" fmla="*/ 393 h 461"/>
                  <a:gd name="T54" fmla="*/ 256 w 461"/>
                  <a:gd name="T55" fmla="*/ 329 h 461"/>
                  <a:gd name="T56" fmla="*/ 256 w 461"/>
                  <a:gd name="T57" fmla="*/ 257 h 461"/>
                  <a:gd name="T58" fmla="*/ 329 w 461"/>
                  <a:gd name="T59" fmla="*/ 257 h 461"/>
                  <a:gd name="T60" fmla="*/ 392 w 461"/>
                  <a:gd name="T61" fmla="*/ 300 h 461"/>
                  <a:gd name="T62" fmla="*/ 392 w 461"/>
                  <a:gd name="T63" fmla="*/ 300 h 461"/>
                  <a:gd name="T64" fmla="*/ 461 w 461"/>
                  <a:gd name="T65" fmla="*/ 231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61" h="461">
                    <a:moveTo>
                      <a:pt x="461" y="231"/>
                    </a:moveTo>
                    <a:cubicBezTo>
                      <a:pt x="461" y="193"/>
                      <a:pt x="430" y="162"/>
                      <a:pt x="392" y="162"/>
                    </a:cubicBezTo>
                    <a:cubicBezTo>
                      <a:pt x="392" y="162"/>
                      <a:pt x="392" y="162"/>
                      <a:pt x="392" y="162"/>
                    </a:cubicBezTo>
                    <a:cubicBezTo>
                      <a:pt x="364" y="162"/>
                      <a:pt x="339" y="180"/>
                      <a:pt x="329" y="205"/>
                    </a:cubicBezTo>
                    <a:cubicBezTo>
                      <a:pt x="256" y="205"/>
                      <a:pt x="256" y="205"/>
                      <a:pt x="256" y="205"/>
                    </a:cubicBezTo>
                    <a:cubicBezTo>
                      <a:pt x="256" y="133"/>
                      <a:pt x="256" y="133"/>
                      <a:pt x="256" y="133"/>
                    </a:cubicBezTo>
                    <a:cubicBezTo>
                      <a:pt x="281" y="122"/>
                      <a:pt x="299" y="98"/>
                      <a:pt x="299" y="69"/>
                    </a:cubicBezTo>
                    <a:cubicBezTo>
                      <a:pt x="299" y="69"/>
                      <a:pt x="299" y="69"/>
                      <a:pt x="299" y="69"/>
                    </a:cubicBezTo>
                    <a:cubicBezTo>
                      <a:pt x="299" y="31"/>
                      <a:pt x="268" y="0"/>
                      <a:pt x="230" y="0"/>
                    </a:cubicBezTo>
                    <a:cubicBezTo>
                      <a:pt x="192" y="0"/>
                      <a:pt x="162" y="31"/>
                      <a:pt x="162" y="69"/>
                    </a:cubicBezTo>
                    <a:cubicBezTo>
                      <a:pt x="162" y="69"/>
                      <a:pt x="162" y="69"/>
                      <a:pt x="162" y="69"/>
                    </a:cubicBezTo>
                    <a:cubicBezTo>
                      <a:pt x="162" y="98"/>
                      <a:pt x="179" y="122"/>
                      <a:pt x="204" y="133"/>
                    </a:cubicBezTo>
                    <a:cubicBezTo>
                      <a:pt x="204" y="205"/>
                      <a:pt x="204" y="205"/>
                      <a:pt x="204" y="205"/>
                    </a:cubicBezTo>
                    <a:cubicBezTo>
                      <a:pt x="132" y="205"/>
                      <a:pt x="132" y="205"/>
                      <a:pt x="132" y="205"/>
                    </a:cubicBezTo>
                    <a:cubicBezTo>
                      <a:pt x="121" y="180"/>
                      <a:pt x="97" y="162"/>
                      <a:pt x="68" y="162"/>
                    </a:cubicBezTo>
                    <a:cubicBezTo>
                      <a:pt x="68" y="162"/>
                      <a:pt x="68" y="162"/>
                      <a:pt x="68" y="162"/>
                    </a:cubicBezTo>
                    <a:cubicBezTo>
                      <a:pt x="31" y="162"/>
                      <a:pt x="0" y="193"/>
                      <a:pt x="0" y="231"/>
                    </a:cubicBezTo>
                    <a:cubicBezTo>
                      <a:pt x="0" y="269"/>
                      <a:pt x="31" y="300"/>
                      <a:pt x="68" y="300"/>
                    </a:cubicBezTo>
                    <a:cubicBezTo>
                      <a:pt x="68" y="300"/>
                      <a:pt x="68" y="300"/>
                      <a:pt x="68" y="300"/>
                    </a:cubicBezTo>
                    <a:cubicBezTo>
                      <a:pt x="97" y="300"/>
                      <a:pt x="121" y="282"/>
                      <a:pt x="132" y="257"/>
                    </a:cubicBezTo>
                    <a:cubicBezTo>
                      <a:pt x="204" y="257"/>
                      <a:pt x="204" y="257"/>
                      <a:pt x="204" y="257"/>
                    </a:cubicBezTo>
                    <a:cubicBezTo>
                      <a:pt x="204" y="329"/>
                      <a:pt x="204" y="329"/>
                      <a:pt x="204" y="329"/>
                    </a:cubicBezTo>
                    <a:cubicBezTo>
                      <a:pt x="179" y="340"/>
                      <a:pt x="162" y="364"/>
                      <a:pt x="162" y="393"/>
                    </a:cubicBezTo>
                    <a:cubicBezTo>
                      <a:pt x="162" y="393"/>
                      <a:pt x="162" y="393"/>
                      <a:pt x="162" y="393"/>
                    </a:cubicBezTo>
                    <a:cubicBezTo>
                      <a:pt x="162" y="430"/>
                      <a:pt x="192" y="461"/>
                      <a:pt x="230" y="461"/>
                    </a:cubicBezTo>
                    <a:cubicBezTo>
                      <a:pt x="268" y="461"/>
                      <a:pt x="299" y="430"/>
                      <a:pt x="299" y="393"/>
                    </a:cubicBezTo>
                    <a:cubicBezTo>
                      <a:pt x="299" y="393"/>
                      <a:pt x="299" y="393"/>
                      <a:pt x="299" y="393"/>
                    </a:cubicBezTo>
                    <a:cubicBezTo>
                      <a:pt x="299" y="364"/>
                      <a:pt x="281" y="340"/>
                      <a:pt x="256" y="329"/>
                    </a:cubicBezTo>
                    <a:cubicBezTo>
                      <a:pt x="256" y="257"/>
                      <a:pt x="256" y="257"/>
                      <a:pt x="256" y="257"/>
                    </a:cubicBezTo>
                    <a:cubicBezTo>
                      <a:pt x="329" y="257"/>
                      <a:pt x="329" y="257"/>
                      <a:pt x="329" y="257"/>
                    </a:cubicBezTo>
                    <a:cubicBezTo>
                      <a:pt x="339" y="282"/>
                      <a:pt x="364" y="300"/>
                      <a:pt x="392" y="300"/>
                    </a:cubicBezTo>
                    <a:cubicBezTo>
                      <a:pt x="392" y="300"/>
                      <a:pt x="392" y="300"/>
                      <a:pt x="392" y="300"/>
                    </a:cubicBezTo>
                    <a:cubicBezTo>
                      <a:pt x="430" y="300"/>
                      <a:pt x="461" y="269"/>
                      <a:pt x="461" y="2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sp>
        <p:nvSpPr>
          <p:cNvPr id="3" name="Footer Placeholder 2"/>
          <p:cNvSpPr>
            <a:spLocks noGrp="1"/>
          </p:cNvSpPr>
          <p:nvPr>
            <p:ph type="ftr" sz="quarter" idx="18"/>
          </p:nvPr>
        </p:nvSpPr>
        <p:spPr>
          <a:xfrm>
            <a:off x="3051175" y="0"/>
            <a:ext cx="6096000" cy="457200"/>
          </a:xfrm>
        </p:spPr>
        <p:txBody>
          <a:bodyPr/>
          <a:lstStyle/>
          <a:p>
            <a:r>
              <a:rPr lang="en-GB" dirty="0" smtClean="0"/>
              <a:t>Insert document classification (edit via 'Header &amp; Footer')</a:t>
            </a:r>
            <a:endParaRPr lang="en-GB" dirty="0"/>
          </a:p>
        </p:txBody>
      </p:sp>
    </p:spTree>
    <p:extLst>
      <p:ext uri="{BB962C8B-B14F-4D97-AF65-F5344CB8AC3E}">
        <p14:creationId xmlns:p14="http://schemas.microsoft.com/office/powerpoint/2010/main" val="927659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Wide Cover 3">
    <p:spTree>
      <p:nvGrpSpPr>
        <p:cNvPr id="1" name=""/>
        <p:cNvGrpSpPr/>
        <p:nvPr/>
      </p:nvGrpSpPr>
      <p:grpSpPr>
        <a:xfrm>
          <a:off x="0" y="0"/>
          <a:ext cx="0" cy="0"/>
          <a:chOff x="0" y="0"/>
          <a:chExt cx="0" cy="0"/>
        </a:xfrm>
      </p:grpSpPr>
      <p:sp>
        <p:nvSpPr>
          <p:cNvPr id="64" name="Rectangle 63"/>
          <p:cNvSpPr/>
          <p:nvPr userDrawn="1"/>
        </p:nvSpPr>
        <p:spPr>
          <a:xfrm>
            <a:off x="6097588" y="4113212"/>
            <a:ext cx="3048000" cy="27447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userDrawn="1"/>
        </p:nvSpPr>
        <p:spPr>
          <a:xfrm>
            <a:off x="10669588" y="0"/>
            <a:ext cx="1522412" cy="137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9" name="Text Placeholder 278"/>
          <p:cNvSpPr>
            <a:spLocks noGrp="1"/>
          </p:cNvSpPr>
          <p:nvPr>
            <p:ph type="body" sz="quarter" idx="11" hasCustomPrompt="1"/>
          </p:nvPr>
        </p:nvSpPr>
        <p:spPr>
          <a:xfrm>
            <a:off x="5618888" y="501480"/>
            <a:ext cx="4795111" cy="367200"/>
          </a:xfrm>
          <a:prstGeom prst="rect">
            <a:avLst/>
          </a:prstGeom>
          <a:noFill/>
        </p:spPr>
        <p:txBody>
          <a:bodyPr wrap="square" lIns="0" tIns="0" rIns="0" bIns="0" rtlCol="0" anchor="ctr" anchorCtr="0">
            <a:noAutofit/>
          </a:bodyPr>
          <a:lstStyle>
            <a:lvl1pPr marL="0" indent="0" algn="r">
              <a:spcAft>
                <a:spcPts val="0"/>
              </a:spcAft>
              <a:buNone/>
              <a:defRPr lang="en-US" sz="2400" dirty="0" smtClean="0">
                <a:solidFill>
                  <a:srgbClr val="002B4C"/>
                </a:solidFill>
              </a:defRPr>
            </a:lvl1pPr>
            <a:lvl2pPr>
              <a:defRPr lang="en-US" sz="1800" dirty="0" smtClean="0"/>
            </a:lvl2pPr>
            <a:lvl3pPr>
              <a:defRPr lang="en-US" sz="1800" dirty="0" smtClean="0"/>
            </a:lvl3pPr>
            <a:lvl4pPr>
              <a:defRPr lang="en-US" sz="1800" dirty="0" smtClean="0"/>
            </a:lvl4pPr>
            <a:lvl5pPr>
              <a:defRPr lang="en-GB" sz="1800" dirty="0"/>
            </a:lvl5pPr>
          </a:lstStyle>
          <a:p>
            <a:pPr marL="0" lvl="0" algn="r"/>
            <a:r>
              <a:rPr lang="en-US" sz="2400" dirty="0" smtClean="0">
                <a:solidFill>
                  <a:srgbClr val="002B4C"/>
                </a:solidFill>
              </a:rPr>
              <a:t>Click to add Presentation title signpost </a:t>
            </a:r>
            <a:endParaRPr lang="en-US" dirty="0" smtClean="0"/>
          </a:p>
        </p:txBody>
      </p:sp>
      <p:pic>
        <p:nvPicPr>
          <p:cNvPr id="280" name="Picture 2" descr="BoE logo_A4 master"/>
          <p:cNvPicPr>
            <a:picLocks noChangeAspect="1" noChangeArrowheads="1"/>
          </p:cNvPicPr>
          <p:nvPr userDrawn="1"/>
        </p:nvPicPr>
        <p:blipFill>
          <a:blip r:embed="rId2" cstate="print"/>
          <a:srcRect/>
          <a:stretch>
            <a:fillRect/>
          </a:stretch>
        </p:blipFill>
        <p:spPr bwMode="auto">
          <a:xfrm>
            <a:off x="457200" y="456300"/>
            <a:ext cx="2995962" cy="572400"/>
          </a:xfrm>
          <a:prstGeom prst="rect">
            <a:avLst/>
          </a:prstGeom>
          <a:noFill/>
          <a:ln w="9525">
            <a:noFill/>
            <a:miter lim="800000"/>
            <a:headEnd/>
            <a:tailEnd/>
          </a:ln>
        </p:spPr>
      </p:pic>
      <p:sp>
        <p:nvSpPr>
          <p:cNvPr id="288" name="Text Placeholder 287"/>
          <p:cNvSpPr>
            <a:spLocks noGrp="1"/>
          </p:cNvSpPr>
          <p:nvPr>
            <p:ph type="body" sz="quarter" idx="13" hasCustomPrompt="1"/>
          </p:nvPr>
        </p:nvSpPr>
        <p:spPr>
          <a:xfrm>
            <a:off x="457200" y="5487988"/>
            <a:ext cx="5634678" cy="982800"/>
          </a:xfrm>
          <a:prstGeom prst="rect">
            <a:avLst/>
          </a:prstGeom>
        </p:spPr>
        <p:txBody>
          <a:bodyPr rIns="457200" anchor="b" anchorCtr="0"/>
          <a:lstStyle>
            <a:lvl1pPr marL="0" indent="0">
              <a:spcAft>
                <a:spcPts val="0"/>
              </a:spcAft>
              <a:buNone/>
              <a:defRPr sz="2000" b="1" baseline="0">
                <a:solidFill>
                  <a:schemeClr val="accent4"/>
                </a:solidFill>
              </a:defRPr>
            </a:lvl1pPr>
            <a:lvl2pPr marL="0" indent="0">
              <a:spcAft>
                <a:spcPts val="0"/>
              </a:spcAft>
              <a:buFont typeface="Arial" panose="020B0604020202020204" pitchFamily="34" charset="0"/>
              <a:buNone/>
              <a:defRPr sz="2000" b="0">
                <a:solidFill>
                  <a:schemeClr val="accent4"/>
                </a:solidFill>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smtClean="0"/>
              <a:t>Click to add Name Surname</a:t>
            </a:r>
          </a:p>
          <a:p>
            <a:pPr lvl="1"/>
            <a:r>
              <a:rPr lang="en-US" dirty="0" smtClean="0"/>
              <a:t>Title/Date</a:t>
            </a:r>
            <a:endParaRPr lang="en-GB" dirty="0"/>
          </a:p>
        </p:txBody>
      </p:sp>
      <p:sp>
        <p:nvSpPr>
          <p:cNvPr id="290" name="Picture Placeholder 289"/>
          <p:cNvSpPr>
            <a:spLocks noGrp="1" noChangeAspect="1"/>
          </p:cNvSpPr>
          <p:nvPr>
            <p:ph type="pic" sz="quarter" idx="14"/>
          </p:nvPr>
        </p:nvSpPr>
        <p:spPr>
          <a:xfrm>
            <a:off x="10961688" y="190785"/>
            <a:ext cx="964800" cy="964800"/>
          </a:xfrm>
          <a:prstGeom prst="rect">
            <a:avLst/>
          </a:prstGeom>
        </p:spPr>
        <p:txBody>
          <a:bodyPr/>
          <a:lstStyle>
            <a:lvl1pPr marL="0" indent="0">
              <a:buNone/>
              <a:defRPr sz="1800">
                <a:solidFill>
                  <a:schemeClr val="bg1"/>
                </a:solidFill>
              </a:defRPr>
            </a:lvl1pPr>
          </a:lstStyle>
          <a:p>
            <a:r>
              <a:rPr lang="en-US" smtClean="0"/>
              <a:t>Click icon to add picture</a:t>
            </a:r>
            <a:endParaRPr lang="en-GB" dirty="0"/>
          </a:p>
        </p:txBody>
      </p:sp>
      <p:sp>
        <p:nvSpPr>
          <p:cNvPr id="63" name="Rectangle 62"/>
          <p:cNvSpPr/>
          <p:nvPr userDrawn="1"/>
        </p:nvSpPr>
        <p:spPr>
          <a:xfrm>
            <a:off x="6096000" y="1371599"/>
            <a:ext cx="3049588" cy="274161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ectangle 64"/>
          <p:cNvSpPr/>
          <p:nvPr userDrawn="1"/>
        </p:nvSpPr>
        <p:spPr>
          <a:xfrm>
            <a:off x="9145588" y="4113212"/>
            <a:ext cx="3049588" cy="274478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ectangle 65"/>
          <p:cNvSpPr/>
          <p:nvPr userDrawn="1"/>
        </p:nvSpPr>
        <p:spPr>
          <a:xfrm>
            <a:off x="9145588" y="1371599"/>
            <a:ext cx="3049588" cy="27416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Picture Placeholder 276"/>
          <p:cNvSpPr>
            <a:spLocks noGrp="1"/>
          </p:cNvSpPr>
          <p:nvPr>
            <p:ph type="pic" sz="quarter" idx="10"/>
          </p:nvPr>
        </p:nvSpPr>
        <p:spPr>
          <a:xfrm>
            <a:off x="6096000" y="1371599"/>
            <a:ext cx="3049200" cy="2743200"/>
          </a:xfrm>
          <a:prstGeom prst="rect">
            <a:avLst/>
          </a:prstGeom>
          <a:noFill/>
        </p:spPr>
        <p:txBody>
          <a:bodyPr/>
          <a:lstStyle/>
          <a:p>
            <a:r>
              <a:rPr lang="en-US" smtClean="0"/>
              <a:t>Click icon to add picture</a:t>
            </a:r>
            <a:endParaRPr lang="en-GB" dirty="0"/>
          </a:p>
        </p:txBody>
      </p:sp>
      <p:sp>
        <p:nvSpPr>
          <p:cNvPr id="68" name="Picture Placeholder 276"/>
          <p:cNvSpPr>
            <a:spLocks noGrp="1"/>
          </p:cNvSpPr>
          <p:nvPr>
            <p:ph type="pic" sz="quarter" idx="15"/>
          </p:nvPr>
        </p:nvSpPr>
        <p:spPr>
          <a:xfrm>
            <a:off x="9145976" y="4114799"/>
            <a:ext cx="3049200" cy="2743200"/>
          </a:xfrm>
          <a:prstGeom prst="rect">
            <a:avLst/>
          </a:prstGeom>
          <a:noFill/>
        </p:spPr>
        <p:txBody>
          <a:bodyPr/>
          <a:lstStyle/>
          <a:p>
            <a:r>
              <a:rPr lang="en-US" smtClean="0"/>
              <a:t>Click icon to add picture</a:t>
            </a:r>
            <a:endParaRPr lang="en-GB" dirty="0"/>
          </a:p>
        </p:txBody>
      </p:sp>
      <p:sp>
        <p:nvSpPr>
          <p:cNvPr id="71" name="Text Placeholder 2"/>
          <p:cNvSpPr>
            <a:spLocks noGrp="1"/>
          </p:cNvSpPr>
          <p:nvPr>
            <p:ph type="body" sz="quarter" idx="16" hasCustomPrompt="1"/>
          </p:nvPr>
        </p:nvSpPr>
        <p:spPr>
          <a:xfrm>
            <a:off x="457200" y="1752600"/>
            <a:ext cx="5638800" cy="3735387"/>
          </a:xfrm>
          <a:prstGeom prst="rect">
            <a:avLst/>
          </a:prstGeom>
        </p:spPr>
        <p:txBody>
          <a:bodyPr/>
          <a:lstStyle>
            <a:lvl1pPr marL="0" indent="0">
              <a:spcAft>
                <a:spcPts val="2400"/>
              </a:spcAft>
              <a:buNone/>
              <a:defRPr sz="4800"/>
            </a:lvl1pPr>
            <a:lvl2pPr marL="0" indent="0">
              <a:buFont typeface="Arial" panose="020B0604020202020204" pitchFamily="34" charset="0"/>
              <a:buNone/>
              <a:defRPr sz="3200"/>
            </a:lvl2pPr>
            <a:lvl3pPr marL="0" indent="0">
              <a:buNone/>
              <a:defRPr/>
            </a:lvl3pPr>
            <a:lvl4pPr marL="0" indent="0">
              <a:buFont typeface="Arial" panose="020B0604020202020204" pitchFamily="34" charset="0"/>
              <a:buNone/>
              <a:defRPr/>
            </a:lvl4pPr>
            <a:lvl5pPr marL="0" indent="0">
              <a:buNone/>
              <a:defRPr/>
            </a:lvl5pPr>
          </a:lstStyle>
          <a:p>
            <a:pPr lvl="0"/>
            <a:r>
              <a:rPr lang="en-GB" dirty="0" smtClean="0"/>
              <a:t>Click to edit title  (Calibri 48pt)</a:t>
            </a:r>
          </a:p>
          <a:p>
            <a:pPr lvl="1"/>
            <a:r>
              <a:rPr lang="en-US" dirty="0" smtClean="0"/>
              <a:t>Presentation subtitle </a:t>
            </a:r>
            <a:br>
              <a:rPr lang="en-US" dirty="0" smtClean="0"/>
            </a:br>
            <a:r>
              <a:rPr lang="en-US" dirty="0" smtClean="0"/>
              <a:t>(Calibri 32pt)</a:t>
            </a:r>
          </a:p>
          <a:p>
            <a:pPr lvl="1"/>
            <a:endParaRPr lang="en-US" dirty="0" smtClean="0"/>
          </a:p>
        </p:txBody>
      </p:sp>
      <p:grpSp>
        <p:nvGrpSpPr>
          <p:cNvPr id="76" name="Group 75"/>
          <p:cNvGrpSpPr>
            <a:grpSpLocks noChangeAspect="1"/>
          </p:cNvGrpSpPr>
          <p:nvPr userDrawn="1"/>
        </p:nvGrpSpPr>
        <p:grpSpPr>
          <a:xfrm>
            <a:off x="6097588" y="4113212"/>
            <a:ext cx="3049200" cy="2743248"/>
            <a:chOff x="8489950" y="4483100"/>
            <a:chExt cx="1408113" cy="1266825"/>
          </a:xfrm>
          <a:solidFill>
            <a:srgbClr val="FFFFFF">
              <a:alpha val="25098"/>
            </a:srgbClr>
          </a:solidFill>
        </p:grpSpPr>
        <p:sp>
          <p:nvSpPr>
            <p:cNvPr id="78" name="Freeform 400"/>
            <p:cNvSpPr>
              <a:spLocks/>
            </p:cNvSpPr>
            <p:nvPr/>
          </p:nvSpPr>
          <p:spPr bwMode="auto">
            <a:xfrm>
              <a:off x="8489950" y="4483100"/>
              <a:ext cx="73025" cy="142875"/>
            </a:xfrm>
            <a:custGeom>
              <a:avLst/>
              <a:gdLst>
                <a:gd name="T0" fmla="*/ 28 w 90"/>
                <a:gd name="T1" fmla="*/ 151 h 177"/>
                <a:gd name="T2" fmla="*/ 28 w 90"/>
                <a:gd name="T3" fmla="*/ 151 h 177"/>
                <a:gd name="T4" fmla="*/ 11 w 90"/>
                <a:gd name="T5" fmla="*/ 126 h 177"/>
                <a:gd name="T6" fmla="*/ 11 w 90"/>
                <a:gd name="T7" fmla="*/ 99 h 177"/>
                <a:gd name="T8" fmla="*/ 39 w 90"/>
                <a:gd name="T9" fmla="*/ 99 h 177"/>
                <a:gd name="T10" fmla="*/ 64 w 90"/>
                <a:gd name="T11" fmla="*/ 115 h 177"/>
                <a:gd name="T12" fmla="*/ 90 w 90"/>
                <a:gd name="T13" fmla="*/ 89 h 177"/>
                <a:gd name="T14" fmla="*/ 64 w 90"/>
                <a:gd name="T15" fmla="*/ 62 h 177"/>
                <a:gd name="T16" fmla="*/ 39 w 90"/>
                <a:gd name="T17" fmla="*/ 78 h 177"/>
                <a:gd name="T18" fmla="*/ 11 w 90"/>
                <a:gd name="T19" fmla="*/ 78 h 177"/>
                <a:gd name="T20" fmla="*/ 11 w 90"/>
                <a:gd name="T21" fmla="*/ 51 h 177"/>
                <a:gd name="T22" fmla="*/ 28 w 90"/>
                <a:gd name="T23" fmla="*/ 26 h 177"/>
                <a:gd name="T24" fmla="*/ 1 w 90"/>
                <a:gd name="T25" fmla="*/ 0 h 177"/>
                <a:gd name="T26" fmla="*/ 0 w 90"/>
                <a:gd name="T27" fmla="*/ 0 h 177"/>
                <a:gd name="T28" fmla="*/ 0 w 90"/>
                <a:gd name="T29" fmla="*/ 177 h 177"/>
                <a:gd name="T30" fmla="*/ 1 w 90"/>
                <a:gd name="T31" fmla="*/ 177 h 177"/>
                <a:gd name="T32" fmla="*/ 28 w 90"/>
                <a:gd name="T33" fmla="*/ 151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0" h="177">
                  <a:moveTo>
                    <a:pt x="28" y="151"/>
                  </a:moveTo>
                  <a:cubicBezTo>
                    <a:pt x="28" y="151"/>
                    <a:pt x="28" y="151"/>
                    <a:pt x="28" y="151"/>
                  </a:cubicBezTo>
                  <a:cubicBezTo>
                    <a:pt x="28" y="140"/>
                    <a:pt x="21" y="130"/>
                    <a:pt x="11" y="126"/>
                  </a:cubicBezTo>
                  <a:cubicBezTo>
                    <a:pt x="11" y="99"/>
                    <a:pt x="11" y="99"/>
                    <a:pt x="11" y="99"/>
                  </a:cubicBezTo>
                  <a:cubicBezTo>
                    <a:pt x="39" y="99"/>
                    <a:pt x="39" y="99"/>
                    <a:pt x="39" y="99"/>
                  </a:cubicBezTo>
                  <a:cubicBezTo>
                    <a:pt x="43" y="108"/>
                    <a:pt x="53" y="115"/>
                    <a:pt x="64" y="115"/>
                  </a:cubicBezTo>
                  <a:cubicBezTo>
                    <a:pt x="78" y="115"/>
                    <a:pt x="90" y="103"/>
                    <a:pt x="90" y="89"/>
                  </a:cubicBezTo>
                  <a:cubicBezTo>
                    <a:pt x="90" y="74"/>
                    <a:pt x="78" y="62"/>
                    <a:pt x="64" y="62"/>
                  </a:cubicBezTo>
                  <a:cubicBezTo>
                    <a:pt x="53" y="62"/>
                    <a:pt x="43" y="69"/>
                    <a:pt x="39" y="78"/>
                  </a:cubicBezTo>
                  <a:cubicBezTo>
                    <a:pt x="11" y="78"/>
                    <a:pt x="11" y="78"/>
                    <a:pt x="11" y="78"/>
                  </a:cubicBezTo>
                  <a:cubicBezTo>
                    <a:pt x="11" y="51"/>
                    <a:pt x="11" y="51"/>
                    <a:pt x="11" y="51"/>
                  </a:cubicBezTo>
                  <a:cubicBezTo>
                    <a:pt x="21" y="47"/>
                    <a:pt x="28" y="37"/>
                    <a:pt x="28" y="26"/>
                  </a:cubicBezTo>
                  <a:cubicBezTo>
                    <a:pt x="28" y="12"/>
                    <a:pt x="16" y="0"/>
                    <a:pt x="1" y="0"/>
                  </a:cubicBezTo>
                  <a:cubicBezTo>
                    <a:pt x="1" y="0"/>
                    <a:pt x="0" y="0"/>
                    <a:pt x="0" y="0"/>
                  </a:cubicBezTo>
                  <a:cubicBezTo>
                    <a:pt x="0" y="177"/>
                    <a:pt x="0" y="177"/>
                    <a:pt x="0" y="177"/>
                  </a:cubicBezTo>
                  <a:cubicBezTo>
                    <a:pt x="0" y="177"/>
                    <a:pt x="1" y="177"/>
                    <a:pt x="1" y="177"/>
                  </a:cubicBezTo>
                  <a:cubicBezTo>
                    <a:pt x="16" y="177"/>
                    <a:pt x="28" y="165"/>
                    <a:pt x="28" y="1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9" name="Freeform 401"/>
            <p:cNvSpPr>
              <a:spLocks/>
            </p:cNvSpPr>
            <p:nvPr/>
          </p:nvSpPr>
          <p:spPr bwMode="auto">
            <a:xfrm>
              <a:off x="8701088" y="4483100"/>
              <a:ext cx="142875" cy="142875"/>
            </a:xfrm>
            <a:custGeom>
              <a:avLst/>
              <a:gdLst>
                <a:gd name="T0" fmla="*/ 151 w 178"/>
                <a:gd name="T1" fmla="*/ 62 h 177"/>
                <a:gd name="T2" fmla="*/ 127 w 178"/>
                <a:gd name="T3" fmla="*/ 78 h 177"/>
                <a:gd name="T4" fmla="*/ 99 w 178"/>
                <a:gd name="T5" fmla="*/ 78 h 177"/>
                <a:gd name="T6" fmla="*/ 99 w 178"/>
                <a:gd name="T7" fmla="*/ 51 h 177"/>
                <a:gd name="T8" fmla="*/ 115 w 178"/>
                <a:gd name="T9" fmla="*/ 26 h 177"/>
                <a:gd name="T10" fmla="*/ 89 w 178"/>
                <a:gd name="T11" fmla="*/ 0 h 177"/>
                <a:gd name="T12" fmla="*/ 62 w 178"/>
                <a:gd name="T13" fmla="*/ 26 h 177"/>
                <a:gd name="T14" fmla="*/ 79 w 178"/>
                <a:gd name="T15" fmla="*/ 51 h 177"/>
                <a:gd name="T16" fmla="*/ 79 w 178"/>
                <a:gd name="T17" fmla="*/ 78 h 177"/>
                <a:gd name="T18" fmla="*/ 51 w 178"/>
                <a:gd name="T19" fmla="*/ 78 h 177"/>
                <a:gd name="T20" fmla="*/ 26 w 178"/>
                <a:gd name="T21" fmla="*/ 62 h 177"/>
                <a:gd name="T22" fmla="*/ 0 w 178"/>
                <a:gd name="T23" fmla="*/ 89 h 177"/>
                <a:gd name="T24" fmla="*/ 26 w 178"/>
                <a:gd name="T25" fmla="*/ 115 h 177"/>
                <a:gd name="T26" fmla="*/ 51 w 178"/>
                <a:gd name="T27" fmla="*/ 99 h 177"/>
                <a:gd name="T28" fmla="*/ 79 w 178"/>
                <a:gd name="T29" fmla="*/ 99 h 177"/>
                <a:gd name="T30" fmla="*/ 79 w 178"/>
                <a:gd name="T31" fmla="*/ 126 h 177"/>
                <a:gd name="T32" fmla="*/ 62 w 178"/>
                <a:gd name="T33" fmla="*/ 151 h 177"/>
                <a:gd name="T34" fmla="*/ 62 w 178"/>
                <a:gd name="T35" fmla="*/ 151 h 177"/>
                <a:gd name="T36" fmla="*/ 89 w 178"/>
                <a:gd name="T37" fmla="*/ 177 h 177"/>
                <a:gd name="T38" fmla="*/ 115 w 178"/>
                <a:gd name="T39" fmla="*/ 151 h 177"/>
                <a:gd name="T40" fmla="*/ 115 w 178"/>
                <a:gd name="T41" fmla="*/ 151 h 177"/>
                <a:gd name="T42" fmla="*/ 99 w 178"/>
                <a:gd name="T43" fmla="*/ 126 h 177"/>
                <a:gd name="T44" fmla="*/ 99 w 178"/>
                <a:gd name="T45" fmla="*/ 99 h 177"/>
                <a:gd name="T46" fmla="*/ 127 w 178"/>
                <a:gd name="T47" fmla="*/ 99 h 177"/>
                <a:gd name="T48" fmla="*/ 151 w 178"/>
                <a:gd name="T49" fmla="*/ 115 h 177"/>
                <a:gd name="T50" fmla="*/ 178 w 178"/>
                <a:gd name="T51" fmla="*/ 89 h 177"/>
                <a:gd name="T52" fmla="*/ 151 w 178"/>
                <a:gd name="T53"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8" h="177">
                  <a:moveTo>
                    <a:pt x="151" y="62"/>
                  </a:moveTo>
                  <a:cubicBezTo>
                    <a:pt x="140" y="62"/>
                    <a:pt x="131" y="69"/>
                    <a:pt x="127" y="78"/>
                  </a:cubicBezTo>
                  <a:cubicBezTo>
                    <a:pt x="99" y="78"/>
                    <a:pt x="99" y="78"/>
                    <a:pt x="99" y="78"/>
                  </a:cubicBezTo>
                  <a:cubicBezTo>
                    <a:pt x="99" y="51"/>
                    <a:pt x="99" y="51"/>
                    <a:pt x="99" y="51"/>
                  </a:cubicBezTo>
                  <a:cubicBezTo>
                    <a:pt x="109" y="47"/>
                    <a:pt x="115" y="37"/>
                    <a:pt x="115" y="26"/>
                  </a:cubicBezTo>
                  <a:cubicBezTo>
                    <a:pt x="115" y="12"/>
                    <a:pt x="103" y="0"/>
                    <a:pt x="89" y="0"/>
                  </a:cubicBezTo>
                  <a:cubicBezTo>
                    <a:pt x="74" y="0"/>
                    <a:pt x="62" y="12"/>
                    <a:pt x="62" y="26"/>
                  </a:cubicBezTo>
                  <a:cubicBezTo>
                    <a:pt x="62" y="37"/>
                    <a:pt x="69" y="47"/>
                    <a:pt x="79" y="51"/>
                  </a:cubicBezTo>
                  <a:cubicBezTo>
                    <a:pt x="79" y="78"/>
                    <a:pt x="79" y="78"/>
                    <a:pt x="79" y="78"/>
                  </a:cubicBezTo>
                  <a:cubicBezTo>
                    <a:pt x="51" y="78"/>
                    <a:pt x="51" y="78"/>
                    <a:pt x="51" y="78"/>
                  </a:cubicBezTo>
                  <a:cubicBezTo>
                    <a:pt x="47" y="69"/>
                    <a:pt x="37" y="62"/>
                    <a:pt x="26" y="62"/>
                  </a:cubicBezTo>
                  <a:cubicBezTo>
                    <a:pt x="12" y="62"/>
                    <a:pt x="0" y="74"/>
                    <a:pt x="0" y="89"/>
                  </a:cubicBezTo>
                  <a:cubicBezTo>
                    <a:pt x="0" y="103"/>
                    <a:pt x="12" y="115"/>
                    <a:pt x="26" y="115"/>
                  </a:cubicBezTo>
                  <a:cubicBezTo>
                    <a:pt x="37" y="115"/>
                    <a:pt x="47" y="108"/>
                    <a:pt x="51" y="99"/>
                  </a:cubicBezTo>
                  <a:cubicBezTo>
                    <a:pt x="79" y="99"/>
                    <a:pt x="79" y="99"/>
                    <a:pt x="79" y="99"/>
                  </a:cubicBezTo>
                  <a:cubicBezTo>
                    <a:pt x="79" y="126"/>
                    <a:pt x="79" y="126"/>
                    <a:pt x="79" y="126"/>
                  </a:cubicBezTo>
                  <a:cubicBezTo>
                    <a:pt x="69" y="130"/>
                    <a:pt x="62" y="140"/>
                    <a:pt x="62" y="151"/>
                  </a:cubicBezTo>
                  <a:cubicBezTo>
                    <a:pt x="62" y="151"/>
                    <a:pt x="62" y="151"/>
                    <a:pt x="62" y="151"/>
                  </a:cubicBezTo>
                  <a:cubicBezTo>
                    <a:pt x="62" y="165"/>
                    <a:pt x="74" y="177"/>
                    <a:pt x="89" y="177"/>
                  </a:cubicBezTo>
                  <a:cubicBezTo>
                    <a:pt x="103" y="177"/>
                    <a:pt x="115" y="165"/>
                    <a:pt x="115" y="151"/>
                  </a:cubicBezTo>
                  <a:cubicBezTo>
                    <a:pt x="115" y="151"/>
                    <a:pt x="115" y="151"/>
                    <a:pt x="115" y="151"/>
                  </a:cubicBezTo>
                  <a:cubicBezTo>
                    <a:pt x="115" y="140"/>
                    <a:pt x="109" y="130"/>
                    <a:pt x="99" y="126"/>
                  </a:cubicBezTo>
                  <a:cubicBezTo>
                    <a:pt x="99" y="99"/>
                    <a:pt x="99" y="99"/>
                    <a:pt x="99" y="99"/>
                  </a:cubicBezTo>
                  <a:cubicBezTo>
                    <a:pt x="127" y="99"/>
                    <a:pt x="127" y="99"/>
                    <a:pt x="127" y="99"/>
                  </a:cubicBezTo>
                  <a:cubicBezTo>
                    <a:pt x="131" y="108"/>
                    <a:pt x="140" y="115"/>
                    <a:pt x="151" y="115"/>
                  </a:cubicBezTo>
                  <a:cubicBezTo>
                    <a:pt x="166" y="115"/>
                    <a:pt x="178" y="103"/>
                    <a:pt x="178" y="89"/>
                  </a:cubicBezTo>
                  <a:cubicBezTo>
                    <a:pt x="178" y="74"/>
                    <a:pt x="166"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0" name="Freeform 402"/>
            <p:cNvSpPr>
              <a:spLocks/>
            </p:cNvSpPr>
            <p:nvPr/>
          </p:nvSpPr>
          <p:spPr bwMode="auto">
            <a:xfrm>
              <a:off x="8982075" y="4483100"/>
              <a:ext cx="142875" cy="142875"/>
            </a:xfrm>
            <a:custGeom>
              <a:avLst/>
              <a:gdLst>
                <a:gd name="T0" fmla="*/ 151 w 177"/>
                <a:gd name="T1" fmla="*/ 62 h 177"/>
                <a:gd name="T2" fmla="*/ 126 w 177"/>
                <a:gd name="T3" fmla="*/ 78 h 177"/>
                <a:gd name="T4" fmla="*/ 99 w 177"/>
                <a:gd name="T5" fmla="*/ 78 h 177"/>
                <a:gd name="T6" fmla="*/ 99 w 177"/>
                <a:gd name="T7" fmla="*/ 51 h 177"/>
                <a:gd name="T8" fmla="*/ 115 w 177"/>
                <a:gd name="T9" fmla="*/ 26 h 177"/>
                <a:gd name="T10" fmla="*/ 88 w 177"/>
                <a:gd name="T11" fmla="*/ 0 h 177"/>
                <a:gd name="T12" fmla="*/ 62 w 177"/>
                <a:gd name="T13" fmla="*/ 26 h 177"/>
                <a:gd name="T14" fmla="*/ 78 w 177"/>
                <a:gd name="T15" fmla="*/ 51 h 177"/>
                <a:gd name="T16" fmla="*/ 78 w 177"/>
                <a:gd name="T17" fmla="*/ 78 h 177"/>
                <a:gd name="T18" fmla="*/ 50 w 177"/>
                <a:gd name="T19" fmla="*/ 78 h 177"/>
                <a:gd name="T20" fmla="*/ 26 w 177"/>
                <a:gd name="T21" fmla="*/ 62 h 177"/>
                <a:gd name="T22" fmla="*/ 0 w 177"/>
                <a:gd name="T23" fmla="*/ 89 h 177"/>
                <a:gd name="T24" fmla="*/ 26 w 177"/>
                <a:gd name="T25" fmla="*/ 115 h 177"/>
                <a:gd name="T26" fmla="*/ 50 w 177"/>
                <a:gd name="T27" fmla="*/ 99 h 177"/>
                <a:gd name="T28" fmla="*/ 78 w 177"/>
                <a:gd name="T29" fmla="*/ 99 h 177"/>
                <a:gd name="T30" fmla="*/ 78 w 177"/>
                <a:gd name="T31" fmla="*/ 126 h 177"/>
                <a:gd name="T32" fmla="*/ 62 w 177"/>
                <a:gd name="T33" fmla="*/ 151 h 177"/>
                <a:gd name="T34" fmla="*/ 62 w 177"/>
                <a:gd name="T35" fmla="*/ 151 h 177"/>
                <a:gd name="T36" fmla="*/ 88 w 177"/>
                <a:gd name="T37" fmla="*/ 177 h 177"/>
                <a:gd name="T38" fmla="*/ 115 w 177"/>
                <a:gd name="T39" fmla="*/ 151 h 177"/>
                <a:gd name="T40" fmla="*/ 115 w 177"/>
                <a:gd name="T41" fmla="*/ 151 h 177"/>
                <a:gd name="T42" fmla="*/ 99 w 177"/>
                <a:gd name="T43" fmla="*/ 126 h 177"/>
                <a:gd name="T44" fmla="*/ 99 w 177"/>
                <a:gd name="T45" fmla="*/ 99 h 177"/>
                <a:gd name="T46" fmla="*/ 126 w 177"/>
                <a:gd name="T47" fmla="*/ 99 h 177"/>
                <a:gd name="T48" fmla="*/ 151 w 177"/>
                <a:gd name="T49" fmla="*/ 115 h 177"/>
                <a:gd name="T50" fmla="*/ 177 w 177"/>
                <a:gd name="T51" fmla="*/ 89 h 177"/>
                <a:gd name="T52" fmla="*/ 151 w 177"/>
                <a:gd name="T53"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7" h="177">
                  <a:moveTo>
                    <a:pt x="151" y="62"/>
                  </a:moveTo>
                  <a:cubicBezTo>
                    <a:pt x="140" y="62"/>
                    <a:pt x="130" y="69"/>
                    <a:pt x="126" y="78"/>
                  </a:cubicBezTo>
                  <a:cubicBezTo>
                    <a:pt x="99" y="78"/>
                    <a:pt x="99" y="78"/>
                    <a:pt x="99" y="78"/>
                  </a:cubicBezTo>
                  <a:cubicBezTo>
                    <a:pt x="99" y="51"/>
                    <a:pt x="99" y="51"/>
                    <a:pt x="99" y="51"/>
                  </a:cubicBezTo>
                  <a:cubicBezTo>
                    <a:pt x="108" y="47"/>
                    <a:pt x="115" y="37"/>
                    <a:pt x="115" y="26"/>
                  </a:cubicBezTo>
                  <a:cubicBezTo>
                    <a:pt x="115" y="12"/>
                    <a:pt x="103" y="0"/>
                    <a:pt x="88" y="0"/>
                  </a:cubicBezTo>
                  <a:cubicBezTo>
                    <a:pt x="74" y="0"/>
                    <a:pt x="62" y="12"/>
                    <a:pt x="62" y="26"/>
                  </a:cubicBezTo>
                  <a:cubicBezTo>
                    <a:pt x="62" y="37"/>
                    <a:pt x="69" y="47"/>
                    <a:pt x="78" y="51"/>
                  </a:cubicBezTo>
                  <a:cubicBezTo>
                    <a:pt x="78" y="78"/>
                    <a:pt x="78" y="78"/>
                    <a:pt x="78" y="78"/>
                  </a:cubicBezTo>
                  <a:cubicBezTo>
                    <a:pt x="50" y="78"/>
                    <a:pt x="50" y="78"/>
                    <a:pt x="50" y="78"/>
                  </a:cubicBezTo>
                  <a:cubicBezTo>
                    <a:pt x="46" y="69"/>
                    <a:pt x="37" y="62"/>
                    <a:pt x="26" y="62"/>
                  </a:cubicBezTo>
                  <a:cubicBezTo>
                    <a:pt x="11" y="62"/>
                    <a:pt x="0" y="74"/>
                    <a:pt x="0" y="89"/>
                  </a:cubicBezTo>
                  <a:cubicBezTo>
                    <a:pt x="0" y="103"/>
                    <a:pt x="11" y="115"/>
                    <a:pt x="26" y="115"/>
                  </a:cubicBezTo>
                  <a:cubicBezTo>
                    <a:pt x="37" y="115"/>
                    <a:pt x="46" y="108"/>
                    <a:pt x="50" y="99"/>
                  </a:cubicBezTo>
                  <a:cubicBezTo>
                    <a:pt x="78" y="99"/>
                    <a:pt x="78" y="99"/>
                    <a:pt x="78" y="99"/>
                  </a:cubicBezTo>
                  <a:cubicBezTo>
                    <a:pt x="78" y="126"/>
                    <a:pt x="78" y="126"/>
                    <a:pt x="78" y="126"/>
                  </a:cubicBezTo>
                  <a:cubicBezTo>
                    <a:pt x="69" y="130"/>
                    <a:pt x="62" y="140"/>
                    <a:pt x="62" y="151"/>
                  </a:cubicBezTo>
                  <a:cubicBezTo>
                    <a:pt x="62" y="151"/>
                    <a:pt x="62" y="151"/>
                    <a:pt x="62" y="151"/>
                  </a:cubicBezTo>
                  <a:cubicBezTo>
                    <a:pt x="62" y="165"/>
                    <a:pt x="74" y="177"/>
                    <a:pt x="88" y="177"/>
                  </a:cubicBezTo>
                  <a:cubicBezTo>
                    <a:pt x="103" y="177"/>
                    <a:pt x="115" y="165"/>
                    <a:pt x="115" y="151"/>
                  </a:cubicBezTo>
                  <a:cubicBezTo>
                    <a:pt x="115" y="151"/>
                    <a:pt x="115" y="151"/>
                    <a:pt x="115" y="151"/>
                  </a:cubicBezTo>
                  <a:cubicBezTo>
                    <a:pt x="115" y="140"/>
                    <a:pt x="108" y="130"/>
                    <a:pt x="99" y="126"/>
                  </a:cubicBezTo>
                  <a:cubicBezTo>
                    <a:pt x="99" y="99"/>
                    <a:pt x="99" y="99"/>
                    <a:pt x="99" y="99"/>
                  </a:cubicBezTo>
                  <a:cubicBezTo>
                    <a:pt x="126" y="99"/>
                    <a:pt x="126" y="99"/>
                    <a:pt x="126" y="99"/>
                  </a:cubicBezTo>
                  <a:cubicBezTo>
                    <a:pt x="130" y="108"/>
                    <a:pt x="140" y="115"/>
                    <a:pt x="151" y="115"/>
                  </a:cubicBezTo>
                  <a:cubicBezTo>
                    <a:pt x="165" y="115"/>
                    <a:pt x="177" y="103"/>
                    <a:pt x="177" y="89"/>
                  </a:cubicBezTo>
                  <a:cubicBezTo>
                    <a:pt x="177" y="74"/>
                    <a:pt x="165"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1" name="Freeform 403"/>
            <p:cNvSpPr>
              <a:spLocks/>
            </p:cNvSpPr>
            <p:nvPr/>
          </p:nvSpPr>
          <p:spPr bwMode="auto">
            <a:xfrm>
              <a:off x="9263063" y="4483100"/>
              <a:ext cx="142875" cy="142875"/>
            </a:xfrm>
            <a:custGeom>
              <a:avLst/>
              <a:gdLst>
                <a:gd name="T0" fmla="*/ 151 w 178"/>
                <a:gd name="T1" fmla="*/ 62 h 177"/>
                <a:gd name="T2" fmla="*/ 127 w 178"/>
                <a:gd name="T3" fmla="*/ 78 h 177"/>
                <a:gd name="T4" fmla="*/ 99 w 178"/>
                <a:gd name="T5" fmla="*/ 78 h 177"/>
                <a:gd name="T6" fmla="*/ 99 w 178"/>
                <a:gd name="T7" fmla="*/ 51 h 177"/>
                <a:gd name="T8" fmla="*/ 115 w 178"/>
                <a:gd name="T9" fmla="*/ 26 h 177"/>
                <a:gd name="T10" fmla="*/ 89 w 178"/>
                <a:gd name="T11" fmla="*/ 0 h 177"/>
                <a:gd name="T12" fmla="*/ 63 w 178"/>
                <a:gd name="T13" fmla="*/ 26 h 177"/>
                <a:gd name="T14" fmla="*/ 79 w 178"/>
                <a:gd name="T15" fmla="*/ 51 h 177"/>
                <a:gd name="T16" fmla="*/ 79 w 178"/>
                <a:gd name="T17" fmla="*/ 78 h 177"/>
                <a:gd name="T18" fmla="*/ 51 w 178"/>
                <a:gd name="T19" fmla="*/ 78 h 177"/>
                <a:gd name="T20" fmla="*/ 27 w 178"/>
                <a:gd name="T21" fmla="*/ 62 h 177"/>
                <a:gd name="T22" fmla="*/ 0 w 178"/>
                <a:gd name="T23" fmla="*/ 89 h 177"/>
                <a:gd name="T24" fmla="*/ 27 w 178"/>
                <a:gd name="T25" fmla="*/ 115 h 177"/>
                <a:gd name="T26" fmla="*/ 51 w 178"/>
                <a:gd name="T27" fmla="*/ 99 h 177"/>
                <a:gd name="T28" fmla="*/ 79 w 178"/>
                <a:gd name="T29" fmla="*/ 99 h 177"/>
                <a:gd name="T30" fmla="*/ 79 w 178"/>
                <a:gd name="T31" fmla="*/ 126 h 177"/>
                <a:gd name="T32" fmla="*/ 63 w 178"/>
                <a:gd name="T33" fmla="*/ 151 h 177"/>
                <a:gd name="T34" fmla="*/ 63 w 178"/>
                <a:gd name="T35" fmla="*/ 151 h 177"/>
                <a:gd name="T36" fmla="*/ 89 w 178"/>
                <a:gd name="T37" fmla="*/ 177 h 177"/>
                <a:gd name="T38" fmla="*/ 115 w 178"/>
                <a:gd name="T39" fmla="*/ 151 h 177"/>
                <a:gd name="T40" fmla="*/ 115 w 178"/>
                <a:gd name="T41" fmla="*/ 151 h 177"/>
                <a:gd name="T42" fmla="*/ 99 w 178"/>
                <a:gd name="T43" fmla="*/ 126 h 177"/>
                <a:gd name="T44" fmla="*/ 99 w 178"/>
                <a:gd name="T45" fmla="*/ 99 h 177"/>
                <a:gd name="T46" fmla="*/ 127 w 178"/>
                <a:gd name="T47" fmla="*/ 99 h 177"/>
                <a:gd name="T48" fmla="*/ 151 w 178"/>
                <a:gd name="T49" fmla="*/ 115 h 177"/>
                <a:gd name="T50" fmla="*/ 178 w 178"/>
                <a:gd name="T51" fmla="*/ 89 h 177"/>
                <a:gd name="T52" fmla="*/ 151 w 178"/>
                <a:gd name="T53"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8" h="177">
                  <a:moveTo>
                    <a:pt x="151" y="62"/>
                  </a:moveTo>
                  <a:cubicBezTo>
                    <a:pt x="140" y="62"/>
                    <a:pt x="131" y="69"/>
                    <a:pt x="127" y="78"/>
                  </a:cubicBezTo>
                  <a:cubicBezTo>
                    <a:pt x="99" y="78"/>
                    <a:pt x="99" y="78"/>
                    <a:pt x="99" y="78"/>
                  </a:cubicBezTo>
                  <a:cubicBezTo>
                    <a:pt x="99" y="51"/>
                    <a:pt x="99" y="51"/>
                    <a:pt x="99" y="51"/>
                  </a:cubicBezTo>
                  <a:cubicBezTo>
                    <a:pt x="109" y="47"/>
                    <a:pt x="115" y="37"/>
                    <a:pt x="115" y="26"/>
                  </a:cubicBezTo>
                  <a:cubicBezTo>
                    <a:pt x="115" y="12"/>
                    <a:pt x="104" y="0"/>
                    <a:pt x="89" y="0"/>
                  </a:cubicBezTo>
                  <a:cubicBezTo>
                    <a:pt x="74" y="0"/>
                    <a:pt x="63" y="12"/>
                    <a:pt x="63" y="26"/>
                  </a:cubicBezTo>
                  <a:cubicBezTo>
                    <a:pt x="63" y="37"/>
                    <a:pt x="69" y="47"/>
                    <a:pt x="79" y="51"/>
                  </a:cubicBezTo>
                  <a:cubicBezTo>
                    <a:pt x="79" y="78"/>
                    <a:pt x="79" y="78"/>
                    <a:pt x="79" y="78"/>
                  </a:cubicBezTo>
                  <a:cubicBezTo>
                    <a:pt x="51" y="78"/>
                    <a:pt x="51" y="78"/>
                    <a:pt x="51" y="78"/>
                  </a:cubicBezTo>
                  <a:cubicBezTo>
                    <a:pt x="47" y="69"/>
                    <a:pt x="38" y="62"/>
                    <a:pt x="27" y="62"/>
                  </a:cubicBezTo>
                  <a:cubicBezTo>
                    <a:pt x="12" y="62"/>
                    <a:pt x="0" y="74"/>
                    <a:pt x="0" y="89"/>
                  </a:cubicBezTo>
                  <a:cubicBezTo>
                    <a:pt x="0" y="103"/>
                    <a:pt x="12" y="115"/>
                    <a:pt x="27" y="115"/>
                  </a:cubicBezTo>
                  <a:cubicBezTo>
                    <a:pt x="38" y="115"/>
                    <a:pt x="47" y="108"/>
                    <a:pt x="51" y="99"/>
                  </a:cubicBezTo>
                  <a:cubicBezTo>
                    <a:pt x="79" y="99"/>
                    <a:pt x="79" y="99"/>
                    <a:pt x="79" y="99"/>
                  </a:cubicBezTo>
                  <a:cubicBezTo>
                    <a:pt x="79" y="126"/>
                    <a:pt x="79" y="126"/>
                    <a:pt x="79" y="126"/>
                  </a:cubicBezTo>
                  <a:cubicBezTo>
                    <a:pt x="69" y="130"/>
                    <a:pt x="63" y="140"/>
                    <a:pt x="63" y="151"/>
                  </a:cubicBezTo>
                  <a:cubicBezTo>
                    <a:pt x="63" y="151"/>
                    <a:pt x="63" y="151"/>
                    <a:pt x="63" y="151"/>
                  </a:cubicBezTo>
                  <a:cubicBezTo>
                    <a:pt x="63" y="165"/>
                    <a:pt x="74" y="177"/>
                    <a:pt x="89" y="177"/>
                  </a:cubicBezTo>
                  <a:cubicBezTo>
                    <a:pt x="104" y="177"/>
                    <a:pt x="115" y="165"/>
                    <a:pt x="115" y="151"/>
                  </a:cubicBezTo>
                  <a:cubicBezTo>
                    <a:pt x="115" y="151"/>
                    <a:pt x="115" y="151"/>
                    <a:pt x="115" y="151"/>
                  </a:cubicBezTo>
                  <a:cubicBezTo>
                    <a:pt x="115" y="140"/>
                    <a:pt x="109" y="130"/>
                    <a:pt x="99" y="126"/>
                  </a:cubicBezTo>
                  <a:cubicBezTo>
                    <a:pt x="99" y="99"/>
                    <a:pt x="99" y="99"/>
                    <a:pt x="99" y="99"/>
                  </a:cubicBezTo>
                  <a:cubicBezTo>
                    <a:pt x="127" y="99"/>
                    <a:pt x="127" y="99"/>
                    <a:pt x="127" y="99"/>
                  </a:cubicBezTo>
                  <a:cubicBezTo>
                    <a:pt x="131" y="108"/>
                    <a:pt x="140" y="115"/>
                    <a:pt x="151" y="115"/>
                  </a:cubicBezTo>
                  <a:cubicBezTo>
                    <a:pt x="166" y="115"/>
                    <a:pt x="178" y="103"/>
                    <a:pt x="178" y="89"/>
                  </a:cubicBezTo>
                  <a:cubicBezTo>
                    <a:pt x="178" y="74"/>
                    <a:pt x="166"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2" name="Freeform 404"/>
            <p:cNvSpPr>
              <a:spLocks/>
            </p:cNvSpPr>
            <p:nvPr/>
          </p:nvSpPr>
          <p:spPr bwMode="auto">
            <a:xfrm>
              <a:off x="9544050" y="4483100"/>
              <a:ext cx="142875" cy="142875"/>
            </a:xfrm>
            <a:custGeom>
              <a:avLst/>
              <a:gdLst>
                <a:gd name="T0" fmla="*/ 151 w 177"/>
                <a:gd name="T1" fmla="*/ 62 h 177"/>
                <a:gd name="T2" fmla="*/ 127 w 177"/>
                <a:gd name="T3" fmla="*/ 78 h 177"/>
                <a:gd name="T4" fmla="*/ 99 w 177"/>
                <a:gd name="T5" fmla="*/ 78 h 177"/>
                <a:gd name="T6" fmla="*/ 99 w 177"/>
                <a:gd name="T7" fmla="*/ 51 h 177"/>
                <a:gd name="T8" fmla="*/ 115 w 177"/>
                <a:gd name="T9" fmla="*/ 26 h 177"/>
                <a:gd name="T10" fmla="*/ 89 w 177"/>
                <a:gd name="T11" fmla="*/ 0 h 177"/>
                <a:gd name="T12" fmla="*/ 62 w 177"/>
                <a:gd name="T13" fmla="*/ 26 h 177"/>
                <a:gd name="T14" fmla="*/ 78 w 177"/>
                <a:gd name="T15" fmla="*/ 51 h 177"/>
                <a:gd name="T16" fmla="*/ 78 w 177"/>
                <a:gd name="T17" fmla="*/ 78 h 177"/>
                <a:gd name="T18" fmla="*/ 51 w 177"/>
                <a:gd name="T19" fmla="*/ 78 h 177"/>
                <a:gd name="T20" fmla="*/ 26 w 177"/>
                <a:gd name="T21" fmla="*/ 62 h 177"/>
                <a:gd name="T22" fmla="*/ 0 w 177"/>
                <a:gd name="T23" fmla="*/ 89 h 177"/>
                <a:gd name="T24" fmla="*/ 26 w 177"/>
                <a:gd name="T25" fmla="*/ 115 h 177"/>
                <a:gd name="T26" fmla="*/ 51 w 177"/>
                <a:gd name="T27" fmla="*/ 99 h 177"/>
                <a:gd name="T28" fmla="*/ 78 w 177"/>
                <a:gd name="T29" fmla="*/ 99 h 177"/>
                <a:gd name="T30" fmla="*/ 78 w 177"/>
                <a:gd name="T31" fmla="*/ 126 h 177"/>
                <a:gd name="T32" fmla="*/ 62 w 177"/>
                <a:gd name="T33" fmla="*/ 151 h 177"/>
                <a:gd name="T34" fmla="*/ 62 w 177"/>
                <a:gd name="T35" fmla="*/ 151 h 177"/>
                <a:gd name="T36" fmla="*/ 89 w 177"/>
                <a:gd name="T37" fmla="*/ 177 h 177"/>
                <a:gd name="T38" fmla="*/ 115 w 177"/>
                <a:gd name="T39" fmla="*/ 151 h 177"/>
                <a:gd name="T40" fmla="*/ 115 w 177"/>
                <a:gd name="T41" fmla="*/ 151 h 177"/>
                <a:gd name="T42" fmla="*/ 99 w 177"/>
                <a:gd name="T43" fmla="*/ 126 h 177"/>
                <a:gd name="T44" fmla="*/ 99 w 177"/>
                <a:gd name="T45" fmla="*/ 99 h 177"/>
                <a:gd name="T46" fmla="*/ 127 w 177"/>
                <a:gd name="T47" fmla="*/ 99 h 177"/>
                <a:gd name="T48" fmla="*/ 151 w 177"/>
                <a:gd name="T49" fmla="*/ 115 h 177"/>
                <a:gd name="T50" fmla="*/ 177 w 177"/>
                <a:gd name="T51" fmla="*/ 89 h 177"/>
                <a:gd name="T52" fmla="*/ 151 w 177"/>
                <a:gd name="T53"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7" h="177">
                  <a:moveTo>
                    <a:pt x="151" y="62"/>
                  </a:moveTo>
                  <a:cubicBezTo>
                    <a:pt x="140" y="62"/>
                    <a:pt x="131" y="69"/>
                    <a:pt x="127" y="78"/>
                  </a:cubicBezTo>
                  <a:cubicBezTo>
                    <a:pt x="99" y="78"/>
                    <a:pt x="99" y="78"/>
                    <a:pt x="99" y="78"/>
                  </a:cubicBezTo>
                  <a:cubicBezTo>
                    <a:pt x="99" y="51"/>
                    <a:pt x="99" y="51"/>
                    <a:pt x="99" y="51"/>
                  </a:cubicBezTo>
                  <a:cubicBezTo>
                    <a:pt x="108" y="47"/>
                    <a:pt x="115" y="37"/>
                    <a:pt x="115" y="26"/>
                  </a:cubicBezTo>
                  <a:cubicBezTo>
                    <a:pt x="115" y="12"/>
                    <a:pt x="103" y="0"/>
                    <a:pt x="89" y="0"/>
                  </a:cubicBezTo>
                  <a:cubicBezTo>
                    <a:pt x="74" y="0"/>
                    <a:pt x="62" y="12"/>
                    <a:pt x="62" y="26"/>
                  </a:cubicBezTo>
                  <a:cubicBezTo>
                    <a:pt x="62" y="37"/>
                    <a:pt x="69" y="47"/>
                    <a:pt x="78" y="51"/>
                  </a:cubicBezTo>
                  <a:cubicBezTo>
                    <a:pt x="78" y="78"/>
                    <a:pt x="78" y="78"/>
                    <a:pt x="78" y="78"/>
                  </a:cubicBezTo>
                  <a:cubicBezTo>
                    <a:pt x="51" y="78"/>
                    <a:pt x="51" y="78"/>
                    <a:pt x="51" y="78"/>
                  </a:cubicBezTo>
                  <a:cubicBezTo>
                    <a:pt x="47" y="69"/>
                    <a:pt x="37" y="62"/>
                    <a:pt x="26" y="62"/>
                  </a:cubicBezTo>
                  <a:cubicBezTo>
                    <a:pt x="12" y="62"/>
                    <a:pt x="0" y="74"/>
                    <a:pt x="0" y="89"/>
                  </a:cubicBezTo>
                  <a:cubicBezTo>
                    <a:pt x="0" y="103"/>
                    <a:pt x="12" y="115"/>
                    <a:pt x="26" y="115"/>
                  </a:cubicBezTo>
                  <a:cubicBezTo>
                    <a:pt x="37" y="115"/>
                    <a:pt x="47" y="108"/>
                    <a:pt x="51" y="99"/>
                  </a:cubicBezTo>
                  <a:cubicBezTo>
                    <a:pt x="78" y="99"/>
                    <a:pt x="78" y="99"/>
                    <a:pt x="78" y="99"/>
                  </a:cubicBezTo>
                  <a:cubicBezTo>
                    <a:pt x="78" y="126"/>
                    <a:pt x="78" y="126"/>
                    <a:pt x="78" y="126"/>
                  </a:cubicBezTo>
                  <a:cubicBezTo>
                    <a:pt x="69" y="130"/>
                    <a:pt x="62" y="140"/>
                    <a:pt x="62" y="151"/>
                  </a:cubicBezTo>
                  <a:cubicBezTo>
                    <a:pt x="62" y="151"/>
                    <a:pt x="62" y="151"/>
                    <a:pt x="62" y="151"/>
                  </a:cubicBezTo>
                  <a:cubicBezTo>
                    <a:pt x="62" y="165"/>
                    <a:pt x="74" y="177"/>
                    <a:pt x="89" y="177"/>
                  </a:cubicBezTo>
                  <a:cubicBezTo>
                    <a:pt x="103" y="177"/>
                    <a:pt x="115" y="165"/>
                    <a:pt x="115" y="151"/>
                  </a:cubicBezTo>
                  <a:cubicBezTo>
                    <a:pt x="115" y="151"/>
                    <a:pt x="115" y="151"/>
                    <a:pt x="115" y="151"/>
                  </a:cubicBezTo>
                  <a:cubicBezTo>
                    <a:pt x="115" y="140"/>
                    <a:pt x="108" y="130"/>
                    <a:pt x="99" y="126"/>
                  </a:cubicBezTo>
                  <a:cubicBezTo>
                    <a:pt x="99" y="99"/>
                    <a:pt x="99" y="99"/>
                    <a:pt x="99" y="99"/>
                  </a:cubicBezTo>
                  <a:cubicBezTo>
                    <a:pt x="127" y="99"/>
                    <a:pt x="127" y="99"/>
                    <a:pt x="127" y="99"/>
                  </a:cubicBezTo>
                  <a:cubicBezTo>
                    <a:pt x="131" y="108"/>
                    <a:pt x="140" y="115"/>
                    <a:pt x="151" y="115"/>
                  </a:cubicBezTo>
                  <a:cubicBezTo>
                    <a:pt x="166" y="115"/>
                    <a:pt x="177" y="103"/>
                    <a:pt x="177" y="89"/>
                  </a:cubicBezTo>
                  <a:cubicBezTo>
                    <a:pt x="177" y="74"/>
                    <a:pt x="166"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3" name="Freeform 405"/>
            <p:cNvSpPr>
              <a:spLocks/>
            </p:cNvSpPr>
            <p:nvPr/>
          </p:nvSpPr>
          <p:spPr bwMode="auto">
            <a:xfrm>
              <a:off x="8489950" y="4762500"/>
              <a:ext cx="73025" cy="144463"/>
            </a:xfrm>
            <a:custGeom>
              <a:avLst/>
              <a:gdLst>
                <a:gd name="T0" fmla="*/ 28 w 90"/>
                <a:gd name="T1" fmla="*/ 151 h 178"/>
                <a:gd name="T2" fmla="*/ 28 w 90"/>
                <a:gd name="T3" fmla="*/ 151 h 178"/>
                <a:gd name="T4" fmla="*/ 11 w 90"/>
                <a:gd name="T5" fmla="*/ 127 h 178"/>
                <a:gd name="T6" fmla="*/ 11 w 90"/>
                <a:gd name="T7" fmla="*/ 99 h 178"/>
                <a:gd name="T8" fmla="*/ 39 w 90"/>
                <a:gd name="T9" fmla="*/ 99 h 178"/>
                <a:gd name="T10" fmla="*/ 64 w 90"/>
                <a:gd name="T11" fmla="*/ 116 h 178"/>
                <a:gd name="T12" fmla="*/ 90 w 90"/>
                <a:gd name="T13" fmla="*/ 89 h 178"/>
                <a:gd name="T14" fmla="*/ 64 w 90"/>
                <a:gd name="T15" fmla="*/ 63 h 178"/>
                <a:gd name="T16" fmla="*/ 39 w 90"/>
                <a:gd name="T17" fmla="*/ 79 h 178"/>
                <a:gd name="T18" fmla="*/ 11 w 90"/>
                <a:gd name="T19" fmla="*/ 79 h 178"/>
                <a:gd name="T20" fmla="*/ 11 w 90"/>
                <a:gd name="T21" fmla="*/ 51 h 178"/>
                <a:gd name="T22" fmla="*/ 28 w 90"/>
                <a:gd name="T23" fmla="*/ 27 h 178"/>
                <a:gd name="T24" fmla="*/ 1 w 90"/>
                <a:gd name="T25" fmla="*/ 0 h 178"/>
                <a:gd name="T26" fmla="*/ 0 w 90"/>
                <a:gd name="T27" fmla="*/ 0 h 178"/>
                <a:gd name="T28" fmla="*/ 0 w 90"/>
                <a:gd name="T29" fmla="*/ 178 h 178"/>
                <a:gd name="T30" fmla="*/ 1 w 90"/>
                <a:gd name="T31" fmla="*/ 178 h 178"/>
                <a:gd name="T32" fmla="*/ 28 w 90"/>
                <a:gd name="T33" fmla="*/ 151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0" h="178">
                  <a:moveTo>
                    <a:pt x="28" y="151"/>
                  </a:moveTo>
                  <a:cubicBezTo>
                    <a:pt x="28" y="151"/>
                    <a:pt x="28" y="151"/>
                    <a:pt x="28" y="151"/>
                  </a:cubicBezTo>
                  <a:cubicBezTo>
                    <a:pt x="28" y="140"/>
                    <a:pt x="21" y="131"/>
                    <a:pt x="11" y="127"/>
                  </a:cubicBezTo>
                  <a:cubicBezTo>
                    <a:pt x="11" y="99"/>
                    <a:pt x="11" y="99"/>
                    <a:pt x="11" y="99"/>
                  </a:cubicBezTo>
                  <a:cubicBezTo>
                    <a:pt x="39" y="99"/>
                    <a:pt x="39" y="99"/>
                    <a:pt x="39" y="99"/>
                  </a:cubicBezTo>
                  <a:cubicBezTo>
                    <a:pt x="43" y="109"/>
                    <a:pt x="53" y="116"/>
                    <a:pt x="64" y="116"/>
                  </a:cubicBezTo>
                  <a:cubicBezTo>
                    <a:pt x="78" y="116"/>
                    <a:pt x="90" y="104"/>
                    <a:pt x="90" y="89"/>
                  </a:cubicBezTo>
                  <a:cubicBezTo>
                    <a:pt x="90" y="74"/>
                    <a:pt x="78" y="63"/>
                    <a:pt x="64" y="63"/>
                  </a:cubicBezTo>
                  <a:cubicBezTo>
                    <a:pt x="53" y="63"/>
                    <a:pt x="43" y="69"/>
                    <a:pt x="39" y="79"/>
                  </a:cubicBezTo>
                  <a:cubicBezTo>
                    <a:pt x="11" y="79"/>
                    <a:pt x="11" y="79"/>
                    <a:pt x="11" y="79"/>
                  </a:cubicBezTo>
                  <a:cubicBezTo>
                    <a:pt x="11" y="51"/>
                    <a:pt x="11" y="51"/>
                    <a:pt x="11" y="51"/>
                  </a:cubicBezTo>
                  <a:cubicBezTo>
                    <a:pt x="21" y="47"/>
                    <a:pt x="28" y="38"/>
                    <a:pt x="28" y="27"/>
                  </a:cubicBezTo>
                  <a:cubicBezTo>
                    <a:pt x="28" y="12"/>
                    <a:pt x="16" y="0"/>
                    <a:pt x="1" y="0"/>
                  </a:cubicBezTo>
                  <a:cubicBezTo>
                    <a:pt x="1" y="0"/>
                    <a:pt x="0" y="0"/>
                    <a:pt x="0" y="0"/>
                  </a:cubicBezTo>
                  <a:cubicBezTo>
                    <a:pt x="0" y="178"/>
                    <a:pt x="0" y="178"/>
                    <a:pt x="0" y="178"/>
                  </a:cubicBezTo>
                  <a:cubicBezTo>
                    <a:pt x="0" y="178"/>
                    <a:pt x="1" y="178"/>
                    <a:pt x="1" y="178"/>
                  </a:cubicBezTo>
                  <a:cubicBezTo>
                    <a:pt x="16" y="178"/>
                    <a:pt x="28" y="166"/>
                    <a:pt x="28" y="1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4" name="Freeform 407"/>
            <p:cNvSpPr>
              <a:spLocks/>
            </p:cNvSpPr>
            <p:nvPr/>
          </p:nvSpPr>
          <p:spPr bwMode="auto">
            <a:xfrm>
              <a:off x="8701088" y="4762500"/>
              <a:ext cx="142875" cy="144463"/>
            </a:xfrm>
            <a:custGeom>
              <a:avLst/>
              <a:gdLst>
                <a:gd name="T0" fmla="*/ 151 w 178"/>
                <a:gd name="T1" fmla="*/ 63 h 178"/>
                <a:gd name="T2" fmla="*/ 127 w 178"/>
                <a:gd name="T3" fmla="*/ 79 h 178"/>
                <a:gd name="T4" fmla="*/ 99 w 178"/>
                <a:gd name="T5" fmla="*/ 79 h 178"/>
                <a:gd name="T6" fmla="*/ 99 w 178"/>
                <a:gd name="T7" fmla="*/ 51 h 178"/>
                <a:gd name="T8" fmla="*/ 115 w 178"/>
                <a:gd name="T9" fmla="*/ 27 h 178"/>
                <a:gd name="T10" fmla="*/ 89 w 178"/>
                <a:gd name="T11" fmla="*/ 0 h 178"/>
                <a:gd name="T12" fmla="*/ 62 w 178"/>
                <a:gd name="T13" fmla="*/ 27 h 178"/>
                <a:gd name="T14" fmla="*/ 79 w 178"/>
                <a:gd name="T15" fmla="*/ 51 h 178"/>
                <a:gd name="T16" fmla="*/ 79 w 178"/>
                <a:gd name="T17" fmla="*/ 79 h 178"/>
                <a:gd name="T18" fmla="*/ 51 w 178"/>
                <a:gd name="T19" fmla="*/ 79 h 178"/>
                <a:gd name="T20" fmla="*/ 26 w 178"/>
                <a:gd name="T21" fmla="*/ 63 h 178"/>
                <a:gd name="T22" fmla="*/ 0 w 178"/>
                <a:gd name="T23" fmla="*/ 89 h 178"/>
                <a:gd name="T24" fmla="*/ 26 w 178"/>
                <a:gd name="T25" fmla="*/ 116 h 178"/>
                <a:gd name="T26" fmla="*/ 51 w 178"/>
                <a:gd name="T27" fmla="*/ 99 h 178"/>
                <a:gd name="T28" fmla="*/ 79 w 178"/>
                <a:gd name="T29" fmla="*/ 99 h 178"/>
                <a:gd name="T30" fmla="*/ 79 w 178"/>
                <a:gd name="T31" fmla="*/ 127 h 178"/>
                <a:gd name="T32" fmla="*/ 62 w 178"/>
                <a:gd name="T33" fmla="*/ 151 h 178"/>
                <a:gd name="T34" fmla="*/ 62 w 178"/>
                <a:gd name="T35" fmla="*/ 151 h 178"/>
                <a:gd name="T36" fmla="*/ 89 w 178"/>
                <a:gd name="T37" fmla="*/ 178 h 178"/>
                <a:gd name="T38" fmla="*/ 115 w 178"/>
                <a:gd name="T39" fmla="*/ 151 h 178"/>
                <a:gd name="T40" fmla="*/ 115 w 178"/>
                <a:gd name="T41" fmla="*/ 151 h 178"/>
                <a:gd name="T42" fmla="*/ 99 w 178"/>
                <a:gd name="T43" fmla="*/ 127 h 178"/>
                <a:gd name="T44" fmla="*/ 99 w 178"/>
                <a:gd name="T45" fmla="*/ 99 h 178"/>
                <a:gd name="T46" fmla="*/ 127 w 178"/>
                <a:gd name="T47" fmla="*/ 99 h 178"/>
                <a:gd name="T48" fmla="*/ 151 w 178"/>
                <a:gd name="T49" fmla="*/ 116 h 178"/>
                <a:gd name="T50" fmla="*/ 178 w 178"/>
                <a:gd name="T51" fmla="*/ 89 h 178"/>
                <a:gd name="T52" fmla="*/ 151 w 178"/>
                <a:gd name="T53" fmla="*/ 6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8" h="178">
                  <a:moveTo>
                    <a:pt x="151" y="63"/>
                  </a:moveTo>
                  <a:cubicBezTo>
                    <a:pt x="140" y="63"/>
                    <a:pt x="131" y="69"/>
                    <a:pt x="127" y="79"/>
                  </a:cubicBezTo>
                  <a:cubicBezTo>
                    <a:pt x="99" y="79"/>
                    <a:pt x="99" y="79"/>
                    <a:pt x="99" y="79"/>
                  </a:cubicBezTo>
                  <a:cubicBezTo>
                    <a:pt x="99" y="51"/>
                    <a:pt x="99" y="51"/>
                    <a:pt x="99" y="51"/>
                  </a:cubicBezTo>
                  <a:cubicBezTo>
                    <a:pt x="109" y="47"/>
                    <a:pt x="115" y="38"/>
                    <a:pt x="115" y="27"/>
                  </a:cubicBezTo>
                  <a:cubicBezTo>
                    <a:pt x="115" y="12"/>
                    <a:pt x="103" y="0"/>
                    <a:pt x="89" y="0"/>
                  </a:cubicBezTo>
                  <a:cubicBezTo>
                    <a:pt x="74" y="0"/>
                    <a:pt x="62" y="12"/>
                    <a:pt x="62" y="27"/>
                  </a:cubicBezTo>
                  <a:cubicBezTo>
                    <a:pt x="62" y="38"/>
                    <a:pt x="69" y="47"/>
                    <a:pt x="79" y="51"/>
                  </a:cubicBezTo>
                  <a:cubicBezTo>
                    <a:pt x="79" y="79"/>
                    <a:pt x="79" y="79"/>
                    <a:pt x="79" y="79"/>
                  </a:cubicBezTo>
                  <a:cubicBezTo>
                    <a:pt x="51" y="79"/>
                    <a:pt x="51" y="79"/>
                    <a:pt x="51" y="79"/>
                  </a:cubicBezTo>
                  <a:cubicBezTo>
                    <a:pt x="47" y="69"/>
                    <a:pt x="37" y="63"/>
                    <a:pt x="26" y="63"/>
                  </a:cubicBezTo>
                  <a:cubicBezTo>
                    <a:pt x="12" y="63"/>
                    <a:pt x="0" y="74"/>
                    <a:pt x="0" y="89"/>
                  </a:cubicBezTo>
                  <a:cubicBezTo>
                    <a:pt x="0" y="104"/>
                    <a:pt x="12" y="116"/>
                    <a:pt x="26" y="116"/>
                  </a:cubicBezTo>
                  <a:cubicBezTo>
                    <a:pt x="37" y="116"/>
                    <a:pt x="47" y="109"/>
                    <a:pt x="51" y="99"/>
                  </a:cubicBezTo>
                  <a:cubicBezTo>
                    <a:pt x="79" y="99"/>
                    <a:pt x="79" y="99"/>
                    <a:pt x="79" y="99"/>
                  </a:cubicBezTo>
                  <a:cubicBezTo>
                    <a:pt x="79" y="127"/>
                    <a:pt x="79" y="127"/>
                    <a:pt x="79" y="127"/>
                  </a:cubicBezTo>
                  <a:cubicBezTo>
                    <a:pt x="69" y="131"/>
                    <a:pt x="62" y="140"/>
                    <a:pt x="62" y="151"/>
                  </a:cubicBezTo>
                  <a:cubicBezTo>
                    <a:pt x="62" y="151"/>
                    <a:pt x="62" y="151"/>
                    <a:pt x="62" y="151"/>
                  </a:cubicBezTo>
                  <a:cubicBezTo>
                    <a:pt x="62" y="166"/>
                    <a:pt x="74" y="178"/>
                    <a:pt x="89" y="178"/>
                  </a:cubicBezTo>
                  <a:cubicBezTo>
                    <a:pt x="103" y="178"/>
                    <a:pt x="115" y="166"/>
                    <a:pt x="115" y="151"/>
                  </a:cubicBezTo>
                  <a:cubicBezTo>
                    <a:pt x="115" y="151"/>
                    <a:pt x="115" y="151"/>
                    <a:pt x="115" y="151"/>
                  </a:cubicBezTo>
                  <a:cubicBezTo>
                    <a:pt x="115" y="140"/>
                    <a:pt x="109" y="131"/>
                    <a:pt x="99" y="127"/>
                  </a:cubicBezTo>
                  <a:cubicBezTo>
                    <a:pt x="99" y="99"/>
                    <a:pt x="99" y="99"/>
                    <a:pt x="99" y="99"/>
                  </a:cubicBezTo>
                  <a:cubicBezTo>
                    <a:pt x="127" y="99"/>
                    <a:pt x="127" y="99"/>
                    <a:pt x="127" y="99"/>
                  </a:cubicBezTo>
                  <a:cubicBezTo>
                    <a:pt x="131" y="109"/>
                    <a:pt x="140" y="116"/>
                    <a:pt x="151" y="116"/>
                  </a:cubicBezTo>
                  <a:cubicBezTo>
                    <a:pt x="166" y="116"/>
                    <a:pt x="178" y="104"/>
                    <a:pt x="178" y="89"/>
                  </a:cubicBezTo>
                  <a:cubicBezTo>
                    <a:pt x="178" y="74"/>
                    <a:pt x="166" y="63"/>
                    <a:pt x="151"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5" name="Freeform 408"/>
            <p:cNvSpPr>
              <a:spLocks/>
            </p:cNvSpPr>
            <p:nvPr/>
          </p:nvSpPr>
          <p:spPr bwMode="auto">
            <a:xfrm>
              <a:off x="8982075" y="4762500"/>
              <a:ext cx="142875" cy="144463"/>
            </a:xfrm>
            <a:custGeom>
              <a:avLst/>
              <a:gdLst>
                <a:gd name="T0" fmla="*/ 151 w 177"/>
                <a:gd name="T1" fmla="*/ 63 h 178"/>
                <a:gd name="T2" fmla="*/ 126 w 177"/>
                <a:gd name="T3" fmla="*/ 79 h 178"/>
                <a:gd name="T4" fmla="*/ 99 w 177"/>
                <a:gd name="T5" fmla="*/ 79 h 178"/>
                <a:gd name="T6" fmla="*/ 99 w 177"/>
                <a:gd name="T7" fmla="*/ 51 h 178"/>
                <a:gd name="T8" fmla="*/ 115 w 177"/>
                <a:gd name="T9" fmla="*/ 27 h 178"/>
                <a:gd name="T10" fmla="*/ 88 w 177"/>
                <a:gd name="T11" fmla="*/ 0 h 178"/>
                <a:gd name="T12" fmla="*/ 62 w 177"/>
                <a:gd name="T13" fmla="*/ 27 h 178"/>
                <a:gd name="T14" fmla="*/ 78 w 177"/>
                <a:gd name="T15" fmla="*/ 51 h 178"/>
                <a:gd name="T16" fmla="*/ 78 w 177"/>
                <a:gd name="T17" fmla="*/ 79 h 178"/>
                <a:gd name="T18" fmla="*/ 50 w 177"/>
                <a:gd name="T19" fmla="*/ 79 h 178"/>
                <a:gd name="T20" fmla="*/ 26 w 177"/>
                <a:gd name="T21" fmla="*/ 63 h 178"/>
                <a:gd name="T22" fmla="*/ 0 w 177"/>
                <a:gd name="T23" fmla="*/ 89 h 178"/>
                <a:gd name="T24" fmla="*/ 26 w 177"/>
                <a:gd name="T25" fmla="*/ 116 h 178"/>
                <a:gd name="T26" fmla="*/ 50 w 177"/>
                <a:gd name="T27" fmla="*/ 99 h 178"/>
                <a:gd name="T28" fmla="*/ 78 w 177"/>
                <a:gd name="T29" fmla="*/ 99 h 178"/>
                <a:gd name="T30" fmla="*/ 78 w 177"/>
                <a:gd name="T31" fmla="*/ 127 h 178"/>
                <a:gd name="T32" fmla="*/ 62 w 177"/>
                <a:gd name="T33" fmla="*/ 151 h 178"/>
                <a:gd name="T34" fmla="*/ 62 w 177"/>
                <a:gd name="T35" fmla="*/ 151 h 178"/>
                <a:gd name="T36" fmla="*/ 88 w 177"/>
                <a:gd name="T37" fmla="*/ 178 h 178"/>
                <a:gd name="T38" fmla="*/ 115 w 177"/>
                <a:gd name="T39" fmla="*/ 151 h 178"/>
                <a:gd name="T40" fmla="*/ 115 w 177"/>
                <a:gd name="T41" fmla="*/ 151 h 178"/>
                <a:gd name="T42" fmla="*/ 99 w 177"/>
                <a:gd name="T43" fmla="*/ 127 h 178"/>
                <a:gd name="T44" fmla="*/ 99 w 177"/>
                <a:gd name="T45" fmla="*/ 99 h 178"/>
                <a:gd name="T46" fmla="*/ 126 w 177"/>
                <a:gd name="T47" fmla="*/ 99 h 178"/>
                <a:gd name="T48" fmla="*/ 151 w 177"/>
                <a:gd name="T49" fmla="*/ 116 h 178"/>
                <a:gd name="T50" fmla="*/ 177 w 177"/>
                <a:gd name="T51" fmla="*/ 89 h 178"/>
                <a:gd name="T52" fmla="*/ 151 w 177"/>
                <a:gd name="T53" fmla="*/ 6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7" h="178">
                  <a:moveTo>
                    <a:pt x="151" y="63"/>
                  </a:moveTo>
                  <a:cubicBezTo>
                    <a:pt x="140" y="63"/>
                    <a:pt x="130" y="69"/>
                    <a:pt x="126" y="79"/>
                  </a:cubicBezTo>
                  <a:cubicBezTo>
                    <a:pt x="99" y="79"/>
                    <a:pt x="99" y="79"/>
                    <a:pt x="99" y="79"/>
                  </a:cubicBezTo>
                  <a:cubicBezTo>
                    <a:pt x="99" y="51"/>
                    <a:pt x="99" y="51"/>
                    <a:pt x="99" y="51"/>
                  </a:cubicBezTo>
                  <a:cubicBezTo>
                    <a:pt x="108" y="47"/>
                    <a:pt x="115" y="38"/>
                    <a:pt x="115" y="27"/>
                  </a:cubicBezTo>
                  <a:cubicBezTo>
                    <a:pt x="115" y="12"/>
                    <a:pt x="103" y="0"/>
                    <a:pt x="88" y="0"/>
                  </a:cubicBezTo>
                  <a:cubicBezTo>
                    <a:pt x="74" y="0"/>
                    <a:pt x="62" y="12"/>
                    <a:pt x="62" y="27"/>
                  </a:cubicBezTo>
                  <a:cubicBezTo>
                    <a:pt x="62" y="38"/>
                    <a:pt x="69" y="47"/>
                    <a:pt x="78" y="51"/>
                  </a:cubicBezTo>
                  <a:cubicBezTo>
                    <a:pt x="78" y="79"/>
                    <a:pt x="78" y="79"/>
                    <a:pt x="78" y="79"/>
                  </a:cubicBezTo>
                  <a:cubicBezTo>
                    <a:pt x="50" y="79"/>
                    <a:pt x="50" y="79"/>
                    <a:pt x="50" y="79"/>
                  </a:cubicBezTo>
                  <a:cubicBezTo>
                    <a:pt x="46" y="69"/>
                    <a:pt x="37" y="63"/>
                    <a:pt x="26" y="63"/>
                  </a:cubicBezTo>
                  <a:cubicBezTo>
                    <a:pt x="11" y="63"/>
                    <a:pt x="0" y="74"/>
                    <a:pt x="0" y="89"/>
                  </a:cubicBezTo>
                  <a:cubicBezTo>
                    <a:pt x="0" y="104"/>
                    <a:pt x="11" y="116"/>
                    <a:pt x="26" y="116"/>
                  </a:cubicBezTo>
                  <a:cubicBezTo>
                    <a:pt x="37" y="116"/>
                    <a:pt x="46" y="109"/>
                    <a:pt x="50" y="99"/>
                  </a:cubicBezTo>
                  <a:cubicBezTo>
                    <a:pt x="78" y="99"/>
                    <a:pt x="78" y="99"/>
                    <a:pt x="78" y="99"/>
                  </a:cubicBezTo>
                  <a:cubicBezTo>
                    <a:pt x="78" y="127"/>
                    <a:pt x="78" y="127"/>
                    <a:pt x="78" y="127"/>
                  </a:cubicBezTo>
                  <a:cubicBezTo>
                    <a:pt x="69" y="131"/>
                    <a:pt x="62" y="140"/>
                    <a:pt x="62" y="151"/>
                  </a:cubicBezTo>
                  <a:cubicBezTo>
                    <a:pt x="62" y="151"/>
                    <a:pt x="62" y="151"/>
                    <a:pt x="62" y="151"/>
                  </a:cubicBezTo>
                  <a:cubicBezTo>
                    <a:pt x="62" y="166"/>
                    <a:pt x="74" y="178"/>
                    <a:pt x="88" y="178"/>
                  </a:cubicBezTo>
                  <a:cubicBezTo>
                    <a:pt x="103" y="178"/>
                    <a:pt x="115" y="166"/>
                    <a:pt x="115" y="151"/>
                  </a:cubicBezTo>
                  <a:cubicBezTo>
                    <a:pt x="115" y="151"/>
                    <a:pt x="115" y="151"/>
                    <a:pt x="115" y="151"/>
                  </a:cubicBezTo>
                  <a:cubicBezTo>
                    <a:pt x="115" y="140"/>
                    <a:pt x="108" y="131"/>
                    <a:pt x="99" y="127"/>
                  </a:cubicBezTo>
                  <a:cubicBezTo>
                    <a:pt x="99" y="99"/>
                    <a:pt x="99" y="99"/>
                    <a:pt x="99" y="99"/>
                  </a:cubicBezTo>
                  <a:cubicBezTo>
                    <a:pt x="126" y="99"/>
                    <a:pt x="126" y="99"/>
                    <a:pt x="126" y="99"/>
                  </a:cubicBezTo>
                  <a:cubicBezTo>
                    <a:pt x="130" y="109"/>
                    <a:pt x="140" y="116"/>
                    <a:pt x="151" y="116"/>
                  </a:cubicBezTo>
                  <a:cubicBezTo>
                    <a:pt x="165" y="116"/>
                    <a:pt x="177" y="104"/>
                    <a:pt x="177" y="89"/>
                  </a:cubicBezTo>
                  <a:cubicBezTo>
                    <a:pt x="177" y="74"/>
                    <a:pt x="165" y="63"/>
                    <a:pt x="151"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6" name="Freeform 409"/>
            <p:cNvSpPr>
              <a:spLocks/>
            </p:cNvSpPr>
            <p:nvPr/>
          </p:nvSpPr>
          <p:spPr bwMode="auto">
            <a:xfrm>
              <a:off x="9263063" y="4762500"/>
              <a:ext cx="142875" cy="144463"/>
            </a:xfrm>
            <a:custGeom>
              <a:avLst/>
              <a:gdLst>
                <a:gd name="T0" fmla="*/ 151 w 178"/>
                <a:gd name="T1" fmla="*/ 63 h 178"/>
                <a:gd name="T2" fmla="*/ 127 w 178"/>
                <a:gd name="T3" fmla="*/ 79 h 178"/>
                <a:gd name="T4" fmla="*/ 99 w 178"/>
                <a:gd name="T5" fmla="*/ 79 h 178"/>
                <a:gd name="T6" fmla="*/ 99 w 178"/>
                <a:gd name="T7" fmla="*/ 51 h 178"/>
                <a:gd name="T8" fmla="*/ 115 w 178"/>
                <a:gd name="T9" fmla="*/ 27 h 178"/>
                <a:gd name="T10" fmla="*/ 89 w 178"/>
                <a:gd name="T11" fmla="*/ 0 h 178"/>
                <a:gd name="T12" fmla="*/ 63 w 178"/>
                <a:gd name="T13" fmla="*/ 27 h 178"/>
                <a:gd name="T14" fmla="*/ 79 w 178"/>
                <a:gd name="T15" fmla="*/ 51 h 178"/>
                <a:gd name="T16" fmla="*/ 79 w 178"/>
                <a:gd name="T17" fmla="*/ 79 h 178"/>
                <a:gd name="T18" fmla="*/ 51 w 178"/>
                <a:gd name="T19" fmla="*/ 79 h 178"/>
                <a:gd name="T20" fmla="*/ 27 w 178"/>
                <a:gd name="T21" fmla="*/ 63 h 178"/>
                <a:gd name="T22" fmla="*/ 0 w 178"/>
                <a:gd name="T23" fmla="*/ 89 h 178"/>
                <a:gd name="T24" fmla="*/ 27 w 178"/>
                <a:gd name="T25" fmla="*/ 116 h 178"/>
                <a:gd name="T26" fmla="*/ 51 w 178"/>
                <a:gd name="T27" fmla="*/ 99 h 178"/>
                <a:gd name="T28" fmla="*/ 79 w 178"/>
                <a:gd name="T29" fmla="*/ 99 h 178"/>
                <a:gd name="T30" fmla="*/ 79 w 178"/>
                <a:gd name="T31" fmla="*/ 127 h 178"/>
                <a:gd name="T32" fmla="*/ 63 w 178"/>
                <a:gd name="T33" fmla="*/ 151 h 178"/>
                <a:gd name="T34" fmla="*/ 63 w 178"/>
                <a:gd name="T35" fmla="*/ 151 h 178"/>
                <a:gd name="T36" fmla="*/ 89 w 178"/>
                <a:gd name="T37" fmla="*/ 178 h 178"/>
                <a:gd name="T38" fmla="*/ 115 w 178"/>
                <a:gd name="T39" fmla="*/ 151 h 178"/>
                <a:gd name="T40" fmla="*/ 115 w 178"/>
                <a:gd name="T41" fmla="*/ 151 h 178"/>
                <a:gd name="T42" fmla="*/ 99 w 178"/>
                <a:gd name="T43" fmla="*/ 127 h 178"/>
                <a:gd name="T44" fmla="*/ 99 w 178"/>
                <a:gd name="T45" fmla="*/ 99 h 178"/>
                <a:gd name="T46" fmla="*/ 127 w 178"/>
                <a:gd name="T47" fmla="*/ 99 h 178"/>
                <a:gd name="T48" fmla="*/ 151 w 178"/>
                <a:gd name="T49" fmla="*/ 116 h 178"/>
                <a:gd name="T50" fmla="*/ 178 w 178"/>
                <a:gd name="T51" fmla="*/ 89 h 178"/>
                <a:gd name="T52" fmla="*/ 151 w 178"/>
                <a:gd name="T53" fmla="*/ 6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8" h="178">
                  <a:moveTo>
                    <a:pt x="151" y="63"/>
                  </a:moveTo>
                  <a:cubicBezTo>
                    <a:pt x="140" y="63"/>
                    <a:pt x="131" y="69"/>
                    <a:pt x="127" y="79"/>
                  </a:cubicBezTo>
                  <a:cubicBezTo>
                    <a:pt x="99" y="79"/>
                    <a:pt x="99" y="79"/>
                    <a:pt x="99" y="79"/>
                  </a:cubicBezTo>
                  <a:cubicBezTo>
                    <a:pt x="99" y="51"/>
                    <a:pt x="99" y="51"/>
                    <a:pt x="99" y="51"/>
                  </a:cubicBezTo>
                  <a:cubicBezTo>
                    <a:pt x="109" y="47"/>
                    <a:pt x="115" y="38"/>
                    <a:pt x="115" y="27"/>
                  </a:cubicBezTo>
                  <a:cubicBezTo>
                    <a:pt x="115" y="12"/>
                    <a:pt x="104" y="0"/>
                    <a:pt x="89" y="0"/>
                  </a:cubicBezTo>
                  <a:cubicBezTo>
                    <a:pt x="74" y="0"/>
                    <a:pt x="63" y="12"/>
                    <a:pt x="63" y="27"/>
                  </a:cubicBezTo>
                  <a:cubicBezTo>
                    <a:pt x="63" y="38"/>
                    <a:pt x="69" y="47"/>
                    <a:pt x="79" y="51"/>
                  </a:cubicBezTo>
                  <a:cubicBezTo>
                    <a:pt x="79" y="79"/>
                    <a:pt x="79" y="79"/>
                    <a:pt x="79" y="79"/>
                  </a:cubicBezTo>
                  <a:cubicBezTo>
                    <a:pt x="51" y="79"/>
                    <a:pt x="51" y="79"/>
                    <a:pt x="51" y="79"/>
                  </a:cubicBezTo>
                  <a:cubicBezTo>
                    <a:pt x="47" y="69"/>
                    <a:pt x="38" y="63"/>
                    <a:pt x="27" y="63"/>
                  </a:cubicBezTo>
                  <a:cubicBezTo>
                    <a:pt x="12" y="63"/>
                    <a:pt x="0" y="74"/>
                    <a:pt x="0" y="89"/>
                  </a:cubicBezTo>
                  <a:cubicBezTo>
                    <a:pt x="0" y="104"/>
                    <a:pt x="12" y="116"/>
                    <a:pt x="27" y="116"/>
                  </a:cubicBezTo>
                  <a:cubicBezTo>
                    <a:pt x="38" y="116"/>
                    <a:pt x="47" y="109"/>
                    <a:pt x="51" y="99"/>
                  </a:cubicBezTo>
                  <a:cubicBezTo>
                    <a:pt x="79" y="99"/>
                    <a:pt x="79" y="99"/>
                    <a:pt x="79" y="99"/>
                  </a:cubicBezTo>
                  <a:cubicBezTo>
                    <a:pt x="79" y="127"/>
                    <a:pt x="79" y="127"/>
                    <a:pt x="79" y="127"/>
                  </a:cubicBezTo>
                  <a:cubicBezTo>
                    <a:pt x="69" y="131"/>
                    <a:pt x="63" y="140"/>
                    <a:pt x="63" y="151"/>
                  </a:cubicBezTo>
                  <a:cubicBezTo>
                    <a:pt x="63" y="151"/>
                    <a:pt x="63" y="151"/>
                    <a:pt x="63" y="151"/>
                  </a:cubicBezTo>
                  <a:cubicBezTo>
                    <a:pt x="63" y="166"/>
                    <a:pt x="74" y="178"/>
                    <a:pt x="89" y="178"/>
                  </a:cubicBezTo>
                  <a:cubicBezTo>
                    <a:pt x="104" y="178"/>
                    <a:pt x="115" y="166"/>
                    <a:pt x="115" y="151"/>
                  </a:cubicBezTo>
                  <a:cubicBezTo>
                    <a:pt x="115" y="151"/>
                    <a:pt x="115" y="151"/>
                    <a:pt x="115" y="151"/>
                  </a:cubicBezTo>
                  <a:cubicBezTo>
                    <a:pt x="115" y="140"/>
                    <a:pt x="109" y="131"/>
                    <a:pt x="99" y="127"/>
                  </a:cubicBezTo>
                  <a:cubicBezTo>
                    <a:pt x="99" y="99"/>
                    <a:pt x="99" y="99"/>
                    <a:pt x="99" y="99"/>
                  </a:cubicBezTo>
                  <a:cubicBezTo>
                    <a:pt x="127" y="99"/>
                    <a:pt x="127" y="99"/>
                    <a:pt x="127" y="99"/>
                  </a:cubicBezTo>
                  <a:cubicBezTo>
                    <a:pt x="131" y="109"/>
                    <a:pt x="140" y="116"/>
                    <a:pt x="151" y="116"/>
                  </a:cubicBezTo>
                  <a:cubicBezTo>
                    <a:pt x="166" y="116"/>
                    <a:pt x="178" y="104"/>
                    <a:pt x="178" y="89"/>
                  </a:cubicBezTo>
                  <a:cubicBezTo>
                    <a:pt x="178" y="74"/>
                    <a:pt x="166" y="63"/>
                    <a:pt x="151"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7" name="Freeform 410"/>
            <p:cNvSpPr>
              <a:spLocks/>
            </p:cNvSpPr>
            <p:nvPr/>
          </p:nvSpPr>
          <p:spPr bwMode="auto">
            <a:xfrm>
              <a:off x="9544050" y="4762500"/>
              <a:ext cx="142875" cy="144463"/>
            </a:xfrm>
            <a:custGeom>
              <a:avLst/>
              <a:gdLst>
                <a:gd name="T0" fmla="*/ 151 w 177"/>
                <a:gd name="T1" fmla="*/ 63 h 178"/>
                <a:gd name="T2" fmla="*/ 127 w 177"/>
                <a:gd name="T3" fmla="*/ 79 h 178"/>
                <a:gd name="T4" fmla="*/ 99 w 177"/>
                <a:gd name="T5" fmla="*/ 79 h 178"/>
                <a:gd name="T6" fmla="*/ 99 w 177"/>
                <a:gd name="T7" fmla="*/ 51 h 178"/>
                <a:gd name="T8" fmla="*/ 115 w 177"/>
                <a:gd name="T9" fmla="*/ 27 h 178"/>
                <a:gd name="T10" fmla="*/ 89 w 177"/>
                <a:gd name="T11" fmla="*/ 0 h 178"/>
                <a:gd name="T12" fmla="*/ 62 w 177"/>
                <a:gd name="T13" fmla="*/ 27 h 178"/>
                <a:gd name="T14" fmla="*/ 78 w 177"/>
                <a:gd name="T15" fmla="*/ 51 h 178"/>
                <a:gd name="T16" fmla="*/ 78 w 177"/>
                <a:gd name="T17" fmla="*/ 79 h 178"/>
                <a:gd name="T18" fmla="*/ 51 w 177"/>
                <a:gd name="T19" fmla="*/ 79 h 178"/>
                <a:gd name="T20" fmla="*/ 26 w 177"/>
                <a:gd name="T21" fmla="*/ 63 h 178"/>
                <a:gd name="T22" fmla="*/ 0 w 177"/>
                <a:gd name="T23" fmla="*/ 89 h 178"/>
                <a:gd name="T24" fmla="*/ 26 w 177"/>
                <a:gd name="T25" fmla="*/ 116 h 178"/>
                <a:gd name="T26" fmla="*/ 51 w 177"/>
                <a:gd name="T27" fmla="*/ 99 h 178"/>
                <a:gd name="T28" fmla="*/ 78 w 177"/>
                <a:gd name="T29" fmla="*/ 99 h 178"/>
                <a:gd name="T30" fmla="*/ 78 w 177"/>
                <a:gd name="T31" fmla="*/ 127 h 178"/>
                <a:gd name="T32" fmla="*/ 62 w 177"/>
                <a:gd name="T33" fmla="*/ 151 h 178"/>
                <a:gd name="T34" fmla="*/ 62 w 177"/>
                <a:gd name="T35" fmla="*/ 151 h 178"/>
                <a:gd name="T36" fmla="*/ 89 w 177"/>
                <a:gd name="T37" fmla="*/ 178 h 178"/>
                <a:gd name="T38" fmla="*/ 115 w 177"/>
                <a:gd name="T39" fmla="*/ 151 h 178"/>
                <a:gd name="T40" fmla="*/ 115 w 177"/>
                <a:gd name="T41" fmla="*/ 151 h 178"/>
                <a:gd name="T42" fmla="*/ 99 w 177"/>
                <a:gd name="T43" fmla="*/ 127 h 178"/>
                <a:gd name="T44" fmla="*/ 99 w 177"/>
                <a:gd name="T45" fmla="*/ 99 h 178"/>
                <a:gd name="T46" fmla="*/ 127 w 177"/>
                <a:gd name="T47" fmla="*/ 99 h 178"/>
                <a:gd name="T48" fmla="*/ 151 w 177"/>
                <a:gd name="T49" fmla="*/ 116 h 178"/>
                <a:gd name="T50" fmla="*/ 177 w 177"/>
                <a:gd name="T51" fmla="*/ 89 h 178"/>
                <a:gd name="T52" fmla="*/ 151 w 177"/>
                <a:gd name="T53" fmla="*/ 6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7" h="178">
                  <a:moveTo>
                    <a:pt x="151" y="63"/>
                  </a:moveTo>
                  <a:cubicBezTo>
                    <a:pt x="140" y="63"/>
                    <a:pt x="131" y="69"/>
                    <a:pt x="127" y="79"/>
                  </a:cubicBezTo>
                  <a:cubicBezTo>
                    <a:pt x="99" y="79"/>
                    <a:pt x="99" y="79"/>
                    <a:pt x="99" y="79"/>
                  </a:cubicBezTo>
                  <a:cubicBezTo>
                    <a:pt x="99" y="51"/>
                    <a:pt x="99" y="51"/>
                    <a:pt x="99" y="51"/>
                  </a:cubicBezTo>
                  <a:cubicBezTo>
                    <a:pt x="108" y="47"/>
                    <a:pt x="115" y="38"/>
                    <a:pt x="115" y="27"/>
                  </a:cubicBezTo>
                  <a:cubicBezTo>
                    <a:pt x="115" y="12"/>
                    <a:pt x="103" y="0"/>
                    <a:pt x="89" y="0"/>
                  </a:cubicBezTo>
                  <a:cubicBezTo>
                    <a:pt x="74" y="0"/>
                    <a:pt x="62" y="12"/>
                    <a:pt x="62" y="27"/>
                  </a:cubicBezTo>
                  <a:cubicBezTo>
                    <a:pt x="62" y="38"/>
                    <a:pt x="69" y="47"/>
                    <a:pt x="78" y="51"/>
                  </a:cubicBezTo>
                  <a:cubicBezTo>
                    <a:pt x="78" y="79"/>
                    <a:pt x="78" y="79"/>
                    <a:pt x="78" y="79"/>
                  </a:cubicBezTo>
                  <a:cubicBezTo>
                    <a:pt x="51" y="79"/>
                    <a:pt x="51" y="79"/>
                    <a:pt x="51" y="79"/>
                  </a:cubicBezTo>
                  <a:cubicBezTo>
                    <a:pt x="47" y="69"/>
                    <a:pt x="37" y="63"/>
                    <a:pt x="26" y="63"/>
                  </a:cubicBezTo>
                  <a:cubicBezTo>
                    <a:pt x="12" y="63"/>
                    <a:pt x="0" y="74"/>
                    <a:pt x="0" y="89"/>
                  </a:cubicBezTo>
                  <a:cubicBezTo>
                    <a:pt x="0" y="104"/>
                    <a:pt x="12" y="116"/>
                    <a:pt x="26" y="116"/>
                  </a:cubicBezTo>
                  <a:cubicBezTo>
                    <a:pt x="37" y="116"/>
                    <a:pt x="47" y="109"/>
                    <a:pt x="51" y="99"/>
                  </a:cubicBezTo>
                  <a:cubicBezTo>
                    <a:pt x="78" y="99"/>
                    <a:pt x="78" y="99"/>
                    <a:pt x="78" y="99"/>
                  </a:cubicBezTo>
                  <a:cubicBezTo>
                    <a:pt x="78" y="127"/>
                    <a:pt x="78" y="127"/>
                    <a:pt x="78" y="127"/>
                  </a:cubicBezTo>
                  <a:cubicBezTo>
                    <a:pt x="69" y="131"/>
                    <a:pt x="62" y="140"/>
                    <a:pt x="62" y="151"/>
                  </a:cubicBezTo>
                  <a:cubicBezTo>
                    <a:pt x="62" y="151"/>
                    <a:pt x="62" y="151"/>
                    <a:pt x="62" y="151"/>
                  </a:cubicBezTo>
                  <a:cubicBezTo>
                    <a:pt x="62" y="166"/>
                    <a:pt x="74" y="178"/>
                    <a:pt x="89" y="178"/>
                  </a:cubicBezTo>
                  <a:cubicBezTo>
                    <a:pt x="103" y="178"/>
                    <a:pt x="115" y="166"/>
                    <a:pt x="115" y="151"/>
                  </a:cubicBezTo>
                  <a:cubicBezTo>
                    <a:pt x="115" y="151"/>
                    <a:pt x="115" y="151"/>
                    <a:pt x="115" y="151"/>
                  </a:cubicBezTo>
                  <a:cubicBezTo>
                    <a:pt x="115" y="140"/>
                    <a:pt x="108" y="131"/>
                    <a:pt x="99" y="127"/>
                  </a:cubicBezTo>
                  <a:cubicBezTo>
                    <a:pt x="99" y="99"/>
                    <a:pt x="99" y="99"/>
                    <a:pt x="99" y="99"/>
                  </a:cubicBezTo>
                  <a:cubicBezTo>
                    <a:pt x="127" y="99"/>
                    <a:pt x="127" y="99"/>
                    <a:pt x="127" y="99"/>
                  </a:cubicBezTo>
                  <a:cubicBezTo>
                    <a:pt x="131" y="109"/>
                    <a:pt x="140" y="116"/>
                    <a:pt x="151" y="116"/>
                  </a:cubicBezTo>
                  <a:cubicBezTo>
                    <a:pt x="166" y="116"/>
                    <a:pt x="177" y="104"/>
                    <a:pt x="177" y="89"/>
                  </a:cubicBezTo>
                  <a:cubicBezTo>
                    <a:pt x="177" y="74"/>
                    <a:pt x="166" y="63"/>
                    <a:pt x="151"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8" name="Freeform 411"/>
            <p:cNvSpPr>
              <a:spLocks/>
            </p:cNvSpPr>
            <p:nvPr/>
          </p:nvSpPr>
          <p:spPr bwMode="auto">
            <a:xfrm>
              <a:off x="8489950" y="5045075"/>
              <a:ext cx="73025" cy="142875"/>
            </a:xfrm>
            <a:custGeom>
              <a:avLst/>
              <a:gdLst>
                <a:gd name="T0" fmla="*/ 28 w 90"/>
                <a:gd name="T1" fmla="*/ 151 h 177"/>
                <a:gd name="T2" fmla="*/ 28 w 90"/>
                <a:gd name="T3" fmla="*/ 151 h 177"/>
                <a:gd name="T4" fmla="*/ 11 w 90"/>
                <a:gd name="T5" fmla="*/ 126 h 177"/>
                <a:gd name="T6" fmla="*/ 11 w 90"/>
                <a:gd name="T7" fmla="*/ 99 h 177"/>
                <a:gd name="T8" fmla="*/ 39 w 90"/>
                <a:gd name="T9" fmla="*/ 99 h 177"/>
                <a:gd name="T10" fmla="*/ 64 w 90"/>
                <a:gd name="T11" fmla="*/ 115 h 177"/>
                <a:gd name="T12" fmla="*/ 90 w 90"/>
                <a:gd name="T13" fmla="*/ 89 h 177"/>
                <a:gd name="T14" fmla="*/ 64 w 90"/>
                <a:gd name="T15" fmla="*/ 62 h 177"/>
                <a:gd name="T16" fmla="*/ 39 w 90"/>
                <a:gd name="T17" fmla="*/ 78 h 177"/>
                <a:gd name="T18" fmla="*/ 11 w 90"/>
                <a:gd name="T19" fmla="*/ 78 h 177"/>
                <a:gd name="T20" fmla="*/ 11 w 90"/>
                <a:gd name="T21" fmla="*/ 51 h 177"/>
                <a:gd name="T22" fmla="*/ 28 w 90"/>
                <a:gd name="T23" fmla="*/ 26 h 177"/>
                <a:gd name="T24" fmla="*/ 28 w 90"/>
                <a:gd name="T25" fmla="*/ 26 h 177"/>
                <a:gd name="T26" fmla="*/ 1 w 90"/>
                <a:gd name="T27" fmla="*/ 0 h 177"/>
                <a:gd name="T28" fmla="*/ 0 w 90"/>
                <a:gd name="T29" fmla="*/ 0 h 177"/>
                <a:gd name="T30" fmla="*/ 0 w 90"/>
                <a:gd name="T31" fmla="*/ 177 h 177"/>
                <a:gd name="T32" fmla="*/ 1 w 90"/>
                <a:gd name="T33" fmla="*/ 177 h 177"/>
                <a:gd name="T34" fmla="*/ 28 w 90"/>
                <a:gd name="T35" fmla="*/ 151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0" h="177">
                  <a:moveTo>
                    <a:pt x="28" y="151"/>
                  </a:moveTo>
                  <a:cubicBezTo>
                    <a:pt x="28" y="151"/>
                    <a:pt x="28" y="151"/>
                    <a:pt x="28" y="151"/>
                  </a:cubicBezTo>
                  <a:cubicBezTo>
                    <a:pt x="28" y="140"/>
                    <a:pt x="21" y="130"/>
                    <a:pt x="11" y="126"/>
                  </a:cubicBezTo>
                  <a:cubicBezTo>
                    <a:pt x="11" y="99"/>
                    <a:pt x="11" y="99"/>
                    <a:pt x="11" y="99"/>
                  </a:cubicBezTo>
                  <a:cubicBezTo>
                    <a:pt x="39" y="99"/>
                    <a:pt x="39" y="99"/>
                    <a:pt x="39" y="99"/>
                  </a:cubicBezTo>
                  <a:cubicBezTo>
                    <a:pt x="43" y="108"/>
                    <a:pt x="53" y="115"/>
                    <a:pt x="64" y="115"/>
                  </a:cubicBezTo>
                  <a:cubicBezTo>
                    <a:pt x="78" y="115"/>
                    <a:pt x="90" y="103"/>
                    <a:pt x="90" y="89"/>
                  </a:cubicBezTo>
                  <a:cubicBezTo>
                    <a:pt x="90" y="74"/>
                    <a:pt x="78" y="62"/>
                    <a:pt x="64" y="62"/>
                  </a:cubicBezTo>
                  <a:cubicBezTo>
                    <a:pt x="53" y="62"/>
                    <a:pt x="43" y="69"/>
                    <a:pt x="39" y="78"/>
                  </a:cubicBezTo>
                  <a:cubicBezTo>
                    <a:pt x="11" y="78"/>
                    <a:pt x="11" y="78"/>
                    <a:pt x="11" y="78"/>
                  </a:cubicBezTo>
                  <a:cubicBezTo>
                    <a:pt x="11" y="51"/>
                    <a:pt x="11" y="51"/>
                    <a:pt x="11" y="51"/>
                  </a:cubicBezTo>
                  <a:cubicBezTo>
                    <a:pt x="21" y="47"/>
                    <a:pt x="28" y="37"/>
                    <a:pt x="28" y="26"/>
                  </a:cubicBezTo>
                  <a:cubicBezTo>
                    <a:pt x="28" y="26"/>
                    <a:pt x="28" y="26"/>
                    <a:pt x="28" y="26"/>
                  </a:cubicBezTo>
                  <a:cubicBezTo>
                    <a:pt x="28" y="12"/>
                    <a:pt x="16" y="0"/>
                    <a:pt x="1" y="0"/>
                  </a:cubicBezTo>
                  <a:cubicBezTo>
                    <a:pt x="1" y="0"/>
                    <a:pt x="0" y="0"/>
                    <a:pt x="0" y="0"/>
                  </a:cubicBezTo>
                  <a:cubicBezTo>
                    <a:pt x="0" y="177"/>
                    <a:pt x="0" y="177"/>
                    <a:pt x="0" y="177"/>
                  </a:cubicBezTo>
                  <a:cubicBezTo>
                    <a:pt x="0" y="177"/>
                    <a:pt x="1" y="177"/>
                    <a:pt x="1" y="177"/>
                  </a:cubicBezTo>
                  <a:cubicBezTo>
                    <a:pt x="16" y="177"/>
                    <a:pt x="28" y="166"/>
                    <a:pt x="28" y="1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9" name="Freeform 412"/>
            <p:cNvSpPr>
              <a:spLocks/>
            </p:cNvSpPr>
            <p:nvPr/>
          </p:nvSpPr>
          <p:spPr bwMode="auto">
            <a:xfrm>
              <a:off x="8701088" y="5045075"/>
              <a:ext cx="142875" cy="142875"/>
            </a:xfrm>
            <a:custGeom>
              <a:avLst/>
              <a:gdLst>
                <a:gd name="T0" fmla="*/ 151 w 178"/>
                <a:gd name="T1" fmla="*/ 62 h 177"/>
                <a:gd name="T2" fmla="*/ 127 w 178"/>
                <a:gd name="T3" fmla="*/ 78 h 177"/>
                <a:gd name="T4" fmla="*/ 99 w 178"/>
                <a:gd name="T5" fmla="*/ 78 h 177"/>
                <a:gd name="T6" fmla="*/ 99 w 178"/>
                <a:gd name="T7" fmla="*/ 51 h 177"/>
                <a:gd name="T8" fmla="*/ 115 w 178"/>
                <a:gd name="T9" fmla="*/ 26 h 177"/>
                <a:gd name="T10" fmla="*/ 115 w 178"/>
                <a:gd name="T11" fmla="*/ 26 h 177"/>
                <a:gd name="T12" fmla="*/ 89 w 178"/>
                <a:gd name="T13" fmla="*/ 0 h 177"/>
                <a:gd name="T14" fmla="*/ 62 w 178"/>
                <a:gd name="T15" fmla="*/ 26 h 177"/>
                <a:gd name="T16" fmla="*/ 62 w 178"/>
                <a:gd name="T17" fmla="*/ 26 h 177"/>
                <a:gd name="T18" fmla="*/ 79 w 178"/>
                <a:gd name="T19" fmla="*/ 51 h 177"/>
                <a:gd name="T20" fmla="*/ 79 w 178"/>
                <a:gd name="T21" fmla="*/ 78 h 177"/>
                <a:gd name="T22" fmla="*/ 51 w 178"/>
                <a:gd name="T23" fmla="*/ 78 h 177"/>
                <a:gd name="T24" fmla="*/ 26 w 178"/>
                <a:gd name="T25" fmla="*/ 62 h 177"/>
                <a:gd name="T26" fmla="*/ 0 w 178"/>
                <a:gd name="T27" fmla="*/ 89 h 177"/>
                <a:gd name="T28" fmla="*/ 26 w 178"/>
                <a:gd name="T29" fmla="*/ 115 h 177"/>
                <a:gd name="T30" fmla="*/ 51 w 178"/>
                <a:gd name="T31" fmla="*/ 99 h 177"/>
                <a:gd name="T32" fmla="*/ 79 w 178"/>
                <a:gd name="T33" fmla="*/ 99 h 177"/>
                <a:gd name="T34" fmla="*/ 79 w 178"/>
                <a:gd name="T35" fmla="*/ 126 h 177"/>
                <a:gd name="T36" fmla="*/ 62 w 178"/>
                <a:gd name="T37" fmla="*/ 151 h 177"/>
                <a:gd name="T38" fmla="*/ 62 w 178"/>
                <a:gd name="T39" fmla="*/ 151 h 177"/>
                <a:gd name="T40" fmla="*/ 89 w 178"/>
                <a:gd name="T41" fmla="*/ 177 h 177"/>
                <a:gd name="T42" fmla="*/ 115 w 178"/>
                <a:gd name="T43" fmla="*/ 151 h 177"/>
                <a:gd name="T44" fmla="*/ 115 w 178"/>
                <a:gd name="T45" fmla="*/ 151 h 177"/>
                <a:gd name="T46" fmla="*/ 99 w 178"/>
                <a:gd name="T47" fmla="*/ 126 h 177"/>
                <a:gd name="T48" fmla="*/ 99 w 178"/>
                <a:gd name="T49" fmla="*/ 99 h 177"/>
                <a:gd name="T50" fmla="*/ 127 w 178"/>
                <a:gd name="T51" fmla="*/ 99 h 177"/>
                <a:gd name="T52" fmla="*/ 151 w 178"/>
                <a:gd name="T53" fmla="*/ 115 h 177"/>
                <a:gd name="T54" fmla="*/ 178 w 178"/>
                <a:gd name="T55" fmla="*/ 89 h 177"/>
                <a:gd name="T56" fmla="*/ 151 w 178"/>
                <a:gd name="T57"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8" h="177">
                  <a:moveTo>
                    <a:pt x="151" y="62"/>
                  </a:moveTo>
                  <a:cubicBezTo>
                    <a:pt x="140" y="62"/>
                    <a:pt x="131" y="69"/>
                    <a:pt x="127" y="78"/>
                  </a:cubicBezTo>
                  <a:cubicBezTo>
                    <a:pt x="99" y="78"/>
                    <a:pt x="99" y="78"/>
                    <a:pt x="99" y="78"/>
                  </a:cubicBezTo>
                  <a:cubicBezTo>
                    <a:pt x="99" y="51"/>
                    <a:pt x="99" y="51"/>
                    <a:pt x="99" y="51"/>
                  </a:cubicBezTo>
                  <a:cubicBezTo>
                    <a:pt x="109" y="47"/>
                    <a:pt x="115" y="37"/>
                    <a:pt x="115" y="26"/>
                  </a:cubicBezTo>
                  <a:cubicBezTo>
                    <a:pt x="115" y="26"/>
                    <a:pt x="115" y="26"/>
                    <a:pt x="115" y="26"/>
                  </a:cubicBezTo>
                  <a:cubicBezTo>
                    <a:pt x="115" y="12"/>
                    <a:pt x="103" y="0"/>
                    <a:pt x="89" y="0"/>
                  </a:cubicBezTo>
                  <a:cubicBezTo>
                    <a:pt x="74" y="0"/>
                    <a:pt x="62" y="12"/>
                    <a:pt x="62" y="26"/>
                  </a:cubicBezTo>
                  <a:cubicBezTo>
                    <a:pt x="62" y="26"/>
                    <a:pt x="62" y="26"/>
                    <a:pt x="62" y="26"/>
                  </a:cubicBezTo>
                  <a:cubicBezTo>
                    <a:pt x="62" y="37"/>
                    <a:pt x="69" y="47"/>
                    <a:pt x="79" y="51"/>
                  </a:cubicBezTo>
                  <a:cubicBezTo>
                    <a:pt x="79" y="78"/>
                    <a:pt x="79" y="78"/>
                    <a:pt x="79" y="78"/>
                  </a:cubicBezTo>
                  <a:cubicBezTo>
                    <a:pt x="51" y="78"/>
                    <a:pt x="51" y="78"/>
                    <a:pt x="51" y="78"/>
                  </a:cubicBezTo>
                  <a:cubicBezTo>
                    <a:pt x="47" y="69"/>
                    <a:pt x="37" y="62"/>
                    <a:pt x="26" y="62"/>
                  </a:cubicBezTo>
                  <a:cubicBezTo>
                    <a:pt x="12" y="62"/>
                    <a:pt x="0" y="74"/>
                    <a:pt x="0" y="89"/>
                  </a:cubicBezTo>
                  <a:cubicBezTo>
                    <a:pt x="0" y="103"/>
                    <a:pt x="12" y="115"/>
                    <a:pt x="26" y="115"/>
                  </a:cubicBezTo>
                  <a:cubicBezTo>
                    <a:pt x="37" y="115"/>
                    <a:pt x="47" y="108"/>
                    <a:pt x="51" y="99"/>
                  </a:cubicBezTo>
                  <a:cubicBezTo>
                    <a:pt x="79" y="99"/>
                    <a:pt x="79" y="99"/>
                    <a:pt x="79" y="99"/>
                  </a:cubicBezTo>
                  <a:cubicBezTo>
                    <a:pt x="79" y="126"/>
                    <a:pt x="79" y="126"/>
                    <a:pt x="79" y="126"/>
                  </a:cubicBezTo>
                  <a:cubicBezTo>
                    <a:pt x="69" y="130"/>
                    <a:pt x="62" y="140"/>
                    <a:pt x="62" y="151"/>
                  </a:cubicBezTo>
                  <a:cubicBezTo>
                    <a:pt x="62" y="151"/>
                    <a:pt x="62" y="151"/>
                    <a:pt x="62" y="151"/>
                  </a:cubicBezTo>
                  <a:cubicBezTo>
                    <a:pt x="62" y="166"/>
                    <a:pt x="74" y="177"/>
                    <a:pt x="89" y="177"/>
                  </a:cubicBezTo>
                  <a:cubicBezTo>
                    <a:pt x="103" y="177"/>
                    <a:pt x="115" y="166"/>
                    <a:pt x="115" y="151"/>
                  </a:cubicBezTo>
                  <a:cubicBezTo>
                    <a:pt x="115" y="151"/>
                    <a:pt x="115" y="151"/>
                    <a:pt x="115" y="151"/>
                  </a:cubicBezTo>
                  <a:cubicBezTo>
                    <a:pt x="115" y="140"/>
                    <a:pt x="109" y="130"/>
                    <a:pt x="99" y="126"/>
                  </a:cubicBezTo>
                  <a:cubicBezTo>
                    <a:pt x="99" y="99"/>
                    <a:pt x="99" y="99"/>
                    <a:pt x="99" y="99"/>
                  </a:cubicBezTo>
                  <a:cubicBezTo>
                    <a:pt x="127" y="99"/>
                    <a:pt x="127" y="99"/>
                    <a:pt x="127" y="99"/>
                  </a:cubicBezTo>
                  <a:cubicBezTo>
                    <a:pt x="131" y="108"/>
                    <a:pt x="140" y="115"/>
                    <a:pt x="151" y="115"/>
                  </a:cubicBezTo>
                  <a:cubicBezTo>
                    <a:pt x="166" y="115"/>
                    <a:pt x="178" y="103"/>
                    <a:pt x="178" y="89"/>
                  </a:cubicBezTo>
                  <a:cubicBezTo>
                    <a:pt x="178" y="74"/>
                    <a:pt x="166"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0" name="Freeform 413"/>
            <p:cNvSpPr>
              <a:spLocks/>
            </p:cNvSpPr>
            <p:nvPr/>
          </p:nvSpPr>
          <p:spPr bwMode="auto">
            <a:xfrm>
              <a:off x="8982075" y="5045075"/>
              <a:ext cx="142875" cy="142875"/>
            </a:xfrm>
            <a:custGeom>
              <a:avLst/>
              <a:gdLst>
                <a:gd name="T0" fmla="*/ 151 w 177"/>
                <a:gd name="T1" fmla="*/ 62 h 177"/>
                <a:gd name="T2" fmla="*/ 126 w 177"/>
                <a:gd name="T3" fmla="*/ 78 h 177"/>
                <a:gd name="T4" fmla="*/ 99 w 177"/>
                <a:gd name="T5" fmla="*/ 78 h 177"/>
                <a:gd name="T6" fmla="*/ 99 w 177"/>
                <a:gd name="T7" fmla="*/ 51 h 177"/>
                <a:gd name="T8" fmla="*/ 115 w 177"/>
                <a:gd name="T9" fmla="*/ 26 h 177"/>
                <a:gd name="T10" fmla="*/ 115 w 177"/>
                <a:gd name="T11" fmla="*/ 26 h 177"/>
                <a:gd name="T12" fmla="*/ 88 w 177"/>
                <a:gd name="T13" fmla="*/ 0 h 177"/>
                <a:gd name="T14" fmla="*/ 62 w 177"/>
                <a:gd name="T15" fmla="*/ 26 h 177"/>
                <a:gd name="T16" fmla="*/ 62 w 177"/>
                <a:gd name="T17" fmla="*/ 26 h 177"/>
                <a:gd name="T18" fmla="*/ 78 w 177"/>
                <a:gd name="T19" fmla="*/ 51 h 177"/>
                <a:gd name="T20" fmla="*/ 78 w 177"/>
                <a:gd name="T21" fmla="*/ 78 h 177"/>
                <a:gd name="T22" fmla="*/ 50 w 177"/>
                <a:gd name="T23" fmla="*/ 78 h 177"/>
                <a:gd name="T24" fmla="*/ 26 w 177"/>
                <a:gd name="T25" fmla="*/ 62 h 177"/>
                <a:gd name="T26" fmla="*/ 0 w 177"/>
                <a:gd name="T27" fmla="*/ 89 h 177"/>
                <a:gd name="T28" fmla="*/ 26 w 177"/>
                <a:gd name="T29" fmla="*/ 115 h 177"/>
                <a:gd name="T30" fmla="*/ 50 w 177"/>
                <a:gd name="T31" fmla="*/ 99 h 177"/>
                <a:gd name="T32" fmla="*/ 78 w 177"/>
                <a:gd name="T33" fmla="*/ 99 h 177"/>
                <a:gd name="T34" fmla="*/ 78 w 177"/>
                <a:gd name="T35" fmla="*/ 126 h 177"/>
                <a:gd name="T36" fmla="*/ 62 w 177"/>
                <a:gd name="T37" fmla="*/ 151 h 177"/>
                <a:gd name="T38" fmla="*/ 62 w 177"/>
                <a:gd name="T39" fmla="*/ 151 h 177"/>
                <a:gd name="T40" fmla="*/ 88 w 177"/>
                <a:gd name="T41" fmla="*/ 177 h 177"/>
                <a:gd name="T42" fmla="*/ 115 w 177"/>
                <a:gd name="T43" fmla="*/ 151 h 177"/>
                <a:gd name="T44" fmla="*/ 115 w 177"/>
                <a:gd name="T45" fmla="*/ 151 h 177"/>
                <a:gd name="T46" fmla="*/ 99 w 177"/>
                <a:gd name="T47" fmla="*/ 126 h 177"/>
                <a:gd name="T48" fmla="*/ 99 w 177"/>
                <a:gd name="T49" fmla="*/ 99 h 177"/>
                <a:gd name="T50" fmla="*/ 126 w 177"/>
                <a:gd name="T51" fmla="*/ 99 h 177"/>
                <a:gd name="T52" fmla="*/ 151 w 177"/>
                <a:gd name="T53" fmla="*/ 115 h 177"/>
                <a:gd name="T54" fmla="*/ 177 w 177"/>
                <a:gd name="T55" fmla="*/ 89 h 177"/>
                <a:gd name="T56" fmla="*/ 151 w 177"/>
                <a:gd name="T57"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7" h="177">
                  <a:moveTo>
                    <a:pt x="151" y="62"/>
                  </a:moveTo>
                  <a:cubicBezTo>
                    <a:pt x="140" y="62"/>
                    <a:pt x="130" y="69"/>
                    <a:pt x="126" y="78"/>
                  </a:cubicBezTo>
                  <a:cubicBezTo>
                    <a:pt x="99" y="78"/>
                    <a:pt x="99" y="78"/>
                    <a:pt x="99" y="78"/>
                  </a:cubicBezTo>
                  <a:cubicBezTo>
                    <a:pt x="99" y="51"/>
                    <a:pt x="99" y="51"/>
                    <a:pt x="99" y="51"/>
                  </a:cubicBezTo>
                  <a:cubicBezTo>
                    <a:pt x="108" y="47"/>
                    <a:pt x="115" y="37"/>
                    <a:pt x="115" y="26"/>
                  </a:cubicBezTo>
                  <a:cubicBezTo>
                    <a:pt x="115" y="26"/>
                    <a:pt x="115" y="26"/>
                    <a:pt x="115" y="26"/>
                  </a:cubicBezTo>
                  <a:cubicBezTo>
                    <a:pt x="115" y="12"/>
                    <a:pt x="103" y="0"/>
                    <a:pt x="88" y="0"/>
                  </a:cubicBezTo>
                  <a:cubicBezTo>
                    <a:pt x="74" y="0"/>
                    <a:pt x="62" y="12"/>
                    <a:pt x="62" y="26"/>
                  </a:cubicBezTo>
                  <a:cubicBezTo>
                    <a:pt x="62" y="26"/>
                    <a:pt x="62" y="26"/>
                    <a:pt x="62" y="26"/>
                  </a:cubicBezTo>
                  <a:cubicBezTo>
                    <a:pt x="62" y="37"/>
                    <a:pt x="69" y="47"/>
                    <a:pt x="78" y="51"/>
                  </a:cubicBezTo>
                  <a:cubicBezTo>
                    <a:pt x="78" y="78"/>
                    <a:pt x="78" y="78"/>
                    <a:pt x="78" y="78"/>
                  </a:cubicBezTo>
                  <a:cubicBezTo>
                    <a:pt x="50" y="78"/>
                    <a:pt x="50" y="78"/>
                    <a:pt x="50" y="78"/>
                  </a:cubicBezTo>
                  <a:cubicBezTo>
                    <a:pt x="46" y="69"/>
                    <a:pt x="37" y="62"/>
                    <a:pt x="26" y="62"/>
                  </a:cubicBezTo>
                  <a:cubicBezTo>
                    <a:pt x="11" y="62"/>
                    <a:pt x="0" y="74"/>
                    <a:pt x="0" y="89"/>
                  </a:cubicBezTo>
                  <a:cubicBezTo>
                    <a:pt x="0" y="103"/>
                    <a:pt x="11" y="115"/>
                    <a:pt x="26" y="115"/>
                  </a:cubicBezTo>
                  <a:cubicBezTo>
                    <a:pt x="37" y="115"/>
                    <a:pt x="46" y="108"/>
                    <a:pt x="50" y="99"/>
                  </a:cubicBezTo>
                  <a:cubicBezTo>
                    <a:pt x="78" y="99"/>
                    <a:pt x="78" y="99"/>
                    <a:pt x="78" y="99"/>
                  </a:cubicBezTo>
                  <a:cubicBezTo>
                    <a:pt x="78" y="126"/>
                    <a:pt x="78" y="126"/>
                    <a:pt x="78" y="126"/>
                  </a:cubicBezTo>
                  <a:cubicBezTo>
                    <a:pt x="69" y="130"/>
                    <a:pt x="62" y="140"/>
                    <a:pt x="62" y="151"/>
                  </a:cubicBezTo>
                  <a:cubicBezTo>
                    <a:pt x="62" y="151"/>
                    <a:pt x="62" y="151"/>
                    <a:pt x="62" y="151"/>
                  </a:cubicBezTo>
                  <a:cubicBezTo>
                    <a:pt x="62" y="166"/>
                    <a:pt x="74" y="177"/>
                    <a:pt x="88" y="177"/>
                  </a:cubicBezTo>
                  <a:cubicBezTo>
                    <a:pt x="103" y="177"/>
                    <a:pt x="115" y="166"/>
                    <a:pt x="115" y="151"/>
                  </a:cubicBezTo>
                  <a:cubicBezTo>
                    <a:pt x="115" y="151"/>
                    <a:pt x="115" y="151"/>
                    <a:pt x="115" y="151"/>
                  </a:cubicBezTo>
                  <a:cubicBezTo>
                    <a:pt x="115" y="140"/>
                    <a:pt x="108" y="130"/>
                    <a:pt x="99" y="126"/>
                  </a:cubicBezTo>
                  <a:cubicBezTo>
                    <a:pt x="99" y="99"/>
                    <a:pt x="99" y="99"/>
                    <a:pt x="99" y="99"/>
                  </a:cubicBezTo>
                  <a:cubicBezTo>
                    <a:pt x="126" y="99"/>
                    <a:pt x="126" y="99"/>
                    <a:pt x="126" y="99"/>
                  </a:cubicBezTo>
                  <a:cubicBezTo>
                    <a:pt x="130" y="108"/>
                    <a:pt x="140" y="115"/>
                    <a:pt x="151" y="115"/>
                  </a:cubicBezTo>
                  <a:cubicBezTo>
                    <a:pt x="165" y="115"/>
                    <a:pt x="177" y="103"/>
                    <a:pt x="177" y="89"/>
                  </a:cubicBezTo>
                  <a:cubicBezTo>
                    <a:pt x="177" y="74"/>
                    <a:pt x="165"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1" name="Freeform 414"/>
            <p:cNvSpPr>
              <a:spLocks/>
            </p:cNvSpPr>
            <p:nvPr/>
          </p:nvSpPr>
          <p:spPr bwMode="auto">
            <a:xfrm>
              <a:off x="9263063" y="5045075"/>
              <a:ext cx="142875" cy="142875"/>
            </a:xfrm>
            <a:custGeom>
              <a:avLst/>
              <a:gdLst>
                <a:gd name="T0" fmla="*/ 151 w 178"/>
                <a:gd name="T1" fmla="*/ 62 h 177"/>
                <a:gd name="T2" fmla="*/ 127 w 178"/>
                <a:gd name="T3" fmla="*/ 78 h 177"/>
                <a:gd name="T4" fmla="*/ 99 w 178"/>
                <a:gd name="T5" fmla="*/ 78 h 177"/>
                <a:gd name="T6" fmla="*/ 99 w 178"/>
                <a:gd name="T7" fmla="*/ 51 h 177"/>
                <a:gd name="T8" fmla="*/ 115 w 178"/>
                <a:gd name="T9" fmla="*/ 26 h 177"/>
                <a:gd name="T10" fmla="*/ 115 w 178"/>
                <a:gd name="T11" fmla="*/ 26 h 177"/>
                <a:gd name="T12" fmla="*/ 89 w 178"/>
                <a:gd name="T13" fmla="*/ 0 h 177"/>
                <a:gd name="T14" fmla="*/ 63 w 178"/>
                <a:gd name="T15" fmla="*/ 26 h 177"/>
                <a:gd name="T16" fmla="*/ 63 w 178"/>
                <a:gd name="T17" fmla="*/ 26 h 177"/>
                <a:gd name="T18" fmla="*/ 79 w 178"/>
                <a:gd name="T19" fmla="*/ 51 h 177"/>
                <a:gd name="T20" fmla="*/ 79 w 178"/>
                <a:gd name="T21" fmla="*/ 78 h 177"/>
                <a:gd name="T22" fmla="*/ 51 w 178"/>
                <a:gd name="T23" fmla="*/ 78 h 177"/>
                <a:gd name="T24" fmla="*/ 27 w 178"/>
                <a:gd name="T25" fmla="*/ 62 h 177"/>
                <a:gd name="T26" fmla="*/ 0 w 178"/>
                <a:gd name="T27" fmla="*/ 89 h 177"/>
                <a:gd name="T28" fmla="*/ 27 w 178"/>
                <a:gd name="T29" fmla="*/ 115 h 177"/>
                <a:gd name="T30" fmla="*/ 51 w 178"/>
                <a:gd name="T31" fmla="*/ 99 h 177"/>
                <a:gd name="T32" fmla="*/ 79 w 178"/>
                <a:gd name="T33" fmla="*/ 99 h 177"/>
                <a:gd name="T34" fmla="*/ 79 w 178"/>
                <a:gd name="T35" fmla="*/ 126 h 177"/>
                <a:gd name="T36" fmla="*/ 63 w 178"/>
                <a:gd name="T37" fmla="*/ 151 h 177"/>
                <a:gd name="T38" fmla="*/ 63 w 178"/>
                <a:gd name="T39" fmla="*/ 151 h 177"/>
                <a:gd name="T40" fmla="*/ 89 w 178"/>
                <a:gd name="T41" fmla="*/ 177 h 177"/>
                <a:gd name="T42" fmla="*/ 115 w 178"/>
                <a:gd name="T43" fmla="*/ 151 h 177"/>
                <a:gd name="T44" fmla="*/ 115 w 178"/>
                <a:gd name="T45" fmla="*/ 151 h 177"/>
                <a:gd name="T46" fmla="*/ 99 w 178"/>
                <a:gd name="T47" fmla="*/ 126 h 177"/>
                <a:gd name="T48" fmla="*/ 99 w 178"/>
                <a:gd name="T49" fmla="*/ 99 h 177"/>
                <a:gd name="T50" fmla="*/ 127 w 178"/>
                <a:gd name="T51" fmla="*/ 99 h 177"/>
                <a:gd name="T52" fmla="*/ 151 w 178"/>
                <a:gd name="T53" fmla="*/ 115 h 177"/>
                <a:gd name="T54" fmla="*/ 178 w 178"/>
                <a:gd name="T55" fmla="*/ 89 h 177"/>
                <a:gd name="T56" fmla="*/ 151 w 178"/>
                <a:gd name="T57"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8" h="177">
                  <a:moveTo>
                    <a:pt x="151" y="62"/>
                  </a:moveTo>
                  <a:cubicBezTo>
                    <a:pt x="140" y="62"/>
                    <a:pt x="131" y="69"/>
                    <a:pt x="127" y="78"/>
                  </a:cubicBezTo>
                  <a:cubicBezTo>
                    <a:pt x="99" y="78"/>
                    <a:pt x="99" y="78"/>
                    <a:pt x="99" y="78"/>
                  </a:cubicBezTo>
                  <a:cubicBezTo>
                    <a:pt x="99" y="51"/>
                    <a:pt x="99" y="51"/>
                    <a:pt x="99" y="51"/>
                  </a:cubicBezTo>
                  <a:cubicBezTo>
                    <a:pt x="109" y="47"/>
                    <a:pt x="115" y="37"/>
                    <a:pt x="115" y="26"/>
                  </a:cubicBezTo>
                  <a:cubicBezTo>
                    <a:pt x="115" y="26"/>
                    <a:pt x="115" y="26"/>
                    <a:pt x="115" y="26"/>
                  </a:cubicBezTo>
                  <a:cubicBezTo>
                    <a:pt x="115" y="12"/>
                    <a:pt x="104" y="0"/>
                    <a:pt x="89" y="0"/>
                  </a:cubicBezTo>
                  <a:cubicBezTo>
                    <a:pt x="74" y="0"/>
                    <a:pt x="63" y="12"/>
                    <a:pt x="63" y="26"/>
                  </a:cubicBezTo>
                  <a:cubicBezTo>
                    <a:pt x="63" y="26"/>
                    <a:pt x="63" y="26"/>
                    <a:pt x="63" y="26"/>
                  </a:cubicBezTo>
                  <a:cubicBezTo>
                    <a:pt x="63" y="37"/>
                    <a:pt x="69" y="47"/>
                    <a:pt x="79" y="51"/>
                  </a:cubicBezTo>
                  <a:cubicBezTo>
                    <a:pt x="79" y="78"/>
                    <a:pt x="79" y="78"/>
                    <a:pt x="79" y="78"/>
                  </a:cubicBezTo>
                  <a:cubicBezTo>
                    <a:pt x="51" y="78"/>
                    <a:pt x="51" y="78"/>
                    <a:pt x="51" y="78"/>
                  </a:cubicBezTo>
                  <a:cubicBezTo>
                    <a:pt x="47" y="69"/>
                    <a:pt x="38" y="62"/>
                    <a:pt x="27" y="62"/>
                  </a:cubicBezTo>
                  <a:cubicBezTo>
                    <a:pt x="12" y="62"/>
                    <a:pt x="0" y="74"/>
                    <a:pt x="0" y="89"/>
                  </a:cubicBezTo>
                  <a:cubicBezTo>
                    <a:pt x="0" y="103"/>
                    <a:pt x="12" y="115"/>
                    <a:pt x="27" y="115"/>
                  </a:cubicBezTo>
                  <a:cubicBezTo>
                    <a:pt x="38" y="115"/>
                    <a:pt x="47" y="108"/>
                    <a:pt x="51" y="99"/>
                  </a:cubicBezTo>
                  <a:cubicBezTo>
                    <a:pt x="79" y="99"/>
                    <a:pt x="79" y="99"/>
                    <a:pt x="79" y="99"/>
                  </a:cubicBezTo>
                  <a:cubicBezTo>
                    <a:pt x="79" y="126"/>
                    <a:pt x="79" y="126"/>
                    <a:pt x="79" y="126"/>
                  </a:cubicBezTo>
                  <a:cubicBezTo>
                    <a:pt x="69" y="130"/>
                    <a:pt x="63" y="140"/>
                    <a:pt x="63" y="151"/>
                  </a:cubicBezTo>
                  <a:cubicBezTo>
                    <a:pt x="63" y="151"/>
                    <a:pt x="63" y="151"/>
                    <a:pt x="63" y="151"/>
                  </a:cubicBezTo>
                  <a:cubicBezTo>
                    <a:pt x="63" y="166"/>
                    <a:pt x="74" y="177"/>
                    <a:pt x="89" y="177"/>
                  </a:cubicBezTo>
                  <a:cubicBezTo>
                    <a:pt x="104" y="177"/>
                    <a:pt x="115" y="166"/>
                    <a:pt x="115" y="151"/>
                  </a:cubicBezTo>
                  <a:cubicBezTo>
                    <a:pt x="115" y="151"/>
                    <a:pt x="115" y="151"/>
                    <a:pt x="115" y="151"/>
                  </a:cubicBezTo>
                  <a:cubicBezTo>
                    <a:pt x="115" y="140"/>
                    <a:pt x="109" y="130"/>
                    <a:pt x="99" y="126"/>
                  </a:cubicBezTo>
                  <a:cubicBezTo>
                    <a:pt x="99" y="99"/>
                    <a:pt x="99" y="99"/>
                    <a:pt x="99" y="99"/>
                  </a:cubicBezTo>
                  <a:cubicBezTo>
                    <a:pt x="127" y="99"/>
                    <a:pt x="127" y="99"/>
                    <a:pt x="127" y="99"/>
                  </a:cubicBezTo>
                  <a:cubicBezTo>
                    <a:pt x="131" y="108"/>
                    <a:pt x="140" y="115"/>
                    <a:pt x="151" y="115"/>
                  </a:cubicBezTo>
                  <a:cubicBezTo>
                    <a:pt x="166" y="115"/>
                    <a:pt x="178" y="103"/>
                    <a:pt x="178" y="89"/>
                  </a:cubicBezTo>
                  <a:cubicBezTo>
                    <a:pt x="178" y="74"/>
                    <a:pt x="166"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2" name="Freeform 415"/>
            <p:cNvSpPr>
              <a:spLocks/>
            </p:cNvSpPr>
            <p:nvPr/>
          </p:nvSpPr>
          <p:spPr bwMode="auto">
            <a:xfrm>
              <a:off x="9544050" y="5045075"/>
              <a:ext cx="142875" cy="142875"/>
            </a:xfrm>
            <a:custGeom>
              <a:avLst/>
              <a:gdLst>
                <a:gd name="T0" fmla="*/ 151 w 177"/>
                <a:gd name="T1" fmla="*/ 62 h 177"/>
                <a:gd name="T2" fmla="*/ 127 w 177"/>
                <a:gd name="T3" fmla="*/ 78 h 177"/>
                <a:gd name="T4" fmla="*/ 99 w 177"/>
                <a:gd name="T5" fmla="*/ 78 h 177"/>
                <a:gd name="T6" fmla="*/ 99 w 177"/>
                <a:gd name="T7" fmla="*/ 51 h 177"/>
                <a:gd name="T8" fmla="*/ 115 w 177"/>
                <a:gd name="T9" fmla="*/ 26 h 177"/>
                <a:gd name="T10" fmla="*/ 115 w 177"/>
                <a:gd name="T11" fmla="*/ 26 h 177"/>
                <a:gd name="T12" fmla="*/ 89 w 177"/>
                <a:gd name="T13" fmla="*/ 0 h 177"/>
                <a:gd name="T14" fmla="*/ 62 w 177"/>
                <a:gd name="T15" fmla="*/ 26 h 177"/>
                <a:gd name="T16" fmla="*/ 62 w 177"/>
                <a:gd name="T17" fmla="*/ 26 h 177"/>
                <a:gd name="T18" fmla="*/ 78 w 177"/>
                <a:gd name="T19" fmla="*/ 51 h 177"/>
                <a:gd name="T20" fmla="*/ 78 w 177"/>
                <a:gd name="T21" fmla="*/ 78 h 177"/>
                <a:gd name="T22" fmla="*/ 51 w 177"/>
                <a:gd name="T23" fmla="*/ 78 h 177"/>
                <a:gd name="T24" fmla="*/ 26 w 177"/>
                <a:gd name="T25" fmla="*/ 62 h 177"/>
                <a:gd name="T26" fmla="*/ 0 w 177"/>
                <a:gd name="T27" fmla="*/ 89 h 177"/>
                <a:gd name="T28" fmla="*/ 26 w 177"/>
                <a:gd name="T29" fmla="*/ 115 h 177"/>
                <a:gd name="T30" fmla="*/ 51 w 177"/>
                <a:gd name="T31" fmla="*/ 99 h 177"/>
                <a:gd name="T32" fmla="*/ 78 w 177"/>
                <a:gd name="T33" fmla="*/ 99 h 177"/>
                <a:gd name="T34" fmla="*/ 78 w 177"/>
                <a:gd name="T35" fmla="*/ 126 h 177"/>
                <a:gd name="T36" fmla="*/ 62 w 177"/>
                <a:gd name="T37" fmla="*/ 151 h 177"/>
                <a:gd name="T38" fmla="*/ 62 w 177"/>
                <a:gd name="T39" fmla="*/ 151 h 177"/>
                <a:gd name="T40" fmla="*/ 89 w 177"/>
                <a:gd name="T41" fmla="*/ 177 h 177"/>
                <a:gd name="T42" fmla="*/ 115 w 177"/>
                <a:gd name="T43" fmla="*/ 151 h 177"/>
                <a:gd name="T44" fmla="*/ 115 w 177"/>
                <a:gd name="T45" fmla="*/ 151 h 177"/>
                <a:gd name="T46" fmla="*/ 99 w 177"/>
                <a:gd name="T47" fmla="*/ 126 h 177"/>
                <a:gd name="T48" fmla="*/ 99 w 177"/>
                <a:gd name="T49" fmla="*/ 99 h 177"/>
                <a:gd name="T50" fmla="*/ 127 w 177"/>
                <a:gd name="T51" fmla="*/ 99 h 177"/>
                <a:gd name="T52" fmla="*/ 151 w 177"/>
                <a:gd name="T53" fmla="*/ 115 h 177"/>
                <a:gd name="T54" fmla="*/ 177 w 177"/>
                <a:gd name="T55" fmla="*/ 89 h 177"/>
                <a:gd name="T56" fmla="*/ 151 w 177"/>
                <a:gd name="T57"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7" h="177">
                  <a:moveTo>
                    <a:pt x="151" y="62"/>
                  </a:moveTo>
                  <a:cubicBezTo>
                    <a:pt x="140" y="62"/>
                    <a:pt x="131" y="69"/>
                    <a:pt x="127" y="78"/>
                  </a:cubicBezTo>
                  <a:cubicBezTo>
                    <a:pt x="99" y="78"/>
                    <a:pt x="99" y="78"/>
                    <a:pt x="99" y="78"/>
                  </a:cubicBezTo>
                  <a:cubicBezTo>
                    <a:pt x="99" y="51"/>
                    <a:pt x="99" y="51"/>
                    <a:pt x="99" y="51"/>
                  </a:cubicBezTo>
                  <a:cubicBezTo>
                    <a:pt x="108" y="47"/>
                    <a:pt x="115" y="37"/>
                    <a:pt x="115" y="26"/>
                  </a:cubicBezTo>
                  <a:cubicBezTo>
                    <a:pt x="115" y="26"/>
                    <a:pt x="115" y="26"/>
                    <a:pt x="115" y="26"/>
                  </a:cubicBezTo>
                  <a:cubicBezTo>
                    <a:pt x="115" y="12"/>
                    <a:pt x="103" y="0"/>
                    <a:pt x="89" y="0"/>
                  </a:cubicBezTo>
                  <a:cubicBezTo>
                    <a:pt x="74" y="0"/>
                    <a:pt x="62" y="12"/>
                    <a:pt x="62" y="26"/>
                  </a:cubicBezTo>
                  <a:cubicBezTo>
                    <a:pt x="62" y="26"/>
                    <a:pt x="62" y="26"/>
                    <a:pt x="62" y="26"/>
                  </a:cubicBezTo>
                  <a:cubicBezTo>
                    <a:pt x="62" y="37"/>
                    <a:pt x="69" y="47"/>
                    <a:pt x="78" y="51"/>
                  </a:cubicBezTo>
                  <a:cubicBezTo>
                    <a:pt x="78" y="78"/>
                    <a:pt x="78" y="78"/>
                    <a:pt x="78" y="78"/>
                  </a:cubicBezTo>
                  <a:cubicBezTo>
                    <a:pt x="51" y="78"/>
                    <a:pt x="51" y="78"/>
                    <a:pt x="51" y="78"/>
                  </a:cubicBezTo>
                  <a:cubicBezTo>
                    <a:pt x="47" y="69"/>
                    <a:pt x="37" y="62"/>
                    <a:pt x="26" y="62"/>
                  </a:cubicBezTo>
                  <a:cubicBezTo>
                    <a:pt x="12" y="62"/>
                    <a:pt x="0" y="74"/>
                    <a:pt x="0" y="89"/>
                  </a:cubicBezTo>
                  <a:cubicBezTo>
                    <a:pt x="0" y="103"/>
                    <a:pt x="12" y="115"/>
                    <a:pt x="26" y="115"/>
                  </a:cubicBezTo>
                  <a:cubicBezTo>
                    <a:pt x="37" y="115"/>
                    <a:pt x="47" y="108"/>
                    <a:pt x="51" y="99"/>
                  </a:cubicBezTo>
                  <a:cubicBezTo>
                    <a:pt x="78" y="99"/>
                    <a:pt x="78" y="99"/>
                    <a:pt x="78" y="99"/>
                  </a:cubicBezTo>
                  <a:cubicBezTo>
                    <a:pt x="78" y="126"/>
                    <a:pt x="78" y="126"/>
                    <a:pt x="78" y="126"/>
                  </a:cubicBezTo>
                  <a:cubicBezTo>
                    <a:pt x="69" y="130"/>
                    <a:pt x="62" y="140"/>
                    <a:pt x="62" y="151"/>
                  </a:cubicBezTo>
                  <a:cubicBezTo>
                    <a:pt x="62" y="151"/>
                    <a:pt x="62" y="151"/>
                    <a:pt x="62" y="151"/>
                  </a:cubicBezTo>
                  <a:cubicBezTo>
                    <a:pt x="62" y="166"/>
                    <a:pt x="74" y="177"/>
                    <a:pt x="89" y="177"/>
                  </a:cubicBezTo>
                  <a:cubicBezTo>
                    <a:pt x="103" y="177"/>
                    <a:pt x="115" y="166"/>
                    <a:pt x="115" y="151"/>
                  </a:cubicBezTo>
                  <a:cubicBezTo>
                    <a:pt x="115" y="151"/>
                    <a:pt x="115" y="151"/>
                    <a:pt x="115" y="151"/>
                  </a:cubicBezTo>
                  <a:cubicBezTo>
                    <a:pt x="115" y="140"/>
                    <a:pt x="108" y="130"/>
                    <a:pt x="99" y="126"/>
                  </a:cubicBezTo>
                  <a:cubicBezTo>
                    <a:pt x="99" y="99"/>
                    <a:pt x="99" y="99"/>
                    <a:pt x="99" y="99"/>
                  </a:cubicBezTo>
                  <a:cubicBezTo>
                    <a:pt x="127" y="99"/>
                    <a:pt x="127" y="99"/>
                    <a:pt x="127" y="99"/>
                  </a:cubicBezTo>
                  <a:cubicBezTo>
                    <a:pt x="131" y="108"/>
                    <a:pt x="140" y="115"/>
                    <a:pt x="151" y="115"/>
                  </a:cubicBezTo>
                  <a:cubicBezTo>
                    <a:pt x="166" y="115"/>
                    <a:pt x="177" y="103"/>
                    <a:pt x="177" y="89"/>
                  </a:cubicBezTo>
                  <a:cubicBezTo>
                    <a:pt x="177" y="74"/>
                    <a:pt x="166"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3" name="Freeform 416"/>
            <p:cNvSpPr>
              <a:spLocks/>
            </p:cNvSpPr>
            <p:nvPr/>
          </p:nvSpPr>
          <p:spPr bwMode="auto">
            <a:xfrm>
              <a:off x="8489950" y="5326063"/>
              <a:ext cx="73025" cy="142875"/>
            </a:xfrm>
            <a:custGeom>
              <a:avLst/>
              <a:gdLst>
                <a:gd name="T0" fmla="*/ 28 w 90"/>
                <a:gd name="T1" fmla="*/ 151 h 178"/>
                <a:gd name="T2" fmla="*/ 11 w 90"/>
                <a:gd name="T3" fmla="*/ 127 h 178"/>
                <a:gd name="T4" fmla="*/ 11 w 90"/>
                <a:gd name="T5" fmla="*/ 99 h 178"/>
                <a:gd name="T6" fmla="*/ 39 w 90"/>
                <a:gd name="T7" fmla="*/ 99 h 178"/>
                <a:gd name="T8" fmla="*/ 64 w 90"/>
                <a:gd name="T9" fmla="*/ 116 h 178"/>
                <a:gd name="T10" fmla="*/ 90 w 90"/>
                <a:gd name="T11" fmla="*/ 89 h 178"/>
                <a:gd name="T12" fmla="*/ 64 w 90"/>
                <a:gd name="T13" fmla="*/ 63 h 178"/>
                <a:gd name="T14" fmla="*/ 39 w 90"/>
                <a:gd name="T15" fmla="*/ 79 h 178"/>
                <a:gd name="T16" fmla="*/ 11 w 90"/>
                <a:gd name="T17" fmla="*/ 79 h 178"/>
                <a:gd name="T18" fmla="*/ 11 w 90"/>
                <a:gd name="T19" fmla="*/ 51 h 178"/>
                <a:gd name="T20" fmla="*/ 28 w 90"/>
                <a:gd name="T21" fmla="*/ 27 h 178"/>
                <a:gd name="T22" fmla="*/ 28 w 90"/>
                <a:gd name="T23" fmla="*/ 27 h 178"/>
                <a:gd name="T24" fmla="*/ 1 w 90"/>
                <a:gd name="T25" fmla="*/ 0 h 178"/>
                <a:gd name="T26" fmla="*/ 0 w 90"/>
                <a:gd name="T27" fmla="*/ 0 h 178"/>
                <a:gd name="T28" fmla="*/ 0 w 90"/>
                <a:gd name="T29" fmla="*/ 178 h 178"/>
                <a:gd name="T30" fmla="*/ 1 w 90"/>
                <a:gd name="T31" fmla="*/ 178 h 178"/>
                <a:gd name="T32" fmla="*/ 28 w 90"/>
                <a:gd name="T33" fmla="*/ 151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0" h="178">
                  <a:moveTo>
                    <a:pt x="28" y="151"/>
                  </a:moveTo>
                  <a:cubicBezTo>
                    <a:pt x="28" y="140"/>
                    <a:pt x="21" y="131"/>
                    <a:pt x="11" y="127"/>
                  </a:cubicBezTo>
                  <a:cubicBezTo>
                    <a:pt x="11" y="99"/>
                    <a:pt x="11" y="99"/>
                    <a:pt x="11" y="99"/>
                  </a:cubicBezTo>
                  <a:cubicBezTo>
                    <a:pt x="39" y="99"/>
                    <a:pt x="39" y="99"/>
                    <a:pt x="39" y="99"/>
                  </a:cubicBezTo>
                  <a:cubicBezTo>
                    <a:pt x="43" y="109"/>
                    <a:pt x="53" y="116"/>
                    <a:pt x="64" y="116"/>
                  </a:cubicBezTo>
                  <a:cubicBezTo>
                    <a:pt x="78" y="116"/>
                    <a:pt x="90" y="104"/>
                    <a:pt x="90" y="89"/>
                  </a:cubicBezTo>
                  <a:cubicBezTo>
                    <a:pt x="90" y="74"/>
                    <a:pt x="78" y="63"/>
                    <a:pt x="64" y="63"/>
                  </a:cubicBezTo>
                  <a:cubicBezTo>
                    <a:pt x="53" y="63"/>
                    <a:pt x="43" y="69"/>
                    <a:pt x="39" y="79"/>
                  </a:cubicBezTo>
                  <a:cubicBezTo>
                    <a:pt x="11" y="79"/>
                    <a:pt x="11" y="79"/>
                    <a:pt x="11" y="79"/>
                  </a:cubicBezTo>
                  <a:cubicBezTo>
                    <a:pt x="11" y="51"/>
                    <a:pt x="11" y="51"/>
                    <a:pt x="11" y="51"/>
                  </a:cubicBezTo>
                  <a:cubicBezTo>
                    <a:pt x="21" y="47"/>
                    <a:pt x="28" y="38"/>
                    <a:pt x="28" y="27"/>
                  </a:cubicBezTo>
                  <a:cubicBezTo>
                    <a:pt x="28" y="27"/>
                    <a:pt x="28" y="27"/>
                    <a:pt x="28" y="27"/>
                  </a:cubicBezTo>
                  <a:cubicBezTo>
                    <a:pt x="28" y="12"/>
                    <a:pt x="16" y="0"/>
                    <a:pt x="1" y="0"/>
                  </a:cubicBezTo>
                  <a:cubicBezTo>
                    <a:pt x="1" y="0"/>
                    <a:pt x="0" y="0"/>
                    <a:pt x="0" y="0"/>
                  </a:cubicBezTo>
                  <a:cubicBezTo>
                    <a:pt x="0" y="178"/>
                    <a:pt x="0" y="178"/>
                    <a:pt x="0" y="178"/>
                  </a:cubicBezTo>
                  <a:cubicBezTo>
                    <a:pt x="0" y="178"/>
                    <a:pt x="1" y="178"/>
                    <a:pt x="1" y="178"/>
                  </a:cubicBezTo>
                  <a:cubicBezTo>
                    <a:pt x="16" y="178"/>
                    <a:pt x="28" y="166"/>
                    <a:pt x="28" y="1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4" name="Freeform 417"/>
            <p:cNvSpPr>
              <a:spLocks/>
            </p:cNvSpPr>
            <p:nvPr/>
          </p:nvSpPr>
          <p:spPr bwMode="auto">
            <a:xfrm>
              <a:off x="8701088" y="5326063"/>
              <a:ext cx="142875" cy="142875"/>
            </a:xfrm>
            <a:custGeom>
              <a:avLst/>
              <a:gdLst>
                <a:gd name="T0" fmla="*/ 151 w 178"/>
                <a:gd name="T1" fmla="*/ 63 h 178"/>
                <a:gd name="T2" fmla="*/ 127 w 178"/>
                <a:gd name="T3" fmla="*/ 79 h 178"/>
                <a:gd name="T4" fmla="*/ 99 w 178"/>
                <a:gd name="T5" fmla="*/ 79 h 178"/>
                <a:gd name="T6" fmla="*/ 99 w 178"/>
                <a:gd name="T7" fmla="*/ 51 h 178"/>
                <a:gd name="T8" fmla="*/ 115 w 178"/>
                <a:gd name="T9" fmla="*/ 27 h 178"/>
                <a:gd name="T10" fmla="*/ 115 w 178"/>
                <a:gd name="T11" fmla="*/ 27 h 178"/>
                <a:gd name="T12" fmla="*/ 89 w 178"/>
                <a:gd name="T13" fmla="*/ 0 h 178"/>
                <a:gd name="T14" fmla="*/ 62 w 178"/>
                <a:gd name="T15" fmla="*/ 27 h 178"/>
                <a:gd name="T16" fmla="*/ 62 w 178"/>
                <a:gd name="T17" fmla="*/ 27 h 178"/>
                <a:gd name="T18" fmla="*/ 79 w 178"/>
                <a:gd name="T19" fmla="*/ 51 h 178"/>
                <a:gd name="T20" fmla="*/ 79 w 178"/>
                <a:gd name="T21" fmla="*/ 79 h 178"/>
                <a:gd name="T22" fmla="*/ 51 w 178"/>
                <a:gd name="T23" fmla="*/ 79 h 178"/>
                <a:gd name="T24" fmla="*/ 26 w 178"/>
                <a:gd name="T25" fmla="*/ 63 h 178"/>
                <a:gd name="T26" fmla="*/ 0 w 178"/>
                <a:gd name="T27" fmla="*/ 89 h 178"/>
                <a:gd name="T28" fmla="*/ 26 w 178"/>
                <a:gd name="T29" fmla="*/ 116 h 178"/>
                <a:gd name="T30" fmla="*/ 51 w 178"/>
                <a:gd name="T31" fmla="*/ 99 h 178"/>
                <a:gd name="T32" fmla="*/ 79 w 178"/>
                <a:gd name="T33" fmla="*/ 99 h 178"/>
                <a:gd name="T34" fmla="*/ 79 w 178"/>
                <a:gd name="T35" fmla="*/ 127 h 178"/>
                <a:gd name="T36" fmla="*/ 62 w 178"/>
                <a:gd name="T37" fmla="*/ 151 h 178"/>
                <a:gd name="T38" fmla="*/ 89 w 178"/>
                <a:gd name="T39" fmla="*/ 178 h 178"/>
                <a:gd name="T40" fmla="*/ 115 w 178"/>
                <a:gd name="T41" fmla="*/ 151 h 178"/>
                <a:gd name="T42" fmla="*/ 99 w 178"/>
                <a:gd name="T43" fmla="*/ 127 h 178"/>
                <a:gd name="T44" fmla="*/ 99 w 178"/>
                <a:gd name="T45" fmla="*/ 99 h 178"/>
                <a:gd name="T46" fmla="*/ 127 w 178"/>
                <a:gd name="T47" fmla="*/ 99 h 178"/>
                <a:gd name="T48" fmla="*/ 151 w 178"/>
                <a:gd name="T49" fmla="*/ 116 h 178"/>
                <a:gd name="T50" fmla="*/ 178 w 178"/>
                <a:gd name="T51" fmla="*/ 89 h 178"/>
                <a:gd name="T52" fmla="*/ 151 w 178"/>
                <a:gd name="T53" fmla="*/ 6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8" h="178">
                  <a:moveTo>
                    <a:pt x="151" y="63"/>
                  </a:moveTo>
                  <a:cubicBezTo>
                    <a:pt x="140" y="63"/>
                    <a:pt x="131" y="69"/>
                    <a:pt x="127" y="79"/>
                  </a:cubicBezTo>
                  <a:cubicBezTo>
                    <a:pt x="99" y="79"/>
                    <a:pt x="99" y="79"/>
                    <a:pt x="99" y="79"/>
                  </a:cubicBezTo>
                  <a:cubicBezTo>
                    <a:pt x="99" y="51"/>
                    <a:pt x="99" y="51"/>
                    <a:pt x="99" y="51"/>
                  </a:cubicBezTo>
                  <a:cubicBezTo>
                    <a:pt x="109" y="47"/>
                    <a:pt x="115" y="38"/>
                    <a:pt x="115" y="27"/>
                  </a:cubicBezTo>
                  <a:cubicBezTo>
                    <a:pt x="115" y="27"/>
                    <a:pt x="115" y="27"/>
                    <a:pt x="115" y="27"/>
                  </a:cubicBezTo>
                  <a:cubicBezTo>
                    <a:pt x="115" y="12"/>
                    <a:pt x="103" y="0"/>
                    <a:pt x="89" y="0"/>
                  </a:cubicBezTo>
                  <a:cubicBezTo>
                    <a:pt x="74" y="0"/>
                    <a:pt x="62" y="12"/>
                    <a:pt x="62" y="27"/>
                  </a:cubicBezTo>
                  <a:cubicBezTo>
                    <a:pt x="62" y="27"/>
                    <a:pt x="62" y="27"/>
                    <a:pt x="62" y="27"/>
                  </a:cubicBezTo>
                  <a:cubicBezTo>
                    <a:pt x="62" y="38"/>
                    <a:pt x="69" y="47"/>
                    <a:pt x="79" y="51"/>
                  </a:cubicBezTo>
                  <a:cubicBezTo>
                    <a:pt x="79" y="79"/>
                    <a:pt x="79" y="79"/>
                    <a:pt x="79" y="79"/>
                  </a:cubicBezTo>
                  <a:cubicBezTo>
                    <a:pt x="51" y="79"/>
                    <a:pt x="51" y="79"/>
                    <a:pt x="51" y="79"/>
                  </a:cubicBezTo>
                  <a:cubicBezTo>
                    <a:pt x="47" y="69"/>
                    <a:pt x="37" y="63"/>
                    <a:pt x="26" y="63"/>
                  </a:cubicBezTo>
                  <a:cubicBezTo>
                    <a:pt x="12" y="63"/>
                    <a:pt x="0" y="74"/>
                    <a:pt x="0" y="89"/>
                  </a:cubicBezTo>
                  <a:cubicBezTo>
                    <a:pt x="0" y="104"/>
                    <a:pt x="12" y="116"/>
                    <a:pt x="26" y="116"/>
                  </a:cubicBezTo>
                  <a:cubicBezTo>
                    <a:pt x="37" y="116"/>
                    <a:pt x="47" y="109"/>
                    <a:pt x="51" y="99"/>
                  </a:cubicBezTo>
                  <a:cubicBezTo>
                    <a:pt x="79" y="99"/>
                    <a:pt x="79" y="99"/>
                    <a:pt x="79" y="99"/>
                  </a:cubicBezTo>
                  <a:cubicBezTo>
                    <a:pt x="79" y="127"/>
                    <a:pt x="79" y="127"/>
                    <a:pt x="79" y="127"/>
                  </a:cubicBezTo>
                  <a:cubicBezTo>
                    <a:pt x="69" y="131"/>
                    <a:pt x="62" y="140"/>
                    <a:pt x="62" y="151"/>
                  </a:cubicBezTo>
                  <a:cubicBezTo>
                    <a:pt x="62" y="166"/>
                    <a:pt x="74" y="178"/>
                    <a:pt x="89" y="178"/>
                  </a:cubicBezTo>
                  <a:cubicBezTo>
                    <a:pt x="103" y="178"/>
                    <a:pt x="115" y="166"/>
                    <a:pt x="115" y="151"/>
                  </a:cubicBezTo>
                  <a:cubicBezTo>
                    <a:pt x="115" y="140"/>
                    <a:pt x="109" y="131"/>
                    <a:pt x="99" y="127"/>
                  </a:cubicBezTo>
                  <a:cubicBezTo>
                    <a:pt x="99" y="99"/>
                    <a:pt x="99" y="99"/>
                    <a:pt x="99" y="99"/>
                  </a:cubicBezTo>
                  <a:cubicBezTo>
                    <a:pt x="127" y="99"/>
                    <a:pt x="127" y="99"/>
                    <a:pt x="127" y="99"/>
                  </a:cubicBezTo>
                  <a:cubicBezTo>
                    <a:pt x="131" y="109"/>
                    <a:pt x="140" y="116"/>
                    <a:pt x="151" y="116"/>
                  </a:cubicBezTo>
                  <a:cubicBezTo>
                    <a:pt x="166" y="116"/>
                    <a:pt x="178" y="104"/>
                    <a:pt x="178" y="89"/>
                  </a:cubicBezTo>
                  <a:cubicBezTo>
                    <a:pt x="178" y="74"/>
                    <a:pt x="166" y="63"/>
                    <a:pt x="151"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5" name="Freeform 418"/>
            <p:cNvSpPr>
              <a:spLocks/>
            </p:cNvSpPr>
            <p:nvPr/>
          </p:nvSpPr>
          <p:spPr bwMode="auto">
            <a:xfrm>
              <a:off x="8982075" y="5326063"/>
              <a:ext cx="142875" cy="142875"/>
            </a:xfrm>
            <a:custGeom>
              <a:avLst/>
              <a:gdLst>
                <a:gd name="T0" fmla="*/ 151 w 177"/>
                <a:gd name="T1" fmla="*/ 63 h 178"/>
                <a:gd name="T2" fmla="*/ 126 w 177"/>
                <a:gd name="T3" fmla="*/ 79 h 178"/>
                <a:gd name="T4" fmla="*/ 99 w 177"/>
                <a:gd name="T5" fmla="*/ 79 h 178"/>
                <a:gd name="T6" fmla="*/ 99 w 177"/>
                <a:gd name="T7" fmla="*/ 51 h 178"/>
                <a:gd name="T8" fmla="*/ 115 w 177"/>
                <a:gd name="T9" fmla="*/ 27 h 178"/>
                <a:gd name="T10" fmla="*/ 115 w 177"/>
                <a:gd name="T11" fmla="*/ 27 h 178"/>
                <a:gd name="T12" fmla="*/ 88 w 177"/>
                <a:gd name="T13" fmla="*/ 0 h 178"/>
                <a:gd name="T14" fmla="*/ 62 w 177"/>
                <a:gd name="T15" fmla="*/ 27 h 178"/>
                <a:gd name="T16" fmla="*/ 62 w 177"/>
                <a:gd name="T17" fmla="*/ 27 h 178"/>
                <a:gd name="T18" fmla="*/ 78 w 177"/>
                <a:gd name="T19" fmla="*/ 51 h 178"/>
                <a:gd name="T20" fmla="*/ 78 w 177"/>
                <a:gd name="T21" fmla="*/ 79 h 178"/>
                <a:gd name="T22" fmla="*/ 50 w 177"/>
                <a:gd name="T23" fmla="*/ 79 h 178"/>
                <a:gd name="T24" fmla="*/ 26 w 177"/>
                <a:gd name="T25" fmla="*/ 63 h 178"/>
                <a:gd name="T26" fmla="*/ 0 w 177"/>
                <a:gd name="T27" fmla="*/ 89 h 178"/>
                <a:gd name="T28" fmla="*/ 26 w 177"/>
                <a:gd name="T29" fmla="*/ 116 h 178"/>
                <a:gd name="T30" fmla="*/ 50 w 177"/>
                <a:gd name="T31" fmla="*/ 99 h 178"/>
                <a:gd name="T32" fmla="*/ 78 w 177"/>
                <a:gd name="T33" fmla="*/ 99 h 178"/>
                <a:gd name="T34" fmla="*/ 78 w 177"/>
                <a:gd name="T35" fmla="*/ 127 h 178"/>
                <a:gd name="T36" fmla="*/ 62 w 177"/>
                <a:gd name="T37" fmla="*/ 151 h 178"/>
                <a:gd name="T38" fmla="*/ 88 w 177"/>
                <a:gd name="T39" fmla="*/ 178 h 178"/>
                <a:gd name="T40" fmla="*/ 115 w 177"/>
                <a:gd name="T41" fmla="*/ 151 h 178"/>
                <a:gd name="T42" fmla="*/ 99 w 177"/>
                <a:gd name="T43" fmla="*/ 127 h 178"/>
                <a:gd name="T44" fmla="*/ 99 w 177"/>
                <a:gd name="T45" fmla="*/ 99 h 178"/>
                <a:gd name="T46" fmla="*/ 126 w 177"/>
                <a:gd name="T47" fmla="*/ 99 h 178"/>
                <a:gd name="T48" fmla="*/ 151 w 177"/>
                <a:gd name="T49" fmla="*/ 116 h 178"/>
                <a:gd name="T50" fmla="*/ 177 w 177"/>
                <a:gd name="T51" fmla="*/ 89 h 178"/>
                <a:gd name="T52" fmla="*/ 151 w 177"/>
                <a:gd name="T53" fmla="*/ 6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7" h="178">
                  <a:moveTo>
                    <a:pt x="151" y="63"/>
                  </a:moveTo>
                  <a:cubicBezTo>
                    <a:pt x="140" y="63"/>
                    <a:pt x="130" y="69"/>
                    <a:pt x="126" y="79"/>
                  </a:cubicBezTo>
                  <a:cubicBezTo>
                    <a:pt x="99" y="79"/>
                    <a:pt x="99" y="79"/>
                    <a:pt x="99" y="79"/>
                  </a:cubicBezTo>
                  <a:cubicBezTo>
                    <a:pt x="99" y="51"/>
                    <a:pt x="99" y="51"/>
                    <a:pt x="99" y="51"/>
                  </a:cubicBezTo>
                  <a:cubicBezTo>
                    <a:pt x="108" y="47"/>
                    <a:pt x="115" y="38"/>
                    <a:pt x="115" y="27"/>
                  </a:cubicBezTo>
                  <a:cubicBezTo>
                    <a:pt x="115" y="27"/>
                    <a:pt x="115" y="27"/>
                    <a:pt x="115" y="27"/>
                  </a:cubicBezTo>
                  <a:cubicBezTo>
                    <a:pt x="115" y="12"/>
                    <a:pt x="103" y="0"/>
                    <a:pt x="88" y="0"/>
                  </a:cubicBezTo>
                  <a:cubicBezTo>
                    <a:pt x="74" y="0"/>
                    <a:pt x="62" y="12"/>
                    <a:pt x="62" y="27"/>
                  </a:cubicBezTo>
                  <a:cubicBezTo>
                    <a:pt x="62" y="27"/>
                    <a:pt x="62" y="27"/>
                    <a:pt x="62" y="27"/>
                  </a:cubicBezTo>
                  <a:cubicBezTo>
                    <a:pt x="62" y="38"/>
                    <a:pt x="69" y="47"/>
                    <a:pt x="78" y="51"/>
                  </a:cubicBezTo>
                  <a:cubicBezTo>
                    <a:pt x="78" y="79"/>
                    <a:pt x="78" y="79"/>
                    <a:pt x="78" y="79"/>
                  </a:cubicBezTo>
                  <a:cubicBezTo>
                    <a:pt x="50" y="79"/>
                    <a:pt x="50" y="79"/>
                    <a:pt x="50" y="79"/>
                  </a:cubicBezTo>
                  <a:cubicBezTo>
                    <a:pt x="46" y="69"/>
                    <a:pt x="37" y="63"/>
                    <a:pt x="26" y="63"/>
                  </a:cubicBezTo>
                  <a:cubicBezTo>
                    <a:pt x="11" y="63"/>
                    <a:pt x="0" y="74"/>
                    <a:pt x="0" y="89"/>
                  </a:cubicBezTo>
                  <a:cubicBezTo>
                    <a:pt x="0" y="104"/>
                    <a:pt x="11" y="116"/>
                    <a:pt x="26" y="116"/>
                  </a:cubicBezTo>
                  <a:cubicBezTo>
                    <a:pt x="37" y="116"/>
                    <a:pt x="46" y="109"/>
                    <a:pt x="50" y="99"/>
                  </a:cubicBezTo>
                  <a:cubicBezTo>
                    <a:pt x="78" y="99"/>
                    <a:pt x="78" y="99"/>
                    <a:pt x="78" y="99"/>
                  </a:cubicBezTo>
                  <a:cubicBezTo>
                    <a:pt x="78" y="127"/>
                    <a:pt x="78" y="127"/>
                    <a:pt x="78" y="127"/>
                  </a:cubicBezTo>
                  <a:cubicBezTo>
                    <a:pt x="69" y="131"/>
                    <a:pt x="62" y="140"/>
                    <a:pt x="62" y="151"/>
                  </a:cubicBezTo>
                  <a:cubicBezTo>
                    <a:pt x="62" y="166"/>
                    <a:pt x="74" y="178"/>
                    <a:pt x="88" y="178"/>
                  </a:cubicBezTo>
                  <a:cubicBezTo>
                    <a:pt x="103" y="178"/>
                    <a:pt x="115" y="166"/>
                    <a:pt x="115" y="151"/>
                  </a:cubicBezTo>
                  <a:cubicBezTo>
                    <a:pt x="115" y="140"/>
                    <a:pt x="108" y="131"/>
                    <a:pt x="99" y="127"/>
                  </a:cubicBezTo>
                  <a:cubicBezTo>
                    <a:pt x="99" y="99"/>
                    <a:pt x="99" y="99"/>
                    <a:pt x="99" y="99"/>
                  </a:cubicBezTo>
                  <a:cubicBezTo>
                    <a:pt x="126" y="99"/>
                    <a:pt x="126" y="99"/>
                    <a:pt x="126" y="99"/>
                  </a:cubicBezTo>
                  <a:cubicBezTo>
                    <a:pt x="130" y="109"/>
                    <a:pt x="140" y="116"/>
                    <a:pt x="151" y="116"/>
                  </a:cubicBezTo>
                  <a:cubicBezTo>
                    <a:pt x="165" y="116"/>
                    <a:pt x="177" y="104"/>
                    <a:pt x="177" y="89"/>
                  </a:cubicBezTo>
                  <a:cubicBezTo>
                    <a:pt x="177" y="74"/>
                    <a:pt x="165" y="63"/>
                    <a:pt x="151"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6" name="Freeform 419"/>
            <p:cNvSpPr>
              <a:spLocks/>
            </p:cNvSpPr>
            <p:nvPr/>
          </p:nvSpPr>
          <p:spPr bwMode="auto">
            <a:xfrm>
              <a:off x="9263063" y="5326063"/>
              <a:ext cx="142875" cy="142875"/>
            </a:xfrm>
            <a:custGeom>
              <a:avLst/>
              <a:gdLst>
                <a:gd name="T0" fmla="*/ 151 w 178"/>
                <a:gd name="T1" fmla="*/ 63 h 178"/>
                <a:gd name="T2" fmla="*/ 127 w 178"/>
                <a:gd name="T3" fmla="*/ 79 h 178"/>
                <a:gd name="T4" fmla="*/ 99 w 178"/>
                <a:gd name="T5" fmla="*/ 79 h 178"/>
                <a:gd name="T6" fmla="*/ 99 w 178"/>
                <a:gd name="T7" fmla="*/ 51 h 178"/>
                <a:gd name="T8" fmla="*/ 115 w 178"/>
                <a:gd name="T9" fmla="*/ 27 h 178"/>
                <a:gd name="T10" fmla="*/ 115 w 178"/>
                <a:gd name="T11" fmla="*/ 27 h 178"/>
                <a:gd name="T12" fmla="*/ 89 w 178"/>
                <a:gd name="T13" fmla="*/ 0 h 178"/>
                <a:gd name="T14" fmla="*/ 63 w 178"/>
                <a:gd name="T15" fmla="*/ 27 h 178"/>
                <a:gd name="T16" fmla="*/ 63 w 178"/>
                <a:gd name="T17" fmla="*/ 27 h 178"/>
                <a:gd name="T18" fmla="*/ 79 w 178"/>
                <a:gd name="T19" fmla="*/ 51 h 178"/>
                <a:gd name="T20" fmla="*/ 79 w 178"/>
                <a:gd name="T21" fmla="*/ 79 h 178"/>
                <a:gd name="T22" fmla="*/ 51 w 178"/>
                <a:gd name="T23" fmla="*/ 79 h 178"/>
                <a:gd name="T24" fmla="*/ 27 w 178"/>
                <a:gd name="T25" fmla="*/ 63 h 178"/>
                <a:gd name="T26" fmla="*/ 0 w 178"/>
                <a:gd name="T27" fmla="*/ 89 h 178"/>
                <a:gd name="T28" fmla="*/ 27 w 178"/>
                <a:gd name="T29" fmla="*/ 116 h 178"/>
                <a:gd name="T30" fmla="*/ 51 w 178"/>
                <a:gd name="T31" fmla="*/ 99 h 178"/>
                <a:gd name="T32" fmla="*/ 79 w 178"/>
                <a:gd name="T33" fmla="*/ 99 h 178"/>
                <a:gd name="T34" fmla="*/ 79 w 178"/>
                <a:gd name="T35" fmla="*/ 127 h 178"/>
                <a:gd name="T36" fmla="*/ 63 w 178"/>
                <a:gd name="T37" fmla="*/ 151 h 178"/>
                <a:gd name="T38" fmla="*/ 89 w 178"/>
                <a:gd name="T39" fmla="*/ 178 h 178"/>
                <a:gd name="T40" fmla="*/ 115 w 178"/>
                <a:gd name="T41" fmla="*/ 151 h 178"/>
                <a:gd name="T42" fmla="*/ 99 w 178"/>
                <a:gd name="T43" fmla="*/ 127 h 178"/>
                <a:gd name="T44" fmla="*/ 99 w 178"/>
                <a:gd name="T45" fmla="*/ 99 h 178"/>
                <a:gd name="T46" fmla="*/ 127 w 178"/>
                <a:gd name="T47" fmla="*/ 99 h 178"/>
                <a:gd name="T48" fmla="*/ 151 w 178"/>
                <a:gd name="T49" fmla="*/ 116 h 178"/>
                <a:gd name="T50" fmla="*/ 178 w 178"/>
                <a:gd name="T51" fmla="*/ 89 h 178"/>
                <a:gd name="T52" fmla="*/ 151 w 178"/>
                <a:gd name="T53" fmla="*/ 6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8" h="178">
                  <a:moveTo>
                    <a:pt x="151" y="63"/>
                  </a:moveTo>
                  <a:cubicBezTo>
                    <a:pt x="140" y="63"/>
                    <a:pt x="131" y="69"/>
                    <a:pt x="127" y="79"/>
                  </a:cubicBezTo>
                  <a:cubicBezTo>
                    <a:pt x="99" y="79"/>
                    <a:pt x="99" y="79"/>
                    <a:pt x="99" y="79"/>
                  </a:cubicBezTo>
                  <a:cubicBezTo>
                    <a:pt x="99" y="51"/>
                    <a:pt x="99" y="51"/>
                    <a:pt x="99" y="51"/>
                  </a:cubicBezTo>
                  <a:cubicBezTo>
                    <a:pt x="109" y="47"/>
                    <a:pt x="115" y="38"/>
                    <a:pt x="115" y="27"/>
                  </a:cubicBezTo>
                  <a:cubicBezTo>
                    <a:pt x="115" y="27"/>
                    <a:pt x="115" y="27"/>
                    <a:pt x="115" y="27"/>
                  </a:cubicBezTo>
                  <a:cubicBezTo>
                    <a:pt x="115" y="12"/>
                    <a:pt x="104" y="0"/>
                    <a:pt x="89" y="0"/>
                  </a:cubicBezTo>
                  <a:cubicBezTo>
                    <a:pt x="74" y="0"/>
                    <a:pt x="63" y="12"/>
                    <a:pt x="63" y="27"/>
                  </a:cubicBezTo>
                  <a:cubicBezTo>
                    <a:pt x="63" y="27"/>
                    <a:pt x="63" y="27"/>
                    <a:pt x="63" y="27"/>
                  </a:cubicBezTo>
                  <a:cubicBezTo>
                    <a:pt x="63" y="38"/>
                    <a:pt x="69" y="47"/>
                    <a:pt x="79" y="51"/>
                  </a:cubicBezTo>
                  <a:cubicBezTo>
                    <a:pt x="79" y="79"/>
                    <a:pt x="79" y="79"/>
                    <a:pt x="79" y="79"/>
                  </a:cubicBezTo>
                  <a:cubicBezTo>
                    <a:pt x="51" y="79"/>
                    <a:pt x="51" y="79"/>
                    <a:pt x="51" y="79"/>
                  </a:cubicBezTo>
                  <a:cubicBezTo>
                    <a:pt x="47" y="69"/>
                    <a:pt x="38" y="63"/>
                    <a:pt x="27" y="63"/>
                  </a:cubicBezTo>
                  <a:cubicBezTo>
                    <a:pt x="12" y="63"/>
                    <a:pt x="0" y="74"/>
                    <a:pt x="0" y="89"/>
                  </a:cubicBezTo>
                  <a:cubicBezTo>
                    <a:pt x="0" y="104"/>
                    <a:pt x="12" y="116"/>
                    <a:pt x="27" y="116"/>
                  </a:cubicBezTo>
                  <a:cubicBezTo>
                    <a:pt x="38" y="116"/>
                    <a:pt x="47" y="109"/>
                    <a:pt x="51" y="99"/>
                  </a:cubicBezTo>
                  <a:cubicBezTo>
                    <a:pt x="79" y="99"/>
                    <a:pt x="79" y="99"/>
                    <a:pt x="79" y="99"/>
                  </a:cubicBezTo>
                  <a:cubicBezTo>
                    <a:pt x="79" y="127"/>
                    <a:pt x="79" y="127"/>
                    <a:pt x="79" y="127"/>
                  </a:cubicBezTo>
                  <a:cubicBezTo>
                    <a:pt x="69" y="131"/>
                    <a:pt x="63" y="140"/>
                    <a:pt x="63" y="151"/>
                  </a:cubicBezTo>
                  <a:cubicBezTo>
                    <a:pt x="63" y="166"/>
                    <a:pt x="74" y="178"/>
                    <a:pt x="89" y="178"/>
                  </a:cubicBezTo>
                  <a:cubicBezTo>
                    <a:pt x="104" y="178"/>
                    <a:pt x="115" y="166"/>
                    <a:pt x="115" y="151"/>
                  </a:cubicBezTo>
                  <a:cubicBezTo>
                    <a:pt x="115" y="140"/>
                    <a:pt x="109" y="131"/>
                    <a:pt x="99" y="127"/>
                  </a:cubicBezTo>
                  <a:cubicBezTo>
                    <a:pt x="99" y="99"/>
                    <a:pt x="99" y="99"/>
                    <a:pt x="99" y="99"/>
                  </a:cubicBezTo>
                  <a:cubicBezTo>
                    <a:pt x="127" y="99"/>
                    <a:pt x="127" y="99"/>
                    <a:pt x="127" y="99"/>
                  </a:cubicBezTo>
                  <a:cubicBezTo>
                    <a:pt x="131" y="109"/>
                    <a:pt x="140" y="116"/>
                    <a:pt x="151" y="116"/>
                  </a:cubicBezTo>
                  <a:cubicBezTo>
                    <a:pt x="166" y="116"/>
                    <a:pt x="178" y="104"/>
                    <a:pt x="178" y="89"/>
                  </a:cubicBezTo>
                  <a:cubicBezTo>
                    <a:pt x="178" y="74"/>
                    <a:pt x="166" y="63"/>
                    <a:pt x="151"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7" name="Freeform 420"/>
            <p:cNvSpPr>
              <a:spLocks/>
            </p:cNvSpPr>
            <p:nvPr/>
          </p:nvSpPr>
          <p:spPr bwMode="auto">
            <a:xfrm>
              <a:off x="9544050" y="5326063"/>
              <a:ext cx="142875" cy="142875"/>
            </a:xfrm>
            <a:custGeom>
              <a:avLst/>
              <a:gdLst>
                <a:gd name="T0" fmla="*/ 151 w 177"/>
                <a:gd name="T1" fmla="*/ 63 h 178"/>
                <a:gd name="T2" fmla="*/ 127 w 177"/>
                <a:gd name="T3" fmla="*/ 79 h 178"/>
                <a:gd name="T4" fmla="*/ 99 w 177"/>
                <a:gd name="T5" fmla="*/ 79 h 178"/>
                <a:gd name="T6" fmla="*/ 99 w 177"/>
                <a:gd name="T7" fmla="*/ 51 h 178"/>
                <a:gd name="T8" fmla="*/ 115 w 177"/>
                <a:gd name="T9" fmla="*/ 27 h 178"/>
                <a:gd name="T10" fmla="*/ 115 w 177"/>
                <a:gd name="T11" fmla="*/ 27 h 178"/>
                <a:gd name="T12" fmla="*/ 89 w 177"/>
                <a:gd name="T13" fmla="*/ 0 h 178"/>
                <a:gd name="T14" fmla="*/ 62 w 177"/>
                <a:gd name="T15" fmla="*/ 27 h 178"/>
                <a:gd name="T16" fmla="*/ 62 w 177"/>
                <a:gd name="T17" fmla="*/ 27 h 178"/>
                <a:gd name="T18" fmla="*/ 78 w 177"/>
                <a:gd name="T19" fmla="*/ 51 h 178"/>
                <a:gd name="T20" fmla="*/ 78 w 177"/>
                <a:gd name="T21" fmla="*/ 79 h 178"/>
                <a:gd name="T22" fmla="*/ 51 w 177"/>
                <a:gd name="T23" fmla="*/ 79 h 178"/>
                <a:gd name="T24" fmla="*/ 26 w 177"/>
                <a:gd name="T25" fmla="*/ 63 h 178"/>
                <a:gd name="T26" fmla="*/ 0 w 177"/>
                <a:gd name="T27" fmla="*/ 89 h 178"/>
                <a:gd name="T28" fmla="*/ 26 w 177"/>
                <a:gd name="T29" fmla="*/ 116 h 178"/>
                <a:gd name="T30" fmla="*/ 51 w 177"/>
                <a:gd name="T31" fmla="*/ 99 h 178"/>
                <a:gd name="T32" fmla="*/ 78 w 177"/>
                <a:gd name="T33" fmla="*/ 99 h 178"/>
                <a:gd name="T34" fmla="*/ 78 w 177"/>
                <a:gd name="T35" fmla="*/ 127 h 178"/>
                <a:gd name="T36" fmla="*/ 62 w 177"/>
                <a:gd name="T37" fmla="*/ 151 h 178"/>
                <a:gd name="T38" fmla="*/ 89 w 177"/>
                <a:gd name="T39" fmla="*/ 178 h 178"/>
                <a:gd name="T40" fmla="*/ 115 w 177"/>
                <a:gd name="T41" fmla="*/ 151 h 178"/>
                <a:gd name="T42" fmla="*/ 99 w 177"/>
                <a:gd name="T43" fmla="*/ 127 h 178"/>
                <a:gd name="T44" fmla="*/ 99 w 177"/>
                <a:gd name="T45" fmla="*/ 99 h 178"/>
                <a:gd name="T46" fmla="*/ 127 w 177"/>
                <a:gd name="T47" fmla="*/ 99 h 178"/>
                <a:gd name="T48" fmla="*/ 151 w 177"/>
                <a:gd name="T49" fmla="*/ 116 h 178"/>
                <a:gd name="T50" fmla="*/ 177 w 177"/>
                <a:gd name="T51" fmla="*/ 89 h 178"/>
                <a:gd name="T52" fmla="*/ 151 w 177"/>
                <a:gd name="T53" fmla="*/ 6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7" h="178">
                  <a:moveTo>
                    <a:pt x="151" y="63"/>
                  </a:moveTo>
                  <a:cubicBezTo>
                    <a:pt x="140" y="63"/>
                    <a:pt x="131" y="69"/>
                    <a:pt x="127" y="79"/>
                  </a:cubicBezTo>
                  <a:cubicBezTo>
                    <a:pt x="99" y="79"/>
                    <a:pt x="99" y="79"/>
                    <a:pt x="99" y="79"/>
                  </a:cubicBezTo>
                  <a:cubicBezTo>
                    <a:pt x="99" y="51"/>
                    <a:pt x="99" y="51"/>
                    <a:pt x="99" y="51"/>
                  </a:cubicBezTo>
                  <a:cubicBezTo>
                    <a:pt x="108" y="47"/>
                    <a:pt x="115" y="38"/>
                    <a:pt x="115" y="27"/>
                  </a:cubicBezTo>
                  <a:cubicBezTo>
                    <a:pt x="115" y="27"/>
                    <a:pt x="115" y="27"/>
                    <a:pt x="115" y="27"/>
                  </a:cubicBezTo>
                  <a:cubicBezTo>
                    <a:pt x="115" y="12"/>
                    <a:pt x="103" y="0"/>
                    <a:pt x="89" y="0"/>
                  </a:cubicBezTo>
                  <a:cubicBezTo>
                    <a:pt x="74" y="0"/>
                    <a:pt x="62" y="12"/>
                    <a:pt x="62" y="27"/>
                  </a:cubicBezTo>
                  <a:cubicBezTo>
                    <a:pt x="62" y="27"/>
                    <a:pt x="62" y="27"/>
                    <a:pt x="62" y="27"/>
                  </a:cubicBezTo>
                  <a:cubicBezTo>
                    <a:pt x="62" y="38"/>
                    <a:pt x="69" y="47"/>
                    <a:pt x="78" y="51"/>
                  </a:cubicBezTo>
                  <a:cubicBezTo>
                    <a:pt x="78" y="79"/>
                    <a:pt x="78" y="79"/>
                    <a:pt x="78" y="79"/>
                  </a:cubicBezTo>
                  <a:cubicBezTo>
                    <a:pt x="51" y="79"/>
                    <a:pt x="51" y="79"/>
                    <a:pt x="51" y="79"/>
                  </a:cubicBezTo>
                  <a:cubicBezTo>
                    <a:pt x="47" y="69"/>
                    <a:pt x="37" y="63"/>
                    <a:pt x="26" y="63"/>
                  </a:cubicBezTo>
                  <a:cubicBezTo>
                    <a:pt x="12" y="63"/>
                    <a:pt x="0" y="74"/>
                    <a:pt x="0" y="89"/>
                  </a:cubicBezTo>
                  <a:cubicBezTo>
                    <a:pt x="0" y="104"/>
                    <a:pt x="12" y="116"/>
                    <a:pt x="26" y="116"/>
                  </a:cubicBezTo>
                  <a:cubicBezTo>
                    <a:pt x="37" y="116"/>
                    <a:pt x="47" y="109"/>
                    <a:pt x="51" y="99"/>
                  </a:cubicBezTo>
                  <a:cubicBezTo>
                    <a:pt x="78" y="99"/>
                    <a:pt x="78" y="99"/>
                    <a:pt x="78" y="99"/>
                  </a:cubicBezTo>
                  <a:cubicBezTo>
                    <a:pt x="78" y="127"/>
                    <a:pt x="78" y="127"/>
                    <a:pt x="78" y="127"/>
                  </a:cubicBezTo>
                  <a:cubicBezTo>
                    <a:pt x="69" y="131"/>
                    <a:pt x="62" y="140"/>
                    <a:pt x="62" y="151"/>
                  </a:cubicBezTo>
                  <a:cubicBezTo>
                    <a:pt x="62" y="166"/>
                    <a:pt x="74" y="178"/>
                    <a:pt x="89" y="178"/>
                  </a:cubicBezTo>
                  <a:cubicBezTo>
                    <a:pt x="103" y="178"/>
                    <a:pt x="115" y="166"/>
                    <a:pt x="115" y="151"/>
                  </a:cubicBezTo>
                  <a:cubicBezTo>
                    <a:pt x="115" y="140"/>
                    <a:pt x="108" y="131"/>
                    <a:pt x="99" y="127"/>
                  </a:cubicBezTo>
                  <a:cubicBezTo>
                    <a:pt x="99" y="99"/>
                    <a:pt x="99" y="99"/>
                    <a:pt x="99" y="99"/>
                  </a:cubicBezTo>
                  <a:cubicBezTo>
                    <a:pt x="127" y="99"/>
                    <a:pt x="127" y="99"/>
                    <a:pt x="127" y="99"/>
                  </a:cubicBezTo>
                  <a:cubicBezTo>
                    <a:pt x="131" y="109"/>
                    <a:pt x="140" y="116"/>
                    <a:pt x="151" y="116"/>
                  </a:cubicBezTo>
                  <a:cubicBezTo>
                    <a:pt x="166" y="116"/>
                    <a:pt x="177" y="104"/>
                    <a:pt x="177" y="89"/>
                  </a:cubicBezTo>
                  <a:cubicBezTo>
                    <a:pt x="177" y="74"/>
                    <a:pt x="166" y="63"/>
                    <a:pt x="151"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8" name="Freeform 421"/>
            <p:cNvSpPr>
              <a:spLocks/>
            </p:cNvSpPr>
            <p:nvPr/>
          </p:nvSpPr>
          <p:spPr bwMode="auto">
            <a:xfrm>
              <a:off x="8489950" y="5607050"/>
              <a:ext cx="73025" cy="142875"/>
            </a:xfrm>
            <a:custGeom>
              <a:avLst/>
              <a:gdLst>
                <a:gd name="T0" fmla="*/ 28 w 90"/>
                <a:gd name="T1" fmla="*/ 151 h 177"/>
                <a:gd name="T2" fmla="*/ 11 w 90"/>
                <a:gd name="T3" fmla="*/ 127 h 177"/>
                <a:gd name="T4" fmla="*/ 11 w 90"/>
                <a:gd name="T5" fmla="*/ 99 h 177"/>
                <a:gd name="T6" fmla="*/ 39 w 90"/>
                <a:gd name="T7" fmla="*/ 99 h 177"/>
                <a:gd name="T8" fmla="*/ 64 w 90"/>
                <a:gd name="T9" fmla="*/ 115 h 177"/>
                <a:gd name="T10" fmla="*/ 90 w 90"/>
                <a:gd name="T11" fmla="*/ 89 h 177"/>
                <a:gd name="T12" fmla="*/ 64 w 90"/>
                <a:gd name="T13" fmla="*/ 62 h 177"/>
                <a:gd name="T14" fmla="*/ 39 w 90"/>
                <a:gd name="T15" fmla="*/ 78 h 177"/>
                <a:gd name="T16" fmla="*/ 11 w 90"/>
                <a:gd name="T17" fmla="*/ 78 h 177"/>
                <a:gd name="T18" fmla="*/ 11 w 90"/>
                <a:gd name="T19" fmla="*/ 51 h 177"/>
                <a:gd name="T20" fmla="*/ 28 w 90"/>
                <a:gd name="T21" fmla="*/ 26 h 177"/>
                <a:gd name="T22" fmla="*/ 1 w 90"/>
                <a:gd name="T23" fmla="*/ 0 h 177"/>
                <a:gd name="T24" fmla="*/ 0 w 90"/>
                <a:gd name="T25" fmla="*/ 0 h 177"/>
                <a:gd name="T26" fmla="*/ 0 w 90"/>
                <a:gd name="T27" fmla="*/ 177 h 177"/>
                <a:gd name="T28" fmla="*/ 1 w 90"/>
                <a:gd name="T29" fmla="*/ 177 h 177"/>
                <a:gd name="T30" fmla="*/ 28 w 90"/>
                <a:gd name="T31" fmla="*/ 151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0" h="177">
                  <a:moveTo>
                    <a:pt x="28" y="151"/>
                  </a:moveTo>
                  <a:cubicBezTo>
                    <a:pt x="28" y="140"/>
                    <a:pt x="21" y="131"/>
                    <a:pt x="11" y="127"/>
                  </a:cubicBezTo>
                  <a:cubicBezTo>
                    <a:pt x="11" y="99"/>
                    <a:pt x="11" y="99"/>
                    <a:pt x="11" y="99"/>
                  </a:cubicBezTo>
                  <a:cubicBezTo>
                    <a:pt x="39" y="99"/>
                    <a:pt x="39" y="99"/>
                    <a:pt x="39" y="99"/>
                  </a:cubicBezTo>
                  <a:cubicBezTo>
                    <a:pt x="43" y="108"/>
                    <a:pt x="53" y="115"/>
                    <a:pt x="64" y="115"/>
                  </a:cubicBezTo>
                  <a:cubicBezTo>
                    <a:pt x="78" y="115"/>
                    <a:pt x="90" y="103"/>
                    <a:pt x="90" y="89"/>
                  </a:cubicBezTo>
                  <a:cubicBezTo>
                    <a:pt x="90" y="74"/>
                    <a:pt x="78" y="62"/>
                    <a:pt x="64" y="62"/>
                  </a:cubicBezTo>
                  <a:cubicBezTo>
                    <a:pt x="53" y="62"/>
                    <a:pt x="43" y="69"/>
                    <a:pt x="39" y="78"/>
                  </a:cubicBezTo>
                  <a:cubicBezTo>
                    <a:pt x="11" y="78"/>
                    <a:pt x="11" y="78"/>
                    <a:pt x="11" y="78"/>
                  </a:cubicBezTo>
                  <a:cubicBezTo>
                    <a:pt x="11" y="51"/>
                    <a:pt x="11" y="51"/>
                    <a:pt x="11" y="51"/>
                  </a:cubicBezTo>
                  <a:cubicBezTo>
                    <a:pt x="21" y="47"/>
                    <a:pt x="28" y="37"/>
                    <a:pt x="28" y="26"/>
                  </a:cubicBezTo>
                  <a:cubicBezTo>
                    <a:pt x="28" y="12"/>
                    <a:pt x="16" y="0"/>
                    <a:pt x="1" y="0"/>
                  </a:cubicBezTo>
                  <a:cubicBezTo>
                    <a:pt x="1" y="0"/>
                    <a:pt x="0" y="0"/>
                    <a:pt x="0" y="0"/>
                  </a:cubicBezTo>
                  <a:cubicBezTo>
                    <a:pt x="0" y="177"/>
                    <a:pt x="0" y="177"/>
                    <a:pt x="0" y="177"/>
                  </a:cubicBezTo>
                  <a:cubicBezTo>
                    <a:pt x="0" y="177"/>
                    <a:pt x="1" y="177"/>
                    <a:pt x="1" y="177"/>
                  </a:cubicBezTo>
                  <a:cubicBezTo>
                    <a:pt x="16" y="177"/>
                    <a:pt x="28" y="166"/>
                    <a:pt x="28" y="1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9" name="Freeform 422"/>
            <p:cNvSpPr>
              <a:spLocks/>
            </p:cNvSpPr>
            <p:nvPr/>
          </p:nvSpPr>
          <p:spPr bwMode="auto">
            <a:xfrm>
              <a:off x="8701088" y="5607050"/>
              <a:ext cx="142875" cy="142875"/>
            </a:xfrm>
            <a:custGeom>
              <a:avLst/>
              <a:gdLst>
                <a:gd name="T0" fmla="*/ 151 w 178"/>
                <a:gd name="T1" fmla="*/ 62 h 177"/>
                <a:gd name="T2" fmla="*/ 127 w 178"/>
                <a:gd name="T3" fmla="*/ 78 h 177"/>
                <a:gd name="T4" fmla="*/ 99 w 178"/>
                <a:gd name="T5" fmla="*/ 78 h 177"/>
                <a:gd name="T6" fmla="*/ 99 w 178"/>
                <a:gd name="T7" fmla="*/ 51 h 177"/>
                <a:gd name="T8" fmla="*/ 115 w 178"/>
                <a:gd name="T9" fmla="*/ 26 h 177"/>
                <a:gd name="T10" fmla="*/ 89 w 178"/>
                <a:gd name="T11" fmla="*/ 0 h 177"/>
                <a:gd name="T12" fmla="*/ 62 w 178"/>
                <a:gd name="T13" fmla="*/ 26 h 177"/>
                <a:gd name="T14" fmla="*/ 79 w 178"/>
                <a:gd name="T15" fmla="*/ 51 h 177"/>
                <a:gd name="T16" fmla="*/ 79 w 178"/>
                <a:gd name="T17" fmla="*/ 78 h 177"/>
                <a:gd name="T18" fmla="*/ 51 w 178"/>
                <a:gd name="T19" fmla="*/ 78 h 177"/>
                <a:gd name="T20" fmla="*/ 26 w 178"/>
                <a:gd name="T21" fmla="*/ 62 h 177"/>
                <a:gd name="T22" fmla="*/ 0 w 178"/>
                <a:gd name="T23" fmla="*/ 89 h 177"/>
                <a:gd name="T24" fmla="*/ 26 w 178"/>
                <a:gd name="T25" fmla="*/ 115 h 177"/>
                <a:gd name="T26" fmla="*/ 51 w 178"/>
                <a:gd name="T27" fmla="*/ 99 h 177"/>
                <a:gd name="T28" fmla="*/ 79 w 178"/>
                <a:gd name="T29" fmla="*/ 99 h 177"/>
                <a:gd name="T30" fmla="*/ 79 w 178"/>
                <a:gd name="T31" fmla="*/ 127 h 177"/>
                <a:gd name="T32" fmla="*/ 62 w 178"/>
                <a:gd name="T33" fmla="*/ 151 h 177"/>
                <a:gd name="T34" fmla="*/ 89 w 178"/>
                <a:gd name="T35" fmla="*/ 177 h 177"/>
                <a:gd name="T36" fmla="*/ 115 w 178"/>
                <a:gd name="T37" fmla="*/ 151 h 177"/>
                <a:gd name="T38" fmla="*/ 99 w 178"/>
                <a:gd name="T39" fmla="*/ 127 h 177"/>
                <a:gd name="T40" fmla="*/ 99 w 178"/>
                <a:gd name="T41" fmla="*/ 99 h 177"/>
                <a:gd name="T42" fmla="*/ 127 w 178"/>
                <a:gd name="T43" fmla="*/ 99 h 177"/>
                <a:gd name="T44" fmla="*/ 151 w 178"/>
                <a:gd name="T45" fmla="*/ 115 h 177"/>
                <a:gd name="T46" fmla="*/ 178 w 178"/>
                <a:gd name="T47" fmla="*/ 89 h 177"/>
                <a:gd name="T48" fmla="*/ 151 w 178"/>
                <a:gd name="T49"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78" h="177">
                  <a:moveTo>
                    <a:pt x="151" y="62"/>
                  </a:moveTo>
                  <a:cubicBezTo>
                    <a:pt x="140" y="62"/>
                    <a:pt x="131" y="69"/>
                    <a:pt x="127" y="78"/>
                  </a:cubicBezTo>
                  <a:cubicBezTo>
                    <a:pt x="99" y="78"/>
                    <a:pt x="99" y="78"/>
                    <a:pt x="99" y="78"/>
                  </a:cubicBezTo>
                  <a:cubicBezTo>
                    <a:pt x="99" y="51"/>
                    <a:pt x="99" y="51"/>
                    <a:pt x="99" y="51"/>
                  </a:cubicBezTo>
                  <a:cubicBezTo>
                    <a:pt x="109" y="47"/>
                    <a:pt x="115" y="37"/>
                    <a:pt x="115" y="26"/>
                  </a:cubicBezTo>
                  <a:cubicBezTo>
                    <a:pt x="115" y="12"/>
                    <a:pt x="103" y="0"/>
                    <a:pt x="89" y="0"/>
                  </a:cubicBezTo>
                  <a:cubicBezTo>
                    <a:pt x="74" y="0"/>
                    <a:pt x="62" y="12"/>
                    <a:pt x="62" y="26"/>
                  </a:cubicBezTo>
                  <a:cubicBezTo>
                    <a:pt x="62" y="37"/>
                    <a:pt x="69" y="47"/>
                    <a:pt x="79" y="51"/>
                  </a:cubicBezTo>
                  <a:cubicBezTo>
                    <a:pt x="79" y="78"/>
                    <a:pt x="79" y="78"/>
                    <a:pt x="79" y="78"/>
                  </a:cubicBezTo>
                  <a:cubicBezTo>
                    <a:pt x="51" y="78"/>
                    <a:pt x="51" y="78"/>
                    <a:pt x="51" y="78"/>
                  </a:cubicBezTo>
                  <a:cubicBezTo>
                    <a:pt x="47" y="69"/>
                    <a:pt x="37" y="62"/>
                    <a:pt x="26" y="62"/>
                  </a:cubicBezTo>
                  <a:cubicBezTo>
                    <a:pt x="12" y="62"/>
                    <a:pt x="0" y="74"/>
                    <a:pt x="0" y="89"/>
                  </a:cubicBezTo>
                  <a:cubicBezTo>
                    <a:pt x="0" y="103"/>
                    <a:pt x="12" y="115"/>
                    <a:pt x="26" y="115"/>
                  </a:cubicBezTo>
                  <a:cubicBezTo>
                    <a:pt x="37" y="115"/>
                    <a:pt x="47" y="108"/>
                    <a:pt x="51" y="99"/>
                  </a:cubicBezTo>
                  <a:cubicBezTo>
                    <a:pt x="79" y="99"/>
                    <a:pt x="79" y="99"/>
                    <a:pt x="79" y="99"/>
                  </a:cubicBezTo>
                  <a:cubicBezTo>
                    <a:pt x="79" y="127"/>
                    <a:pt x="79" y="127"/>
                    <a:pt x="79" y="127"/>
                  </a:cubicBezTo>
                  <a:cubicBezTo>
                    <a:pt x="69" y="131"/>
                    <a:pt x="62" y="140"/>
                    <a:pt x="62" y="151"/>
                  </a:cubicBezTo>
                  <a:cubicBezTo>
                    <a:pt x="62" y="166"/>
                    <a:pt x="74" y="177"/>
                    <a:pt x="89" y="177"/>
                  </a:cubicBezTo>
                  <a:cubicBezTo>
                    <a:pt x="103" y="177"/>
                    <a:pt x="115" y="166"/>
                    <a:pt x="115" y="151"/>
                  </a:cubicBezTo>
                  <a:cubicBezTo>
                    <a:pt x="115" y="140"/>
                    <a:pt x="109" y="131"/>
                    <a:pt x="99" y="127"/>
                  </a:cubicBezTo>
                  <a:cubicBezTo>
                    <a:pt x="99" y="99"/>
                    <a:pt x="99" y="99"/>
                    <a:pt x="99" y="99"/>
                  </a:cubicBezTo>
                  <a:cubicBezTo>
                    <a:pt x="127" y="99"/>
                    <a:pt x="127" y="99"/>
                    <a:pt x="127" y="99"/>
                  </a:cubicBezTo>
                  <a:cubicBezTo>
                    <a:pt x="131" y="108"/>
                    <a:pt x="140" y="115"/>
                    <a:pt x="151" y="115"/>
                  </a:cubicBezTo>
                  <a:cubicBezTo>
                    <a:pt x="166" y="115"/>
                    <a:pt x="178" y="103"/>
                    <a:pt x="178" y="89"/>
                  </a:cubicBezTo>
                  <a:cubicBezTo>
                    <a:pt x="178" y="74"/>
                    <a:pt x="166"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0" name="Freeform 423"/>
            <p:cNvSpPr>
              <a:spLocks/>
            </p:cNvSpPr>
            <p:nvPr/>
          </p:nvSpPr>
          <p:spPr bwMode="auto">
            <a:xfrm>
              <a:off x="8982075" y="5607050"/>
              <a:ext cx="142875" cy="142875"/>
            </a:xfrm>
            <a:custGeom>
              <a:avLst/>
              <a:gdLst>
                <a:gd name="T0" fmla="*/ 151 w 177"/>
                <a:gd name="T1" fmla="*/ 62 h 177"/>
                <a:gd name="T2" fmla="*/ 126 w 177"/>
                <a:gd name="T3" fmla="*/ 78 h 177"/>
                <a:gd name="T4" fmla="*/ 99 w 177"/>
                <a:gd name="T5" fmla="*/ 78 h 177"/>
                <a:gd name="T6" fmla="*/ 99 w 177"/>
                <a:gd name="T7" fmla="*/ 51 h 177"/>
                <a:gd name="T8" fmla="*/ 115 w 177"/>
                <a:gd name="T9" fmla="*/ 26 h 177"/>
                <a:gd name="T10" fmla="*/ 88 w 177"/>
                <a:gd name="T11" fmla="*/ 0 h 177"/>
                <a:gd name="T12" fmla="*/ 62 w 177"/>
                <a:gd name="T13" fmla="*/ 26 h 177"/>
                <a:gd name="T14" fmla="*/ 78 w 177"/>
                <a:gd name="T15" fmla="*/ 51 h 177"/>
                <a:gd name="T16" fmla="*/ 78 w 177"/>
                <a:gd name="T17" fmla="*/ 78 h 177"/>
                <a:gd name="T18" fmla="*/ 50 w 177"/>
                <a:gd name="T19" fmla="*/ 78 h 177"/>
                <a:gd name="T20" fmla="*/ 26 w 177"/>
                <a:gd name="T21" fmla="*/ 62 h 177"/>
                <a:gd name="T22" fmla="*/ 0 w 177"/>
                <a:gd name="T23" fmla="*/ 89 h 177"/>
                <a:gd name="T24" fmla="*/ 26 w 177"/>
                <a:gd name="T25" fmla="*/ 115 h 177"/>
                <a:gd name="T26" fmla="*/ 50 w 177"/>
                <a:gd name="T27" fmla="*/ 99 h 177"/>
                <a:gd name="T28" fmla="*/ 78 w 177"/>
                <a:gd name="T29" fmla="*/ 99 h 177"/>
                <a:gd name="T30" fmla="*/ 78 w 177"/>
                <a:gd name="T31" fmla="*/ 127 h 177"/>
                <a:gd name="T32" fmla="*/ 62 w 177"/>
                <a:gd name="T33" fmla="*/ 151 h 177"/>
                <a:gd name="T34" fmla="*/ 88 w 177"/>
                <a:gd name="T35" fmla="*/ 177 h 177"/>
                <a:gd name="T36" fmla="*/ 115 w 177"/>
                <a:gd name="T37" fmla="*/ 151 h 177"/>
                <a:gd name="T38" fmla="*/ 99 w 177"/>
                <a:gd name="T39" fmla="*/ 127 h 177"/>
                <a:gd name="T40" fmla="*/ 99 w 177"/>
                <a:gd name="T41" fmla="*/ 99 h 177"/>
                <a:gd name="T42" fmla="*/ 126 w 177"/>
                <a:gd name="T43" fmla="*/ 99 h 177"/>
                <a:gd name="T44" fmla="*/ 151 w 177"/>
                <a:gd name="T45" fmla="*/ 115 h 177"/>
                <a:gd name="T46" fmla="*/ 177 w 177"/>
                <a:gd name="T47" fmla="*/ 89 h 177"/>
                <a:gd name="T48" fmla="*/ 151 w 177"/>
                <a:gd name="T49"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77" h="177">
                  <a:moveTo>
                    <a:pt x="151" y="62"/>
                  </a:moveTo>
                  <a:cubicBezTo>
                    <a:pt x="140" y="62"/>
                    <a:pt x="130" y="69"/>
                    <a:pt x="126" y="78"/>
                  </a:cubicBezTo>
                  <a:cubicBezTo>
                    <a:pt x="99" y="78"/>
                    <a:pt x="99" y="78"/>
                    <a:pt x="99" y="78"/>
                  </a:cubicBezTo>
                  <a:cubicBezTo>
                    <a:pt x="99" y="51"/>
                    <a:pt x="99" y="51"/>
                    <a:pt x="99" y="51"/>
                  </a:cubicBezTo>
                  <a:cubicBezTo>
                    <a:pt x="108" y="47"/>
                    <a:pt x="115" y="37"/>
                    <a:pt x="115" y="26"/>
                  </a:cubicBezTo>
                  <a:cubicBezTo>
                    <a:pt x="115" y="12"/>
                    <a:pt x="103" y="0"/>
                    <a:pt x="88" y="0"/>
                  </a:cubicBezTo>
                  <a:cubicBezTo>
                    <a:pt x="74" y="0"/>
                    <a:pt x="62" y="12"/>
                    <a:pt x="62" y="26"/>
                  </a:cubicBezTo>
                  <a:cubicBezTo>
                    <a:pt x="62" y="37"/>
                    <a:pt x="69" y="47"/>
                    <a:pt x="78" y="51"/>
                  </a:cubicBezTo>
                  <a:cubicBezTo>
                    <a:pt x="78" y="78"/>
                    <a:pt x="78" y="78"/>
                    <a:pt x="78" y="78"/>
                  </a:cubicBezTo>
                  <a:cubicBezTo>
                    <a:pt x="50" y="78"/>
                    <a:pt x="50" y="78"/>
                    <a:pt x="50" y="78"/>
                  </a:cubicBezTo>
                  <a:cubicBezTo>
                    <a:pt x="46" y="69"/>
                    <a:pt x="37" y="62"/>
                    <a:pt x="26" y="62"/>
                  </a:cubicBezTo>
                  <a:cubicBezTo>
                    <a:pt x="11" y="62"/>
                    <a:pt x="0" y="74"/>
                    <a:pt x="0" y="89"/>
                  </a:cubicBezTo>
                  <a:cubicBezTo>
                    <a:pt x="0" y="103"/>
                    <a:pt x="11" y="115"/>
                    <a:pt x="26" y="115"/>
                  </a:cubicBezTo>
                  <a:cubicBezTo>
                    <a:pt x="37" y="115"/>
                    <a:pt x="46" y="108"/>
                    <a:pt x="50" y="99"/>
                  </a:cubicBezTo>
                  <a:cubicBezTo>
                    <a:pt x="78" y="99"/>
                    <a:pt x="78" y="99"/>
                    <a:pt x="78" y="99"/>
                  </a:cubicBezTo>
                  <a:cubicBezTo>
                    <a:pt x="78" y="127"/>
                    <a:pt x="78" y="127"/>
                    <a:pt x="78" y="127"/>
                  </a:cubicBezTo>
                  <a:cubicBezTo>
                    <a:pt x="69" y="131"/>
                    <a:pt x="62" y="140"/>
                    <a:pt x="62" y="151"/>
                  </a:cubicBezTo>
                  <a:cubicBezTo>
                    <a:pt x="62" y="166"/>
                    <a:pt x="74" y="177"/>
                    <a:pt x="88" y="177"/>
                  </a:cubicBezTo>
                  <a:cubicBezTo>
                    <a:pt x="103" y="177"/>
                    <a:pt x="115" y="166"/>
                    <a:pt x="115" y="151"/>
                  </a:cubicBezTo>
                  <a:cubicBezTo>
                    <a:pt x="115" y="140"/>
                    <a:pt x="108" y="131"/>
                    <a:pt x="99" y="127"/>
                  </a:cubicBezTo>
                  <a:cubicBezTo>
                    <a:pt x="99" y="99"/>
                    <a:pt x="99" y="99"/>
                    <a:pt x="99" y="99"/>
                  </a:cubicBezTo>
                  <a:cubicBezTo>
                    <a:pt x="126" y="99"/>
                    <a:pt x="126" y="99"/>
                    <a:pt x="126" y="99"/>
                  </a:cubicBezTo>
                  <a:cubicBezTo>
                    <a:pt x="130" y="108"/>
                    <a:pt x="140" y="115"/>
                    <a:pt x="151" y="115"/>
                  </a:cubicBezTo>
                  <a:cubicBezTo>
                    <a:pt x="165" y="115"/>
                    <a:pt x="177" y="103"/>
                    <a:pt x="177" y="89"/>
                  </a:cubicBezTo>
                  <a:cubicBezTo>
                    <a:pt x="177" y="74"/>
                    <a:pt x="165"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1" name="Freeform 424"/>
            <p:cNvSpPr>
              <a:spLocks/>
            </p:cNvSpPr>
            <p:nvPr/>
          </p:nvSpPr>
          <p:spPr bwMode="auto">
            <a:xfrm>
              <a:off x="9263063" y="5607050"/>
              <a:ext cx="142875" cy="142875"/>
            </a:xfrm>
            <a:custGeom>
              <a:avLst/>
              <a:gdLst>
                <a:gd name="T0" fmla="*/ 151 w 178"/>
                <a:gd name="T1" fmla="*/ 62 h 177"/>
                <a:gd name="T2" fmla="*/ 127 w 178"/>
                <a:gd name="T3" fmla="*/ 78 h 177"/>
                <a:gd name="T4" fmla="*/ 99 w 178"/>
                <a:gd name="T5" fmla="*/ 78 h 177"/>
                <a:gd name="T6" fmla="*/ 99 w 178"/>
                <a:gd name="T7" fmla="*/ 51 h 177"/>
                <a:gd name="T8" fmla="*/ 115 w 178"/>
                <a:gd name="T9" fmla="*/ 26 h 177"/>
                <a:gd name="T10" fmla="*/ 89 w 178"/>
                <a:gd name="T11" fmla="*/ 0 h 177"/>
                <a:gd name="T12" fmla="*/ 63 w 178"/>
                <a:gd name="T13" fmla="*/ 26 h 177"/>
                <a:gd name="T14" fmla="*/ 79 w 178"/>
                <a:gd name="T15" fmla="*/ 51 h 177"/>
                <a:gd name="T16" fmla="*/ 79 w 178"/>
                <a:gd name="T17" fmla="*/ 78 h 177"/>
                <a:gd name="T18" fmla="*/ 51 w 178"/>
                <a:gd name="T19" fmla="*/ 78 h 177"/>
                <a:gd name="T20" fmla="*/ 27 w 178"/>
                <a:gd name="T21" fmla="*/ 62 h 177"/>
                <a:gd name="T22" fmla="*/ 0 w 178"/>
                <a:gd name="T23" fmla="*/ 89 h 177"/>
                <a:gd name="T24" fmla="*/ 27 w 178"/>
                <a:gd name="T25" fmla="*/ 115 h 177"/>
                <a:gd name="T26" fmla="*/ 51 w 178"/>
                <a:gd name="T27" fmla="*/ 99 h 177"/>
                <a:gd name="T28" fmla="*/ 79 w 178"/>
                <a:gd name="T29" fmla="*/ 99 h 177"/>
                <a:gd name="T30" fmla="*/ 79 w 178"/>
                <a:gd name="T31" fmla="*/ 127 h 177"/>
                <a:gd name="T32" fmla="*/ 63 w 178"/>
                <a:gd name="T33" fmla="*/ 151 h 177"/>
                <a:gd name="T34" fmla="*/ 89 w 178"/>
                <a:gd name="T35" fmla="*/ 177 h 177"/>
                <a:gd name="T36" fmla="*/ 115 w 178"/>
                <a:gd name="T37" fmla="*/ 151 h 177"/>
                <a:gd name="T38" fmla="*/ 99 w 178"/>
                <a:gd name="T39" fmla="*/ 127 h 177"/>
                <a:gd name="T40" fmla="*/ 99 w 178"/>
                <a:gd name="T41" fmla="*/ 99 h 177"/>
                <a:gd name="T42" fmla="*/ 127 w 178"/>
                <a:gd name="T43" fmla="*/ 99 h 177"/>
                <a:gd name="T44" fmla="*/ 151 w 178"/>
                <a:gd name="T45" fmla="*/ 115 h 177"/>
                <a:gd name="T46" fmla="*/ 178 w 178"/>
                <a:gd name="T47" fmla="*/ 89 h 177"/>
                <a:gd name="T48" fmla="*/ 151 w 178"/>
                <a:gd name="T49"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78" h="177">
                  <a:moveTo>
                    <a:pt x="151" y="62"/>
                  </a:moveTo>
                  <a:cubicBezTo>
                    <a:pt x="140" y="62"/>
                    <a:pt x="131" y="69"/>
                    <a:pt x="127" y="78"/>
                  </a:cubicBezTo>
                  <a:cubicBezTo>
                    <a:pt x="99" y="78"/>
                    <a:pt x="99" y="78"/>
                    <a:pt x="99" y="78"/>
                  </a:cubicBezTo>
                  <a:cubicBezTo>
                    <a:pt x="99" y="51"/>
                    <a:pt x="99" y="51"/>
                    <a:pt x="99" y="51"/>
                  </a:cubicBezTo>
                  <a:cubicBezTo>
                    <a:pt x="109" y="47"/>
                    <a:pt x="115" y="37"/>
                    <a:pt x="115" y="26"/>
                  </a:cubicBezTo>
                  <a:cubicBezTo>
                    <a:pt x="115" y="12"/>
                    <a:pt x="104" y="0"/>
                    <a:pt x="89" y="0"/>
                  </a:cubicBezTo>
                  <a:cubicBezTo>
                    <a:pt x="74" y="0"/>
                    <a:pt x="63" y="12"/>
                    <a:pt x="63" y="26"/>
                  </a:cubicBezTo>
                  <a:cubicBezTo>
                    <a:pt x="63" y="37"/>
                    <a:pt x="69" y="47"/>
                    <a:pt x="79" y="51"/>
                  </a:cubicBezTo>
                  <a:cubicBezTo>
                    <a:pt x="79" y="78"/>
                    <a:pt x="79" y="78"/>
                    <a:pt x="79" y="78"/>
                  </a:cubicBezTo>
                  <a:cubicBezTo>
                    <a:pt x="51" y="78"/>
                    <a:pt x="51" y="78"/>
                    <a:pt x="51" y="78"/>
                  </a:cubicBezTo>
                  <a:cubicBezTo>
                    <a:pt x="47" y="69"/>
                    <a:pt x="38" y="62"/>
                    <a:pt x="27" y="62"/>
                  </a:cubicBezTo>
                  <a:cubicBezTo>
                    <a:pt x="12" y="62"/>
                    <a:pt x="0" y="74"/>
                    <a:pt x="0" y="89"/>
                  </a:cubicBezTo>
                  <a:cubicBezTo>
                    <a:pt x="0" y="103"/>
                    <a:pt x="12" y="115"/>
                    <a:pt x="27" y="115"/>
                  </a:cubicBezTo>
                  <a:cubicBezTo>
                    <a:pt x="38" y="115"/>
                    <a:pt x="47" y="108"/>
                    <a:pt x="51" y="99"/>
                  </a:cubicBezTo>
                  <a:cubicBezTo>
                    <a:pt x="79" y="99"/>
                    <a:pt x="79" y="99"/>
                    <a:pt x="79" y="99"/>
                  </a:cubicBezTo>
                  <a:cubicBezTo>
                    <a:pt x="79" y="127"/>
                    <a:pt x="79" y="127"/>
                    <a:pt x="79" y="127"/>
                  </a:cubicBezTo>
                  <a:cubicBezTo>
                    <a:pt x="69" y="131"/>
                    <a:pt x="63" y="140"/>
                    <a:pt x="63" y="151"/>
                  </a:cubicBezTo>
                  <a:cubicBezTo>
                    <a:pt x="63" y="166"/>
                    <a:pt x="74" y="177"/>
                    <a:pt x="89" y="177"/>
                  </a:cubicBezTo>
                  <a:cubicBezTo>
                    <a:pt x="104" y="177"/>
                    <a:pt x="115" y="166"/>
                    <a:pt x="115" y="151"/>
                  </a:cubicBezTo>
                  <a:cubicBezTo>
                    <a:pt x="115" y="140"/>
                    <a:pt x="109" y="131"/>
                    <a:pt x="99" y="127"/>
                  </a:cubicBezTo>
                  <a:cubicBezTo>
                    <a:pt x="99" y="99"/>
                    <a:pt x="99" y="99"/>
                    <a:pt x="99" y="99"/>
                  </a:cubicBezTo>
                  <a:cubicBezTo>
                    <a:pt x="127" y="99"/>
                    <a:pt x="127" y="99"/>
                    <a:pt x="127" y="99"/>
                  </a:cubicBezTo>
                  <a:cubicBezTo>
                    <a:pt x="131" y="108"/>
                    <a:pt x="140" y="115"/>
                    <a:pt x="151" y="115"/>
                  </a:cubicBezTo>
                  <a:cubicBezTo>
                    <a:pt x="166" y="115"/>
                    <a:pt x="178" y="103"/>
                    <a:pt x="178" y="89"/>
                  </a:cubicBezTo>
                  <a:cubicBezTo>
                    <a:pt x="178" y="74"/>
                    <a:pt x="166"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2" name="Freeform 425"/>
            <p:cNvSpPr>
              <a:spLocks/>
            </p:cNvSpPr>
            <p:nvPr/>
          </p:nvSpPr>
          <p:spPr bwMode="auto">
            <a:xfrm>
              <a:off x="9544050" y="5607050"/>
              <a:ext cx="142875" cy="142875"/>
            </a:xfrm>
            <a:custGeom>
              <a:avLst/>
              <a:gdLst>
                <a:gd name="T0" fmla="*/ 151 w 177"/>
                <a:gd name="T1" fmla="*/ 62 h 177"/>
                <a:gd name="T2" fmla="*/ 127 w 177"/>
                <a:gd name="T3" fmla="*/ 78 h 177"/>
                <a:gd name="T4" fmla="*/ 99 w 177"/>
                <a:gd name="T5" fmla="*/ 78 h 177"/>
                <a:gd name="T6" fmla="*/ 99 w 177"/>
                <a:gd name="T7" fmla="*/ 51 h 177"/>
                <a:gd name="T8" fmla="*/ 115 w 177"/>
                <a:gd name="T9" fmla="*/ 26 h 177"/>
                <a:gd name="T10" fmla="*/ 89 w 177"/>
                <a:gd name="T11" fmla="*/ 0 h 177"/>
                <a:gd name="T12" fmla="*/ 62 w 177"/>
                <a:gd name="T13" fmla="*/ 26 h 177"/>
                <a:gd name="T14" fmla="*/ 78 w 177"/>
                <a:gd name="T15" fmla="*/ 51 h 177"/>
                <a:gd name="T16" fmla="*/ 78 w 177"/>
                <a:gd name="T17" fmla="*/ 78 h 177"/>
                <a:gd name="T18" fmla="*/ 51 w 177"/>
                <a:gd name="T19" fmla="*/ 78 h 177"/>
                <a:gd name="T20" fmla="*/ 26 w 177"/>
                <a:gd name="T21" fmla="*/ 62 h 177"/>
                <a:gd name="T22" fmla="*/ 0 w 177"/>
                <a:gd name="T23" fmla="*/ 89 h 177"/>
                <a:gd name="T24" fmla="*/ 26 w 177"/>
                <a:gd name="T25" fmla="*/ 115 h 177"/>
                <a:gd name="T26" fmla="*/ 51 w 177"/>
                <a:gd name="T27" fmla="*/ 99 h 177"/>
                <a:gd name="T28" fmla="*/ 78 w 177"/>
                <a:gd name="T29" fmla="*/ 99 h 177"/>
                <a:gd name="T30" fmla="*/ 78 w 177"/>
                <a:gd name="T31" fmla="*/ 127 h 177"/>
                <a:gd name="T32" fmla="*/ 62 w 177"/>
                <a:gd name="T33" fmla="*/ 151 h 177"/>
                <a:gd name="T34" fmla="*/ 89 w 177"/>
                <a:gd name="T35" fmla="*/ 177 h 177"/>
                <a:gd name="T36" fmla="*/ 115 w 177"/>
                <a:gd name="T37" fmla="*/ 151 h 177"/>
                <a:gd name="T38" fmla="*/ 99 w 177"/>
                <a:gd name="T39" fmla="*/ 127 h 177"/>
                <a:gd name="T40" fmla="*/ 99 w 177"/>
                <a:gd name="T41" fmla="*/ 99 h 177"/>
                <a:gd name="T42" fmla="*/ 127 w 177"/>
                <a:gd name="T43" fmla="*/ 99 h 177"/>
                <a:gd name="T44" fmla="*/ 151 w 177"/>
                <a:gd name="T45" fmla="*/ 115 h 177"/>
                <a:gd name="T46" fmla="*/ 177 w 177"/>
                <a:gd name="T47" fmla="*/ 89 h 177"/>
                <a:gd name="T48" fmla="*/ 151 w 177"/>
                <a:gd name="T49"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77" h="177">
                  <a:moveTo>
                    <a:pt x="151" y="62"/>
                  </a:moveTo>
                  <a:cubicBezTo>
                    <a:pt x="140" y="62"/>
                    <a:pt x="131" y="69"/>
                    <a:pt x="127" y="78"/>
                  </a:cubicBezTo>
                  <a:cubicBezTo>
                    <a:pt x="99" y="78"/>
                    <a:pt x="99" y="78"/>
                    <a:pt x="99" y="78"/>
                  </a:cubicBezTo>
                  <a:cubicBezTo>
                    <a:pt x="99" y="51"/>
                    <a:pt x="99" y="51"/>
                    <a:pt x="99" y="51"/>
                  </a:cubicBezTo>
                  <a:cubicBezTo>
                    <a:pt x="108" y="47"/>
                    <a:pt x="115" y="37"/>
                    <a:pt x="115" y="26"/>
                  </a:cubicBezTo>
                  <a:cubicBezTo>
                    <a:pt x="115" y="12"/>
                    <a:pt x="103" y="0"/>
                    <a:pt x="89" y="0"/>
                  </a:cubicBezTo>
                  <a:cubicBezTo>
                    <a:pt x="74" y="0"/>
                    <a:pt x="62" y="12"/>
                    <a:pt x="62" y="26"/>
                  </a:cubicBezTo>
                  <a:cubicBezTo>
                    <a:pt x="62" y="37"/>
                    <a:pt x="69" y="47"/>
                    <a:pt x="78" y="51"/>
                  </a:cubicBezTo>
                  <a:cubicBezTo>
                    <a:pt x="78" y="78"/>
                    <a:pt x="78" y="78"/>
                    <a:pt x="78" y="78"/>
                  </a:cubicBezTo>
                  <a:cubicBezTo>
                    <a:pt x="51" y="78"/>
                    <a:pt x="51" y="78"/>
                    <a:pt x="51" y="78"/>
                  </a:cubicBezTo>
                  <a:cubicBezTo>
                    <a:pt x="47" y="69"/>
                    <a:pt x="37" y="62"/>
                    <a:pt x="26" y="62"/>
                  </a:cubicBezTo>
                  <a:cubicBezTo>
                    <a:pt x="12" y="62"/>
                    <a:pt x="0" y="74"/>
                    <a:pt x="0" y="89"/>
                  </a:cubicBezTo>
                  <a:cubicBezTo>
                    <a:pt x="0" y="103"/>
                    <a:pt x="12" y="115"/>
                    <a:pt x="26" y="115"/>
                  </a:cubicBezTo>
                  <a:cubicBezTo>
                    <a:pt x="37" y="115"/>
                    <a:pt x="47" y="108"/>
                    <a:pt x="51" y="99"/>
                  </a:cubicBezTo>
                  <a:cubicBezTo>
                    <a:pt x="78" y="99"/>
                    <a:pt x="78" y="99"/>
                    <a:pt x="78" y="99"/>
                  </a:cubicBezTo>
                  <a:cubicBezTo>
                    <a:pt x="78" y="127"/>
                    <a:pt x="78" y="127"/>
                    <a:pt x="78" y="127"/>
                  </a:cubicBezTo>
                  <a:cubicBezTo>
                    <a:pt x="69" y="131"/>
                    <a:pt x="62" y="140"/>
                    <a:pt x="62" y="151"/>
                  </a:cubicBezTo>
                  <a:cubicBezTo>
                    <a:pt x="62" y="166"/>
                    <a:pt x="74" y="177"/>
                    <a:pt x="89" y="177"/>
                  </a:cubicBezTo>
                  <a:cubicBezTo>
                    <a:pt x="103" y="177"/>
                    <a:pt x="115" y="166"/>
                    <a:pt x="115" y="151"/>
                  </a:cubicBezTo>
                  <a:cubicBezTo>
                    <a:pt x="115" y="140"/>
                    <a:pt x="108" y="131"/>
                    <a:pt x="99" y="127"/>
                  </a:cubicBezTo>
                  <a:cubicBezTo>
                    <a:pt x="99" y="99"/>
                    <a:pt x="99" y="99"/>
                    <a:pt x="99" y="99"/>
                  </a:cubicBezTo>
                  <a:cubicBezTo>
                    <a:pt x="127" y="99"/>
                    <a:pt x="127" y="99"/>
                    <a:pt x="127" y="99"/>
                  </a:cubicBezTo>
                  <a:cubicBezTo>
                    <a:pt x="131" y="108"/>
                    <a:pt x="140" y="115"/>
                    <a:pt x="151" y="115"/>
                  </a:cubicBezTo>
                  <a:cubicBezTo>
                    <a:pt x="166" y="115"/>
                    <a:pt x="177" y="103"/>
                    <a:pt x="177" y="89"/>
                  </a:cubicBezTo>
                  <a:cubicBezTo>
                    <a:pt x="177" y="74"/>
                    <a:pt x="166"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3" name="Freeform 426"/>
            <p:cNvSpPr>
              <a:spLocks/>
            </p:cNvSpPr>
            <p:nvPr/>
          </p:nvSpPr>
          <p:spPr bwMode="auto">
            <a:xfrm>
              <a:off x="9825038" y="4483100"/>
              <a:ext cx="73025" cy="142875"/>
            </a:xfrm>
            <a:custGeom>
              <a:avLst/>
              <a:gdLst>
                <a:gd name="T0" fmla="*/ 63 w 91"/>
                <a:gd name="T1" fmla="*/ 26 h 177"/>
                <a:gd name="T2" fmla="*/ 79 w 91"/>
                <a:gd name="T3" fmla="*/ 51 h 177"/>
                <a:gd name="T4" fmla="*/ 79 w 91"/>
                <a:gd name="T5" fmla="*/ 78 h 177"/>
                <a:gd name="T6" fmla="*/ 51 w 91"/>
                <a:gd name="T7" fmla="*/ 78 h 177"/>
                <a:gd name="T8" fmla="*/ 27 w 91"/>
                <a:gd name="T9" fmla="*/ 62 h 177"/>
                <a:gd name="T10" fmla="*/ 0 w 91"/>
                <a:gd name="T11" fmla="*/ 89 h 177"/>
                <a:gd name="T12" fmla="*/ 27 w 91"/>
                <a:gd name="T13" fmla="*/ 115 h 177"/>
                <a:gd name="T14" fmla="*/ 51 w 91"/>
                <a:gd name="T15" fmla="*/ 99 h 177"/>
                <a:gd name="T16" fmla="*/ 79 w 91"/>
                <a:gd name="T17" fmla="*/ 99 h 177"/>
                <a:gd name="T18" fmla="*/ 79 w 91"/>
                <a:gd name="T19" fmla="*/ 126 h 177"/>
                <a:gd name="T20" fmla="*/ 63 w 91"/>
                <a:gd name="T21" fmla="*/ 151 h 177"/>
                <a:gd name="T22" fmla="*/ 63 w 91"/>
                <a:gd name="T23" fmla="*/ 151 h 177"/>
                <a:gd name="T24" fmla="*/ 89 w 91"/>
                <a:gd name="T25" fmla="*/ 177 h 177"/>
                <a:gd name="T26" fmla="*/ 91 w 91"/>
                <a:gd name="T27" fmla="*/ 177 h 177"/>
                <a:gd name="T28" fmla="*/ 91 w 91"/>
                <a:gd name="T29" fmla="*/ 0 h 177"/>
                <a:gd name="T30" fmla="*/ 89 w 91"/>
                <a:gd name="T31" fmla="*/ 0 h 177"/>
                <a:gd name="T32" fmla="*/ 63 w 91"/>
                <a:gd name="T33" fmla="*/ 26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1" h="177">
                  <a:moveTo>
                    <a:pt x="63" y="26"/>
                  </a:moveTo>
                  <a:cubicBezTo>
                    <a:pt x="63" y="37"/>
                    <a:pt x="69" y="47"/>
                    <a:pt x="79" y="51"/>
                  </a:cubicBezTo>
                  <a:cubicBezTo>
                    <a:pt x="79" y="78"/>
                    <a:pt x="79" y="78"/>
                    <a:pt x="79" y="78"/>
                  </a:cubicBezTo>
                  <a:cubicBezTo>
                    <a:pt x="51" y="78"/>
                    <a:pt x="51" y="78"/>
                    <a:pt x="51" y="78"/>
                  </a:cubicBezTo>
                  <a:cubicBezTo>
                    <a:pt x="47" y="69"/>
                    <a:pt x="38" y="62"/>
                    <a:pt x="27" y="62"/>
                  </a:cubicBezTo>
                  <a:cubicBezTo>
                    <a:pt x="12" y="62"/>
                    <a:pt x="0" y="74"/>
                    <a:pt x="0" y="89"/>
                  </a:cubicBezTo>
                  <a:cubicBezTo>
                    <a:pt x="0" y="103"/>
                    <a:pt x="12" y="115"/>
                    <a:pt x="27" y="115"/>
                  </a:cubicBezTo>
                  <a:cubicBezTo>
                    <a:pt x="38" y="115"/>
                    <a:pt x="47" y="108"/>
                    <a:pt x="51" y="99"/>
                  </a:cubicBezTo>
                  <a:cubicBezTo>
                    <a:pt x="79" y="99"/>
                    <a:pt x="79" y="99"/>
                    <a:pt x="79" y="99"/>
                  </a:cubicBezTo>
                  <a:cubicBezTo>
                    <a:pt x="79" y="126"/>
                    <a:pt x="79" y="126"/>
                    <a:pt x="79" y="126"/>
                  </a:cubicBezTo>
                  <a:cubicBezTo>
                    <a:pt x="69" y="130"/>
                    <a:pt x="63" y="140"/>
                    <a:pt x="63" y="151"/>
                  </a:cubicBezTo>
                  <a:cubicBezTo>
                    <a:pt x="63" y="151"/>
                    <a:pt x="63" y="151"/>
                    <a:pt x="63" y="151"/>
                  </a:cubicBezTo>
                  <a:cubicBezTo>
                    <a:pt x="63" y="165"/>
                    <a:pt x="75" y="177"/>
                    <a:pt x="89" y="177"/>
                  </a:cubicBezTo>
                  <a:cubicBezTo>
                    <a:pt x="90" y="177"/>
                    <a:pt x="90" y="177"/>
                    <a:pt x="91" y="177"/>
                  </a:cubicBezTo>
                  <a:cubicBezTo>
                    <a:pt x="91" y="0"/>
                    <a:pt x="91" y="0"/>
                    <a:pt x="91" y="0"/>
                  </a:cubicBezTo>
                  <a:cubicBezTo>
                    <a:pt x="90" y="0"/>
                    <a:pt x="90" y="0"/>
                    <a:pt x="89" y="0"/>
                  </a:cubicBezTo>
                  <a:cubicBezTo>
                    <a:pt x="75" y="0"/>
                    <a:pt x="63" y="12"/>
                    <a:pt x="63"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4" name="Freeform 427"/>
            <p:cNvSpPr>
              <a:spLocks/>
            </p:cNvSpPr>
            <p:nvPr/>
          </p:nvSpPr>
          <p:spPr bwMode="auto">
            <a:xfrm>
              <a:off x="9825038" y="4762500"/>
              <a:ext cx="73025" cy="144463"/>
            </a:xfrm>
            <a:custGeom>
              <a:avLst/>
              <a:gdLst>
                <a:gd name="T0" fmla="*/ 89 w 91"/>
                <a:gd name="T1" fmla="*/ 0 h 178"/>
                <a:gd name="T2" fmla="*/ 63 w 91"/>
                <a:gd name="T3" fmla="*/ 27 h 178"/>
                <a:gd name="T4" fmla="*/ 79 w 91"/>
                <a:gd name="T5" fmla="*/ 51 h 178"/>
                <a:gd name="T6" fmla="*/ 79 w 91"/>
                <a:gd name="T7" fmla="*/ 79 h 178"/>
                <a:gd name="T8" fmla="*/ 51 w 91"/>
                <a:gd name="T9" fmla="*/ 79 h 178"/>
                <a:gd name="T10" fmla="*/ 27 w 91"/>
                <a:gd name="T11" fmla="*/ 63 h 178"/>
                <a:gd name="T12" fmla="*/ 0 w 91"/>
                <a:gd name="T13" fmla="*/ 89 h 178"/>
                <a:gd name="T14" fmla="*/ 27 w 91"/>
                <a:gd name="T15" fmla="*/ 116 h 178"/>
                <a:gd name="T16" fmla="*/ 51 w 91"/>
                <a:gd name="T17" fmla="*/ 99 h 178"/>
                <a:gd name="T18" fmla="*/ 79 w 91"/>
                <a:gd name="T19" fmla="*/ 99 h 178"/>
                <a:gd name="T20" fmla="*/ 79 w 91"/>
                <a:gd name="T21" fmla="*/ 127 h 178"/>
                <a:gd name="T22" fmla="*/ 63 w 91"/>
                <a:gd name="T23" fmla="*/ 151 h 178"/>
                <a:gd name="T24" fmla="*/ 63 w 91"/>
                <a:gd name="T25" fmla="*/ 151 h 178"/>
                <a:gd name="T26" fmla="*/ 89 w 91"/>
                <a:gd name="T27" fmla="*/ 178 h 178"/>
                <a:gd name="T28" fmla="*/ 91 w 91"/>
                <a:gd name="T29" fmla="*/ 178 h 178"/>
                <a:gd name="T30" fmla="*/ 91 w 91"/>
                <a:gd name="T31" fmla="*/ 0 h 178"/>
                <a:gd name="T32" fmla="*/ 89 w 91"/>
                <a:gd name="T33" fmla="*/ 0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1" h="178">
                  <a:moveTo>
                    <a:pt x="89" y="0"/>
                  </a:moveTo>
                  <a:cubicBezTo>
                    <a:pt x="75" y="0"/>
                    <a:pt x="63" y="12"/>
                    <a:pt x="63" y="27"/>
                  </a:cubicBezTo>
                  <a:cubicBezTo>
                    <a:pt x="63" y="38"/>
                    <a:pt x="69" y="47"/>
                    <a:pt x="79" y="51"/>
                  </a:cubicBezTo>
                  <a:cubicBezTo>
                    <a:pt x="79" y="79"/>
                    <a:pt x="79" y="79"/>
                    <a:pt x="79" y="79"/>
                  </a:cubicBezTo>
                  <a:cubicBezTo>
                    <a:pt x="51" y="79"/>
                    <a:pt x="51" y="79"/>
                    <a:pt x="51" y="79"/>
                  </a:cubicBezTo>
                  <a:cubicBezTo>
                    <a:pt x="47" y="69"/>
                    <a:pt x="38" y="63"/>
                    <a:pt x="27" y="63"/>
                  </a:cubicBezTo>
                  <a:cubicBezTo>
                    <a:pt x="12" y="63"/>
                    <a:pt x="0" y="74"/>
                    <a:pt x="0" y="89"/>
                  </a:cubicBezTo>
                  <a:cubicBezTo>
                    <a:pt x="0" y="104"/>
                    <a:pt x="12" y="116"/>
                    <a:pt x="27" y="116"/>
                  </a:cubicBezTo>
                  <a:cubicBezTo>
                    <a:pt x="38" y="116"/>
                    <a:pt x="47" y="109"/>
                    <a:pt x="51" y="99"/>
                  </a:cubicBezTo>
                  <a:cubicBezTo>
                    <a:pt x="79" y="99"/>
                    <a:pt x="79" y="99"/>
                    <a:pt x="79" y="99"/>
                  </a:cubicBezTo>
                  <a:cubicBezTo>
                    <a:pt x="79" y="127"/>
                    <a:pt x="79" y="127"/>
                    <a:pt x="79" y="127"/>
                  </a:cubicBezTo>
                  <a:cubicBezTo>
                    <a:pt x="69" y="131"/>
                    <a:pt x="63" y="140"/>
                    <a:pt x="63" y="151"/>
                  </a:cubicBezTo>
                  <a:cubicBezTo>
                    <a:pt x="63" y="151"/>
                    <a:pt x="63" y="151"/>
                    <a:pt x="63" y="151"/>
                  </a:cubicBezTo>
                  <a:cubicBezTo>
                    <a:pt x="63" y="166"/>
                    <a:pt x="75" y="178"/>
                    <a:pt x="89" y="178"/>
                  </a:cubicBezTo>
                  <a:cubicBezTo>
                    <a:pt x="90" y="178"/>
                    <a:pt x="90" y="178"/>
                    <a:pt x="91" y="178"/>
                  </a:cubicBezTo>
                  <a:cubicBezTo>
                    <a:pt x="91" y="0"/>
                    <a:pt x="91" y="0"/>
                    <a:pt x="91" y="0"/>
                  </a:cubicBezTo>
                  <a:cubicBezTo>
                    <a:pt x="90" y="0"/>
                    <a:pt x="90" y="0"/>
                    <a:pt x="8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5" name="Freeform 428"/>
            <p:cNvSpPr>
              <a:spLocks/>
            </p:cNvSpPr>
            <p:nvPr/>
          </p:nvSpPr>
          <p:spPr bwMode="auto">
            <a:xfrm>
              <a:off x="9825038" y="5045075"/>
              <a:ext cx="73025" cy="142875"/>
            </a:xfrm>
            <a:custGeom>
              <a:avLst/>
              <a:gdLst>
                <a:gd name="T0" fmla="*/ 63 w 91"/>
                <a:gd name="T1" fmla="*/ 26 h 177"/>
                <a:gd name="T2" fmla="*/ 63 w 91"/>
                <a:gd name="T3" fmla="*/ 26 h 177"/>
                <a:gd name="T4" fmla="*/ 79 w 91"/>
                <a:gd name="T5" fmla="*/ 51 h 177"/>
                <a:gd name="T6" fmla="*/ 79 w 91"/>
                <a:gd name="T7" fmla="*/ 78 h 177"/>
                <a:gd name="T8" fmla="*/ 51 w 91"/>
                <a:gd name="T9" fmla="*/ 78 h 177"/>
                <a:gd name="T10" fmla="*/ 27 w 91"/>
                <a:gd name="T11" fmla="*/ 62 h 177"/>
                <a:gd name="T12" fmla="*/ 0 w 91"/>
                <a:gd name="T13" fmla="*/ 89 h 177"/>
                <a:gd name="T14" fmla="*/ 27 w 91"/>
                <a:gd name="T15" fmla="*/ 115 h 177"/>
                <a:gd name="T16" fmla="*/ 51 w 91"/>
                <a:gd name="T17" fmla="*/ 99 h 177"/>
                <a:gd name="T18" fmla="*/ 79 w 91"/>
                <a:gd name="T19" fmla="*/ 99 h 177"/>
                <a:gd name="T20" fmla="*/ 79 w 91"/>
                <a:gd name="T21" fmla="*/ 126 h 177"/>
                <a:gd name="T22" fmla="*/ 63 w 91"/>
                <a:gd name="T23" fmla="*/ 151 h 177"/>
                <a:gd name="T24" fmla="*/ 63 w 91"/>
                <a:gd name="T25" fmla="*/ 151 h 177"/>
                <a:gd name="T26" fmla="*/ 89 w 91"/>
                <a:gd name="T27" fmla="*/ 177 h 177"/>
                <a:gd name="T28" fmla="*/ 91 w 91"/>
                <a:gd name="T29" fmla="*/ 177 h 177"/>
                <a:gd name="T30" fmla="*/ 91 w 91"/>
                <a:gd name="T31" fmla="*/ 0 h 177"/>
                <a:gd name="T32" fmla="*/ 89 w 91"/>
                <a:gd name="T33" fmla="*/ 0 h 177"/>
                <a:gd name="T34" fmla="*/ 63 w 91"/>
                <a:gd name="T35" fmla="*/ 26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1" h="177">
                  <a:moveTo>
                    <a:pt x="63" y="26"/>
                  </a:moveTo>
                  <a:cubicBezTo>
                    <a:pt x="63" y="26"/>
                    <a:pt x="63" y="26"/>
                    <a:pt x="63" y="26"/>
                  </a:cubicBezTo>
                  <a:cubicBezTo>
                    <a:pt x="63" y="37"/>
                    <a:pt x="69" y="47"/>
                    <a:pt x="79" y="51"/>
                  </a:cubicBezTo>
                  <a:cubicBezTo>
                    <a:pt x="79" y="78"/>
                    <a:pt x="79" y="78"/>
                    <a:pt x="79" y="78"/>
                  </a:cubicBezTo>
                  <a:cubicBezTo>
                    <a:pt x="51" y="78"/>
                    <a:pt x="51" y="78"/>
                    <a:pt x="51" y="78"/>
                  </a:cubicBezTo>
                  <a:cubicBezTo>
                    <a:pt x="47" y="69"/>
                    <a:pt x="38" y="62"/>
                    <a:pt x="27" y="62"/>
                  </a:cubicBezTo>
                  <a:cubicBezTo>
                    <a:pt x="12" y="62"/>
                    <a:pt x="0" y="74"/>
                    <a:pt x="0" y="89"/>
                  </a:cubicBezTo>
                  <a:cubicBezTo>
                    <a:pt x="0" y="103"/>
                    <a:pt x="12" y="115"/>
                    <a:pt x="27" y="115"/>
                  </a:cubicBezTo>
                  <a:cubicBezTo>
                    <a:pt x="38" y="115"/>
                    <a:pt x="47" y="108"/>
                    <a:pt x="51" y="99"/>
                  </a:cubicBezTo>
                  <a:cubicBezTo>
                    <a:pt x="79" y="99"/>
                    <a:pt x="79" y="99"/>
                    <a:pt x="79" y="99"/>
                  </a:cubicBezTo>
                  <a:cubicBezTo>
                    <a:pt x="79" y="126"/>
                    <a:pt x="79" y="126"/>
                    <a:pt x="79" y="126"/>
                  </a:cubicBezTo>
                  <a:cubicBezTo>
                    <a:pt x="69" y="130"/>
                    <a:pt x="63" y="140"/>
                    <a:pt x="63" y="151"/>
                  </a:cubicBezTo>
                  <a:cubicBezTo>
                    <a:pt x="63" y="151"/>
                    <a:pt x="63" y="151"/>
                    <a:pt x="63" y="151"/>
                  </a:cubicBezTo>
                  <a:cubicBezTo>
                    <a:pt x="63" y="166"/>
                    <a:pt x="75" y="177"/>
                    <a:pt x="89" y="177"/>
                  </a:cubicBezTo>
                  <a:cubicBezTo>
                    <a:pt x="90" y="177"/>
                    <a:pt x="90" y="177"/>
                    <a:pt x="91" y="177"/>
                  </a:cubicBezTo>
                  <a:cubicBezTo>
                    <a:pt x="91" y="0"/>
                    <a:pt x="91" y="0"/>
                    <a:pt x="91" y="0"/>
                  </a:cubicBezTo>
                  <a:cubicBezTo>
                    <a:pt x="90" y="0"/>
                    <a:pt x="90" y="0"/>
                    <a:pt x="89" y="0"/>
                  </a:cubicBezTo>
                  <a:cubicBezTo>
                    <a:pt x="75" y="0"/>
                    <a:pt x="63" y="12"/>
                    <a:pt x="63"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6" name="Freeform 429"/>
            <p:cNvSpPr>
              <a:spLocks/>
            </p:cNvSpPr>
            <p:nvPr/>
          </p:nvSpPr>
          <p:spPr bwMode="auto">
            <a:xfrm>
              <a:off x="9825038" y="5326063"/>
              <a:ext cx="73025" cy="142875"/>
            </a:xfrm>
            <a:custGeom>
              <a:avLst/>
              <a:gdLst>
                <a:gd name="T0" fmla="*/ 63 w 91"/>
                <a:gd name="T1" fmla="*/ 27 h 178"/>
                <a:gd name="T2" fmla="*/ 63 w 91"/>
                <a:gd name="T3" fmla="*/ 27 h 178"/>
                <a:gd name="T4" fmla="*/ 79 w 91"/>
                <a:gd name="T5" fmla="*/ 51 h 178"/>
                <a:gd name="T6" fmla="*/ 79 w 91"/>
                <a:gd name="T7" fmla="*/ 79 h 178"/>
                <a:gd name="T8" fmla="*/ 51 w 91"/>
                <a:gd name="T9" fmla="*/ 79 h 178"/>
                <a:gd name="T10" fmla="*/ 27 w 91"/>
                <a:gd name="T11" fmla="*/ 63 h 178"/>
                <a:gd name="T12" fmla="*/ 0 w 91"/>
                <a:gd name="T13" fmla="*/ 89 h 178"/>
                <a:gd name="T14" fmla="*/ 27 w 91"/>
                <a:gd name="T15" fmla="*/ 116 h 178"/>
                <a:gd name="T16" fmla="*/ 51 w 91"/>
                <a:gd name="T17" fmla="*/ 99 h 178"/>
                <a:gd name="T18" fmla="*/ 79 w 91"/>
                <a:gd name="T19" fmla="*/ 99 h 178"/>
                <a:gd name="T20" fmla="*/ 79 w 91"/>
                <a:gd name="T21" fmla="*/ 127 h 178"/>
                <a:gd name="T22" fmla="*/ 63 w 91"/>
                <a:gd name="T23" fmla="*/ 151 h 178"/>
                <a:gd name="T24" fmla="*/ 89 w 91"/>
                <a:gd name="T25" fmla="*/ 178 h 178"/>
                <a:gd name="T26" fmla="*/ 91 w 91"/>
                <a:gd name="T27" fmla="*/ 178 h 178"/>
                <a:gd name="T28" fmla="*/ 91 w 91"/>
                <a:gd name="T29" fmla="*/ 0 h 178"/>
                <a:gd name="T30" fmla="*/ 89 w 91"/>
                <a:gd name="T31" fmla="*/ 0 h 178"/>
                <a:gd name="T32" fmla="*/ 63 w 91"/>
                <a:gd name="T33" fmla="*/ 2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1" h="178">
                  <a:moveTo>
                    <a:pt x="63" y="27"/>
                  </a:moveTo>
                  <a:cubicBezTo>
                    <a:pt x="63" y="27"/>
                    <a:pt x="63" y="27"/>
                    <a:pt x="63" y="27"/>
                  </a:cubicBezTo>
                  <a:cubicBezTo>
                    <a:pt x="63" y="38"/>
                    <a:pt x="69" y="47"/>
                    <a:pt x="79" y="51"/>
                  </a:cubicBezTo>
                  <a:cubicBezTo>
                    <a:pt x="79" y="79"/>
                    <a:pt x="79" y="79"/>
                    <a:pt x="79" y="79"/>
                  </a:cubicBezTo>
                  <a:cubicBezTo>
                    <a:pt x="51" y="79"/>
                    <a:pt x="51" y="79"/>
                    <a:pt x="51" y="79"/>
                  </a:cubicBezTo>
                  <a:cubicBezTo>
                    <a:pt x="47" y="69"/>
                    <a:pt x="38" y="63"/>
                    <a:pt x="27" y="63"/>
                  </a:cubicBezTo>
                  <a:cubicBezTo>
                    <a:pt x="12" y="63"/>
                    <a:pt x="0" y="74"/>
                    <a:pt x="0" y="89"/>
                  </a:cubicBezTo>
                  <a:cubicBezTo>
                    <a:pt x="0" y="104"/>
                    <a:pt x="12" y="116"/>
                    <a:pt x="27" y="116"/>
                  </a:cubicBezTo>
                  <a:cubicBezTo>
                    <a:pt x="38" y="116"/>
                    <a:pt x="47" y="109"/>
                    <a:pt x="51" y="99"/>
                  </a:cubicBezTo>
                  <a:cubicBezTo>
                    <a:pt x="79" y="99"/>
                    <a:pt x="79" y="99"/>
                    <a:pt x="79" y="99"/>
                  </a:cubicBezTo>
                  <a:cubicBezTo>
                    <a:pt x="79" y="127"/>
                    <a:pt x="79" y="127"/>
                    <a:pt x="79" y="127"/>
                  </a:cubicBezTo>
                  <a:cubicBezTo>
                    <a:pt x="69" y="131"/>
                    <a:pt x="63" y="140"/>
                    <a:pt x="63" y="151"/>
                  </a:cubicBezTo>
                  <a:cubicBezTo>
                    <a:pt x="63" y="166"/>
                    <a:pt x="75" y="178"/>
                    <a:pt x="89" y="178"/>
                  </a:cubicBezTo>
                  <a:cubicBezTo>
                    <a:pt x="90" y="178"/>
                    <a:pt x="90" y="178"/>
                    <a:pt x="91" y="178"/>
                  </a:cubicBezTo>
                  <a:cubicBezTo>
                    <a:pt x="91" y="0"/>
                    <a:pt x="91" y="0"/>
                    <a:pt x="91" y="0"/>
                  </a:cubicBezTo>
                  <a:cubicBezTo>
                    <a:pt x="90" y="0"/>
                    <a:pt x="90" y="0"/>
                    <a:pt x="89" y="0"/>
                  </a:cubicBezTo>
                  <a:cubicBezTo>
                    <a:pt x="75" y="0"/>
                    <a:pt x="63" y="12"/>
                    <a:pt x="63"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7" name="Freeform 430"/>
            <p:cNvSpPr>
              <a:spLocks/>
            </p:cNvSpPr>
            <p:nvPr/>
          </p:nvSpPr>
          <p:spPr bwMode="auto">
            <a:xfrm>
              <a:off x="9825038" y="5607050"/>
              <a:ext cx="73025" cy="142875"/>
            </a:xfrm>
            <a:custGeom>
              <a:avLst/>
              <a:gdLst>
                <a:gd name="T0" fmla="*/ 63 w 91"/>
                <a:gd name="T1" fmla="*/ 26 h 177"/>
                <a:gd name="T2" fmla="*/ 79 w 91"/>
                <a:gd name="T3" fmla="*/ 51 h 177"/>
                <a:gd name="T4" fmla="*/ 79 w 91"/>
                <a:gd name="T5" fmla="*/ 78 h 177"/>
                <a:gd name="T6" fmla="*/ 51 w 91"/>
                <a:gd name="T7" fmla="*/ 78 h 177"/>
                <a:gd name="T8" fmla="*/ 27 w 91"/>
                <a:gd name="T9" fmla="*/ 62 h 177"/>
                <a:gd name="T10" fmla="*/ 0 w 91"/>
                <a:gd name="T11" fmla="*/ 89 h 177"/>
                <a:gd name="T12" fmla="*/ 27 w 91"/>
                <a:gd name="T13" fmla="*/ 115 h 177"/>
                <a:gd name="T14" fmla="*/ 51 w 91"/>
                <a:gd name="T15" fmla="*/ 99 h 177"/>
                <a:gd name="T16" fmla="*/ 79 w 91"/>
                <a:gd name="T17" fmla="*/ 99 h 177"/>
                <a:gd name="T18" fmla="*/ 79 w 91"/>
                <a:gd name="T19" fmla="*/ 127 h 177"/>
                <a:gd name="T20" fmla="*/ 63 w 91"/>
                <a:gd name="T21" fmla="*/ 151 h 177"/>
                <a:gd name="T22" fmla="*/ 89 w 91"/>
                <a:gd name="T23" fmla="*/ 177 h 177"/>
                <a:gd name="T24" fmla="*/ 91 w 91"/>
                <a:gd name="T25" fmla="*/ 177 h 177"/>
                <a:gd name="T26" fmla="*/ 91 w 91"/>
                <a:gd name="T27" fmla="*/ 0 h 177"/>
                <a:gd name="T28" fmla="*/ 89 w 91"/>
                <a:gd name="T29" fmla="*/ 0 h 177"/>
                <a:gd name="T30" fmla="*/ 63 w 91"/>
                <a:gd name="T31" fmla="*/ 26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1" h="177">
                  <a:moveTo>
                    <a:pt x="63" y="26"/>
                  </a:moveTo>
                  <a:cubicBezTo>
                    <a:pt x="63" y="37"/>
                    <a:pt x="69" y="47"/>
                    <a:pt x="79" y="51"/>
                  </a:cubicBezTo>
                  <a:cubicBezTo>
                    <a:pt x="79" y="78"/>
                    <a:pt x="79" y="78"/>
                    <a:pt x="79" y="78"/>
                  </a:cubicBezTo>
                  <a:cubicBezTo>
                    <a:pt x="51" y="78"/>
                    <a:pt x="51" y="78"/>
                    <a:pt x="51" y="78"/>
                  </a:cubicBezTo>
                  <a:cubicBezTo>
                    <a:pt x="47" y="69"/>
                    <a:pt x="38" y="62"/>
                    <a:pt x="27" y="62"/>
                  </a:cubicBezTo>
                  <a:cubicBezTo>
                    <a:pt x="12" y="62"/>
                    <a:pt x="0" y="74"/>
                    <a:pt x="0" y="89"/>
                  </a:cubicBezTo>
                  <a:cubicBezTo>
                    <a:pt x="0" y="103"/>
                    <a:pt x="12" y="115"/>
                    <a:pt x="27" y="115"/>
                  </a:cubicBezTo>
                  <a:cubicBezTo>
                    <a:pt x="38" y="115"/>
                    <a:pt x="47" y="108"/>
                    <a:pt x="51" y="99"/>
                  </a:cubicBezTo>
                  <a:cubicBezTo>
                    <a:pt x="79" y="99"/>
                    <a:pt x="79" y="99"/>
                    <a:pt x="79" y="99"/>
                  </a:cubicBezTo>
                  <a:cubicBezTo>
                    <a:pt x="79" y="127"/>
                    <a:pt x="79" y="127"/>
                    <a:pt x="79" y="127"/>
                  </a:cubicBezTo>
                  <a:cubicBezTo>
                    <a:pt x="69" y="131"/>
                    <a:pt x="63" y="140"/>
                    <a:pt x="63" y="151"/>
                  </a:cubicBezTo>
                  <a:cubicBezTo>
                    <a:pt x="63" y="166"/>
                    <a:pt x="75" y="177"/>
                    <a:pt x="89" y="177"/>
                  </a:cubicBezTo>
                  <a:cubicBezTo>
                    <a:pt x="90" y="177"/>
                    <a:pt x="90" y="177"/>
                    <a:pt x="91" y="177"/>
                  </a:cubicBezTo>
                  <a:cubicBezTo>
                    <a:pt x="91" y="0"/>
                    <a:pt x="91" y="0"/>
                    <a:pt x="91" y="0"/>
                  </a:cubicBezTo>
                  <a:cubicBezTo>
                    <a:pt x="90" y="0"/>
                    <a:pt x="90" y="0"/>
                    <a:pt x="89" y="0"/>
                  </a:cubicBezTo>
                  <a:cubicBezTo>
                    <a:pt x="75" y="0"/>
                    <a:pt x="63" y="12"/>
                    <a:pt x="63"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3" name="Footer Placeholder 2"/>
          <p:cNvSpPr>
            <a:spLocks noGrp="1"/>
          </p:cNvSpPr>
          <p:nvPr>
            <p:ph type="ftr" sz="quarter" idx="18"/>
          </p:nvPr>
        </p:nvSpPr>
        <p:spPr>
          <a:xfrm>
            <a:off x="3051175" y="0"/>
            <a:ext cx="6096000" cy="456303"/>
          </a:xfrm>
        </p:spPr>
        <p:txBody>
          <a:bodyPr/>
          <a:lstStyle/>
          <a:p>
            <a:r>
              <a:rPr lang="en-GB" dirty="0" smtClean="0"/>
              <a:t>Insert document classification (edit via 'Header &amp; Footer')</a:t>
            </a:r>
            <a:endParaRPr lang="en-GB" dirty="0"/>
          </a:p>
        </p:txBody>
      </p:sp>
    </p:spTree>
    <p:extLst>
      <p:ext uri="{BB962C8B-B14F-4D97-AF65-F5344CB8AC3E}">
        <p14:creationId xmlns:p14="http://schemas.microsoft.com/office/powerpoint/2010/main" val="3552085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a:t>
            </a:r>
            <a:r>
              <a:rPr lang="en-GB" sz="3200" b="1" dirty="0" smtClean="0">
                <a:solidFill>
                  <a:schemeClr val="accent2"/>
                </a:solidFill>
              </a:rPr>
              <a:t>Main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smtClean="0"/>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464253" y="1752600"/>
            <a:ext cx="11268643"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smtClean="0"/>
              <a:t>Bulleted subtitle (Calibri 28pt): click to add text</a:t>
            </a:r>
          </a:p>
          <a:p>
            <a:pPr lvl="1"/>
            <a:r>
              <a:rPr lang="en-US" dirty="0" smtClean="0"/>
              <a:t>Subtitle (Calibri 28pt)</a:t>
            </a:r>
          </a:p>
          <a:p>
            <a:pPr lvl="2"/>
            <a:r>
              <a:rPr lang="en-US" dirty="0" smtClean="0"/>
              <a:t>Bulleted slide body text (Calibri 20pt)</a:t>
            </a:r>
          </a:p>
          <a:p>
            <a:pPr lvl="3"/>
            <a:r>
              <a:rPr lang="en-US" dirty="0" smtClean="0"/>
              <a:t>Body text (Calibri 20pt)</a:t>
            </a:r>
          </a:p>
          <a:p>
            <a:pPr lvl="4"/>
            <a:r>
              <a:rPr lang="en-US" dirty="0" smtClean="0"/>
              <a:t>Bulleted source (Calibri 16pt)</a:t>
            </a:r>
          </a:p>
          <a:p>
            <a:pPr lvl="5"/>
            <a:r>
              <a:rPr lang="en-US" dirty="0" smtClean="0"/>
              <a:t>Source (Calibri 16pt)</a:t>
            </a:r>
            <a:endParaRPr lang="en-GB" dirty="0"/>
          </a:p>
        </p:txBody>
      </p:sp>
    </p:spTree>
    <p:extLst>
      <p:ext uri="{BB962C8B-B14F-4D97-AF65-F5344CB8AC3E}">
        <p14:creationId xmlns:p14="http://schemas.microsoft.com/office/powerpoint/2010/main" val="2407114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a:t>
            </a:r>
            <a:r>
              <a:rPr lang="en-GB" sz="3200" b="1" dirty="0" smtClean="0">
                <a:solidFill>
                  <a:schemeClr val="accent2"/>
                </a:solidFill>
              </a:rPr>
              <a:t>Title and table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smtClean="0"/>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 name="Table Placeholder 8"/>
          <p:cNvSpPr>
            <a:spLocks noGrp="1"/>
          </p:cNvSpPr>
          <p:nvPr>
            <p:ph type="tbl" sz="quarter" idx="13"/>
          </p:nvPr>
        </p:nvSpPr>
        <p:spPr>
          <a:xfrm>
            <a:off x="457200" y="1752283"/>
            <a:ext cx="11277600" cy="4629466"/>
          </a:xfrm>
          <a:prstGeom prst="rect">
            <a:avLst/>
          </a:prstGeom>
        </p:spPr>
        <p:txBody>
          <a:bodyPr/>
          <a:lstStyle/>
          <a:p>
            <a:r>
              <a:rPr lang="en-US" smtClean="0"/>
              <a:t>Click icon to add table</a:t>
            </a:r>
            <a:endParaRPr lang="en-GB"/>
          </a:p>
        </p:txBody>
      </p:sp>
    </p:spTree>
    <p:extLst>
      <p:ext uri="{BB962C8B-B14F-4D97-AF65-F5344CB8AC3E}">
        <p14:creationId xmlns:p14="http://schemas.microsoft.com/office/powerpoint/2010/main" val="1642794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mall imag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a:t>
            </a:r>
            <a:r>
              <a:rPr lang="en-GB" dirty="0" smtClean="0"/>
              <a:t>Small image and text </a:t>
            </a:r>
            <a:r>
              <a:rPr lang="en-GB" sz="3200" b="1" dirty="0" smtClean="0">
                <a:solidFill>
                  <a:schemeClr val="accent2"/>
                </a:solidFill>
              </a:rPr>
              <a:t>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smtClean="0"/>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3051175" y="1752600"/>
            <a:ext cx="8681721"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smtClean="0"/>
              <a:t>Bulleted subtitle (Calibri 28pt): click to add text</a:t>
            </a:r>
          </a:p>
          <a:p>
            <a:pPr lvl="1"/>
            <a:r>
              <a:rPr lang="en-US" dirty="0" smtClean="0"/>
              <a:t>Subtitle (Calibri 28pt)</a:t>
            </a:r>
          </a:p>
          <a:p>
            <a:pPr lvl="2"/>
            <a:r>
              <a:rPr lang="en-US" dirty="0" smtClean="0"/>
              <a:t>Bulleted body text (Calibri 20pt)</a:t>
            </a:r>
          </a:p>
          <a:p>
            <a:pPr lvl="3"/>
            <a:r>
              <a:rPr lang="en-US" dirty="0" smtClean="0"/>
              <a:t>Body text (Calibri 20pt)</a:t>
            </a:r>
          </a:p>
          <a:p>
            <a:pPr lvl="4"/>
            <a:r>
              <a:rPr lang="en-US" dirty="0" smtClean="0"/>
              <a:t>Bulleted source (Calibri 16pt)</a:t>
            </a:r>
          </a:p>
          <a:p>
            <a:pPr lvl="5"/>
            <a:r>
              <a:rPr lang="en-US" dirty="0" smtClean="0"/>
              <a:t>Source (Calibri 16pt)</a:t>
            </a:r>
            <a:endParaRPr lang="en-GB" dirty="0"/>
          </a:p>
        </p:txBody>
      </p:sp>
      <p:sp>
        <p:nvSpPr>
          <p:cNvPr id="12" name="Picture Placeholder 11"/>
          <p:cNvSpPr>
            <a:spLocks noGrp="1" noChangeAspect="1"/>
          </p:cNvSpPr>
          <p:nvPr>
            <p:ph type="pic" sz="quarter" idx="14"/>
          </p:nvPr>
        </p:nvSpPr>
        <p:spPr>
          <a:xfrm>
            <a:off x="457200" y="1752600"/>
            <a:ext cx="2131200" cy="4629150"/>
          </a:xfrm>
          <a:prstGeom prst="rect">
            <a:avLst/>
          </a:prstGeom>
        </p:spPr>
        <p:txBody>
          <a:bodyPr/>
          <a:lstStyle/>
          <a:p>
            <a:r>
              <a:rPr lang="en-US" smtClean="0"/>
              <a:t>Click icon to add picture</a:t>
            </a:r>
            <a:endParaRPr lang="en-GB"/>
          </a:p>
        </p:txBody>
      </p:sp>
    </p:spTree>
    <p:extLst>
      <p:ext uri="{BB962C8B-B14F-4D97-AF65-F5344CB8AC3E}">
        <p14:creationId xmlns:p14="http://schemas.microsoft.com/office/powerpoint/2010/main" val="22535826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2.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3" Type="http://schemas.openxmlformats.org/officeDocument/2006/relationships/vmlDrawing" Target="../drawings/vmlDrawing1.vml"/><Relationship Id="rId7" Type="http://schemas.openxmlformats.org/officeDocument/2006/relationships/image" Target="../media/image2.emf"/><Relationship Id="rId2" Type="http://schemas.openxmlformats.org/officeDocument/2006/relationships/theme" Target="../theme/theme3.xml"/><Relationship Id="rId1" Type="http://schemas.openxmlformats.org/officeDocument/2006/relationships/slideLayout" Target="../slideLayouts/slideLayout33.xml"/><Relationship Id="rId6" Type="http://schemas.openxmlformats.org/officeDocument/2006/relationships/oleObject" Target="../embeddings/oleObject1.bin"/><Relationship Id="rId5" Type="http://schemas.openxmlformats.org/officeDocument/2006/relationships/tags" Target="../tags/tag2.xml"/><Relationship Id="rId4" Type="http://schemas.openxmlformats.org/officeDocument/2006/relationships/tags" Target="../tags/tag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57200"/>
            <a:ext cx="11277600" cy="912814"/>
          </a:xfrm>
          <a:prstGeom prst="rect">
            <a:avLst/>
          </a:prstGeom>
        </p:spPr>
        <p:txBody>
          <a:bodyPr vert="horz"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mtClean="0"/>
              <a:t>Click to edit Master title style</a:t>
            </a:r>
            <a:endParaRPr lang="en-GB" dirty="0"/>
          </a:p>
        </p:txBody>
      </p:sp>
      <p:sp>
        <p:nvSpPr>
          <p:cNvPr id="4" name="Date Placeholder 3"/>
          <p:cNvSpPr>
            <a:spLocks noGrp="1"/>
          </p:cNvSpPr>
          <p:nvPr>
            <p:ph type="dt" sz="half" idx="2"/>
          </p:nvPr>
        </p:nvSpPr>
        <p:spPr>
          <a:xfrm>
            <a:off x="457200" y="6383971"/>
            <a:ext cx="2593975" cy="365125"/>
          </a:xfrm>
          <a:prstGeom prst="rect">
            <a:avLst/>
          </a:prstGeom>
        </p:spPr>
        <p:txBody>
          <a:bodyPr vert="horz" lIns="0" tIns="45720" rIns="91440" bIns="45720" rtlCol="0" anchor="ctr"/>
          <a:lstStyle>
            <a:lvl1pPr algn="l">
              <a:defRPr sz="1200">
                <a:solidFill>
                  <a:schemeClr val="tx1">
                    <a:tint val="75000"/>
                  </a:schemeClr>
                </a:solidFill>
              </a:defRPr>
            </a:lvl1pPr>
          </a:lstStyle>
          <a:p>
            <a:endParaRPr lang="en-GB" dirty="0"/>
          </a:p>
        </p:txBody>
      </p:sp>
      <p:sp>
        <p:nvSpPr>
          <p:cNvPr id="5" name="Footer Placeholder 4"/>
          <p:cNvSpPr>
            <a:spLocks noGrp="1"/>
          </p:cNvSpPr>
          <p:nvPr>
            <p:ph type="ftr" sz="quarter" idx="3"/>
          </p:nvPr>
        </p:nvSpPr>
        <p:spPr>
          <a:xfrm>
            <a:off x="3051175" y="6383971"/>
            <a:ext cx="60960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smtClean="0"/>
              <a:t>Insert document classification (edit via 'Header &amp; Footer')</a:t>
            </a:r>
            <a:endParaRPr lang="en-GB" dirty="0"/>
          </a:p>
        </p:txBody>
      </p:sp>
      <p:sp>
        <p:nvSpPr>
          <p:cNvPr id="6" name="Slide Number Placeholder 5"/>
          <p:cNvSpPr>
            <a:spLocks noGrp="1"/>
          </p:cNvSpPr>
          <p:nvPr>
            <p:ph type="sldNum" sz="quarter" idx="4"/>
          </p:nvPr>
        </p:nvSpPr>
        <p:spPr>
          <a:xfrm>
            <a:off x="10668000" y="6383971"/>
            <a:ext cx="1060450" cy="369570"/>
          </a:xfrm>
          <a:prstGeom prst="rect">
            <a:avLst/>
          </a:prstGeom>
        </p:spPr>
        <p:txBody>
          <a:bodyPr vert="horz" lIns="91440" tIns="45720" rIns="0" bIns="45720" rtlCol="0" anchor="ctr"/>
          <a:lstStyle>
            <a:lvl1pPr algn="r">
              <a:defRPr sz="1200">
                <a:solidFill>
                  <a:schemeClr val="tx1">
                    <a:tint val="75000"/>
                  </a:schemeClr>
                </a:solidFill>
              </a:defRPr>
            </a:lvl1pPr>
          </a:lstStyle>
          <a:p>
            <a:fld id="{B0B34E4B-25F1-4D72-B319-B9B5A0ABC919}" type="slidenum">
              <a:rPr lang="en-GB" smtClean="0"/>
              <a:t>‹#›</a:t>
            </a:fld>
            <a:endParaRPr lang="en-GB" dirty="0"/>
          </a:p>
        </p:txBody>
      </p:sp>
      <p:sp>
        <p:nvSpPr>
          <p:cNvPr id="40" name="Rectangle 39"/>
          <p:cNvSpPr/>
          <p:nvPr/>
        </p:nvSpPr>
        <p:spPr>
          <a:xfrm>
            <a:off x="455296" y="0"/>
            <a:ext cx="6508722" cy="2895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p:cNvSpPr/>
          <p:nvPr/>
        </p:nvSpPr>
        <p:spPr>
          <a:xfrm>
            <a:off x="6964018" y="0"/>
            <a:ext cx="2858162" cy="2895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p:cNvSpPr/>
          <p:nvPr userDrawn="1"/>
        </p:nvSpPr>
        <p:spPr>
          <a:xfrm>
            <a:off x="9822180" y="0"/>
            <a:ext cx="1912620" cy="2895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0" name="Group 19"/>
          <p:cNvGrpSpPr>
            <a:grpSpLocks noChangeAspect="1"/>
          </p:cNvGrpSpPr>
          <p:nvPr userDrawn="1"/>
        </p:nvGrpSpPr>
        <p:grpSpPr>
          <a:xfrm>
            <a:off x="9850658" y="41173"/>
            <a:ext cx="1853256" cy="209350"/>
            <a:chOff x="5868988" y="6743700"/>
            <a:chExt cx="857250" cy="96838"/>
          </a:xfrm>
          <a:solidFill>
            <a:srgbClr val="FFFFFF">
              <a:alpha val="20000"/>
            </a:srgbClr>
          </a:solidFill>
        </p:grpSpPr>
        <p:sp>
          <p:nvSpPr>
            <p:cNvPr id="22" name="Freeform 431"/>
            <p:cNvSpPr>
              <a:spLocks/>
            </p:cNvSpPr>
            <p:nvPr/>
          </p:nvSpPr>
          <p:spPr bwMode="auto">
            <a:xfrm>
              <a:off x="5868988" y="6743700"/>
              <a:ext cx="96838" cy="96838"/>
            </a:xfrm>
            <a:custGeom>
              <a:avLst/>
              <a:gdLst>
                <a:gd name="T0" fmla="*/ 120 w 120"/>
                <a:gd name="T1" fmla="*/ 60 h 120"/>
                <a:gd name="T2" fmla="*/ 102 w 120"/>
                <a:gd name="T3" fmla="*/ 42 h 120"/>
                <a:gd name="T4" fmla="*/ 102 w 120"/>
                <a:gd name="T5" fmla="*/ 42 h 120"/>
                <a:gd name="T6" fmla="*/ 85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5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5" y="53"/>
                  </a:cubicBezTo>
                  <a:cubicBezTo>
                    <a:pt x="67" y="53"/>
                    <a:pt x="67" y="53"/>
                    <a:pt x="67" y="53"/>
                  </a:cubicBezTo>
                  <a:cubicBezTo>
                    <a:pt x="67" y="35"/>
                    <a:pt x="67" y="35"/>
                    <a:pt x="67" y="35"/>
                  </a:cubicBezTo>
                  <a:cubicBezTo>
                    <a:pt x="73"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6" y="32"/>
                    <a:pt x="53" y="35"/>
                  </a:cubicBezTo>
                  <a:cubicBezTo>
                    <a:pt x="53" y="53"/>
                    <a:pt x="53" y="53"/>
                    <a:pt x="53" y="53"/>
                  </a:cubicBezTo>
                  <a:cubicBezTo>
                    <a:pt x="34" y="53"/>
                    <a:pt x="34" y="53"/>
                    <a:pt x="34" y="53"/>
                  </a:cubicBezTo>
                  <a:cubicBezTo>
                    <a:pt x="31"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1" y="73"/>
                    <a:pt x="34" y="67"/>
                  </a:cubicBezTo>
                  <a:cubicBezTo>
                    <a:pt x="53" y="67"/>
                    <a:pt x="53" y="67"/>
                    <a:pt x="53" y="67"/>
                  </a:cubicBezTo>
                  <a:cubicBezTo>
                    <a:pt x="53" y="86"/>
                    <a:pt x="53" y="86"/>
                    <a:pt x="53" y="86"/>
                  </a:cubicBezTo>
                  <a:cubicBezTo>
                    <a:pt x="46"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5" y="67"/>
                    <a:pt x="85" y="67"/>
                    <a:pt x="85" y="67"/>
                  </a:cubicBezTo>
                  <a:cubicBezTo>
                    <a:pt x="88" y="73"/>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 name="Freeform 432"/>
            <p:cNvSpPr>
              <a:spLocks/>
            </p:cNvSpPr>
            <p:nvPr/>
          </p:nvSpPr>
          <p:spPr bwMode="auto">
            <a:xfrm>
              <a:off x="6059488" y="6743700"/>
              <a:ext cx="96838" cy="96838"/>
            </a:xfrm>
            <a:custGeom>
              <a:avLst/>
              <a:gdLst>
                <a:gd name="T0" fmla="*/ 120 w 120"/>
                <a:gd name="T1" fmla="*/ 60 h 120"/>
                <a:gd name="T2" fmla="*/ 103 w 120"/>
                <a:gd name="T3" fmla="*/ 42 h 120"/>
                <a:gd name="T4" fmla="*/ 103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5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5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3 w 120"/>
                <a:gd name="T61" fmla="*/ 78 h 120"/>
                <a:gd name="T62" fmla="*/ 103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3" y="42"/>
                  </a:cubicBezTo>
                  <a:cubicBezTo>
                    <a:pt x="103" y="42"/>
                    <a:pt x="103" y="42"/>
                    <a:pt x="103" y="42"/>
                  </a:cubicBezTo>
                  <a:cubicBezTo>
                    <a:pt x="95" y="42"/>
                    <a:pt x="89" y="47"/>
                    <a:pt x="86" y="53"/>
                  </a:cubicBezTo>
                  <a:cubicBezTo>
                    <a:pt x="67" y="53"/>
                    <a:pt x="67" y="53"/>
                    <a:pt x="67" y="53"/>
                  </a:cubicBezTo>
                  <a:cubicBezTo>
                    <a:pt x="67" y="35"/>
                    <a:pt x="67" y="35"/>
                    <a:pt x="67" y="35"/>
                  </a:cubicBezTo>
                  <a:cubicBezTo>
                    <a:pt x="74"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7" y="32"/>
                    <a:pt x="53" y="35"/>
                  </a:cubicBezTo>
                  <a:cubicBezTo>
                    <a:pt x="53" y="53"/>
                    <a:pt x="53" y="53"/>
                    <a:pt x="53" y="53"/>
                  </a:cubicBezTo>
                  <a:cubicBezTo>
                    <a:pt x="35" y="53"/>
                    <a:pt x="35" y="53"/>
                    <a:pt x="35" y="53"/>
                  </a:cubicBezTo>
                  <a:cubicBezTo>
                    <a:pt x="32" y="47"/>
                    <a:pt x="26"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6" y="78"/>
                    <a:pt x="32" y="73"/>
                    <a:pt x="35"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4" y="89"/>
                    <a:pt x="67" y="86"/>
                  </a:cubicBezTo>
                  <a:cubicBezTo>
                    <a:pt x="67" y="67"/>
                    <a:pt x="67" y="67"/>
                    <a:pt x="67" y="67"/>
                  </a:cubicBezTo>
                  <a:cubicBezTo>
                    <a:pt x="86" y="67"/>
                    <a:pt x="86" y="67"/>
                    <a:pt x="86" y="67"/>
                  </a:cubicBezTo>
                  <a:cubicBezTo>
                    <a:pt x="89" y="73"/>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 name="Freeform 433"/>
            <p:cNvSpPr>
              <a:spLocks/>
            </p:cNvSpPr>
            <p:nvPr/>
          </p:nvSpPr>
          <p:spPr bwMode="auto">
            <a:xfrm>
              <a:off x="6249988" y="6743700"/>
              <a:ext cx="96838" cy="96838"/>
            </a:xfrm>
            <a:custGeom>
              <a:avLst/>
              <a:gdLst>
                <a:gd name="T0" fmla="*/ 120 w 120"/>
                <a:gd name="T1" fmla="*/ 60 h 120"/>
                <a:gd name="T2" fmla="*/ 102 w 120"/>
                <a:gd name="T3" fmla="*/ 42 h 120"/>
                <a:gd name="T4" fmla="*/ 102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6" y="53"/>
                  </a:cubicBezTo>
                  <a:cubicBezTo>
                    <a:pt x="67" y="53"/>
                    <a:pt x="67" y="53"/>
                    <a:pt x="67" y="53"/>
                  </a:cubicBezTo>
                  <a:cubicBezTo>
                    <a:pt x="67" y="35"/>
                    <a:pt x="67" y="35"/>
                    <a:pt x="67" y="35"/>
                  </a:cubicBezTo>
                  <a:cubicBezTo>
                    <a:pt x="73"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7" y="32"/>
                    <a:pt x="53" y="35"/>
                  </a:cubicBezTo>
                  <a:cubicBezTo>
                    <a:pt x="53" y="53"/>
                    <a:pt x="53" y="53"/>
                    <a:pt x="53" y="53"/>
                  </a:cubicBezTo>
                  <a:cubicBezTo>
                    <a:pt x="34" y="53"/>
                    <a:pt x="34" y="53"/>
                    <a:pt x="34" y="53"/>
                  </a:cubicBezTo>
                  <a:cubicBezTo>
                    <a:pt x="32"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2" y="73"/>
                    <a:pt x="34"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6" y="67"/>
                    <a:pt x="86" y="67"/>
                    <a:pt x="86" y="67"/>
                  </a:cubicBezTo>
                  <a:cubicBezTo>
                    <a:pt x="88" y="73"/>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 name="Freeform 434"/>
            <p:cNvSpPr>
              <a:spLocks/>
            </p:cNvSpPr>
            <p:nvPr/>
          </p:nvSpPr>
          <p:spPr bwMode="auto">
            <a:xfrm>
              <a:off x="6438900" y="6743700"/>
              <a:ext cx="96838" cy="96838"/>
            </a:xfrm>
            <a:custGeom>
              <a:avLst/>
              <a:gdLst>
                <a:gd name="T0" fmla="*/ 120 w 120"/>
                <a:gd name="T1" fmla="*/ 60 h 120"/>
                <a:gd name="T2" fmla="*/ 103 w 120"/>
                <a:gd name="T3" fmla="*/ 42 h 120"/>
                <a:gd name="T4" fmla="*/ 103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3 w 120"/>
                <a:gd name="T19" fmla="*/ 18 h 120"/>
                <a:gd name="T20" fmla="*/ 43 w 120"/>
                <a:gd name="T21" fmla="*/ 18 h 120"/>
                <a:gd name="T22" fmla="*/ 54 w 120"/>
                <a:gd name="T23" fmla="*/ 35 h 120"/>
                <a:gd name="T24" fmla="*/ 54 w 120"/>
                <a:gd name="T25" fmla="*/ 53 h 120"/>
                <a:gd name="T26" fmla="*/ 35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5 w 120"/>
                <a:gd name="T39" fmla="*/ 67 h 120"/>
                <a:gd name="T40" fmla="*/ 54 w 120"/>
                <a:gd name="T41" fmla="*/ 67 h 120"/>
                <a:gd name="T42" fmla="*/ 54 w 120"/>
                <a:gd name="T43" fmla="*/ 86 h 120"/>
                <a:gd name="T44" fmla="*/ 43 w 120"/>
                <a:gd name="T45" fmla="*/ 102 h 120"/>
                <a:gd name="T46" fmla="*/ 43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3 w 120"/>
                <a:gd name="T61" fmla="*/ 78 h 120"/>
                <a:gd name="T62" fmla="*/ 103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3" y="42"/>
                  </a:cubicBezTo>
                  <a:cubicBezTo>
                    <a:pt x="103" y="42"/>
                    <a:pt x="103" y="42"/>
                    <a:pt x="103" y="42"/>
                  </a:cubicBezTo>
                  <a:cubicBezTo>
                    <a:pt x="95" y="42"/>
                    <a:pt x="89" y="47"/>
                    <a:pt x="86" y="53"/>
                  </a:cubicBezTo>
                  <a:cubicBezTo>
                    <a:pt x="67" y="53"/>
                    <a:pt x="67" y="53"/>
                    <a:pt x="67" y="53"/>
                  </a:cubicBezTo>
                  <a:cubicBezTo>
                    <a:pt x="67" y="35"/>
                    <a:pt x="67" y="35"/>
                    <a:pt x="67" y="35"/>
                  </a:cubicBezTo>
                  <a:cubicBezTo>
                    <a:pt x="74" y="32"/>
                    <a:pt x="78" y="25"/>
                    <a:pt x="78" y="18"/>
                  </a:cubicBezTo>
                  <a:cubicBezTo>
                    <a:pt x="78" y="18"/>
                    <a:pt x="78" y="18"/>
                    <a:pt x="78" y="18"/>
                  </a:cubicBezTo>
                  <a:cubicBezTo>
                    <a:pt x="78" y="8"/>
                    <a:pt x="70" y="0"/>
                    <a:pt x="60" y="0"/>
                  </a:cubicBezTo>
                  <a:cubicBezTo>
                    <a:pt x="51" y="0"/>
                    <a:pt x="43" y="8"/>
                    <a:pt x="43" y="18"/>
                  </a:cubicBezTo>
                  <a:cubicBezTo>
                    <a:pt x="43" y="18"/>
                    <a:pt x="43" y="18"/>
                    <a:pt x="43" y="18"/>
                  </a:cubicBezTo>
                  <a:cubicBezTo>
                    <a:pt x="43" y="25"/>
                    <a:pt x="47" y="32"/>
                    <a:pt x="54" y="35"/>
                  </a:cubicBezTo>
                  <a:cubicBezTo>
                    <a:pt x="54" y="53"/>
                    <a:pt x="54" y="53"/>
                    <a:pt x="54" y="53"/>
                  </a:cubicBezTo>
                  <a:cubicBezTo>
                    <a:pt x="35" y="53"/>
                    <a:pt x="35" y="53"/>
                    <a:pt x="35" y="53"/>
                  </a:cubicBezTo>
                  <a:cubicBezTo>
                    <a:pt x="32" y="47"/>
                    <a:pt x="26"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6" y="78"/>
                    <a:pt x="32" y="73"/>
                    <a:pt x="35" y="67"/>
                  </a:cubicBezTo>
                  <a:cubicBezTo>
                    <a:pt x="54" y="67"/>
                    <a:pt x="54" y="67"/>
                    <a:pt x="54" y="67"/>
                  </a:cubicBezTo>
                  <a:cubicBezTo>
                    <a:pt x="54" y="86"/>
                    <a:pt x="54" y="86"/>
                    <a:pt x="54" y="86"/>
                  </a:cubicBezTo>
                  <a:cubicBezTo>
                    <a:pt x="47" y="89"/>
                    <a:pt x="43" y="95"/>
                    <a:pt x="43" y="102"/>
                  </a:cubicBezTo>
                  <a:cubicBezTo>
                    <a:pt x="43" y="102"/>
                    <a:pt x="43" y="102"/>
                    <a:pt x="43" y="102"/>
                  </a:cubicBezTo>
                  <a:cubicBezTo>
                    <a:pt x="43" y="112"/>
                    <a:pt x="51" y="120"/>
                    <a:pt x="60" y="120"/>
                  </a:cubicBezTo>
                  <a:cubicBezTo>
                    <a:pt x="70" y="120"/>
                    <a:pt x="78" y="112"/>
                    <a:pt x="78" y="102"/>
                  </a:cubicBezTo>
                  <a:cubicBezTo>
                    <a:pt x="78" y="102"/>
                    <a:pt x="78" y="102"/>
                    <a:pt x="78" y="102"/>
                  </a:cubicBezTo>
                  <a:cubicBezTo>
                    <a:pt x="78" y="95"/>
                    <a:pt x="74" y="89"/>
                    <a:pt x="67" y="86"/>
                  </a:cubicBezTo>
                  <a:cubicBezTo>
                    <a:pt x="67" y="67"/>
                    <a:pt x="67" y="67"/>
                    <a:pt x="67" y="67"/>
                  </a:cubicBezTo>
                  <a:cubicBezTo>
                    <a:pt x="86" y="67"/>
                    <a:pt x="86" y="67"/>
                    <a:pt x="86" y="67"/>
                  </a:cubicBezTo>
                  <a:cubicBezTo>
                    <a:pt x="89" y="73"/>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 name="Freeform 435"/>
            <p:cNvSpPr>
              <a:spLocks/>
            </p:cNvSpPr>
            <p:nvPr/>
          </p:nvSpPr>
          <p:spPr bwMode="auto">
            <a:xfrm>
              <a:off x="6629400" y="6743700"/>
              <a:ext cx="96838" cy="96838"/>
            </a:xfrm>
            <a:custGeom>
              <a:avLst/>
              <a:gdLst>
                <a:gd name="T0" fmla="*/ 120 w 120"/>
                <a:gd name="T1" fmla="*/ 60 h 120"/>
                <a:gd name="T2" fmla="*/ 102 w 120"/>
                <a:gd name="T3" fmla="*/ 42 h 120"/>
                <a:gd name="T4" fmla="*/ 102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6" y="53"/>
                  </a:cubicBezTo>
                  <a:cubicBezTo>
                    <a:pt x="67" y="53"/>
                    <a:pt x="67" y="53"/>
                    <a:pt x="67" y="53"/>
                  </a:cubicBezTo>
                  <a:cubicBezTo>
                    <a:pt x="67" y="35"/>
                    <a:pt x="67" y="35"/>
                    <a:pt x="67" y="35"/>
                  </a:cubicBezTo>
                  <a:cubicBezTo>
                    <a:pt x="73"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7" y="32"/>
                    <a:pt x="53" y="35"/>
                  </a:cubicBezTo>
                  <a:cubicBezTo>
                    <a:pt x="53" y="53"/>
                    <a:pt x="53" y="53"/>
                    <a:pt x="53" y="53"/>
                  </a:cubicBezTo>
                  <a:cubicBezTo>
                    <a:pt x="34" y="53"/>
                    <a:pt x="34" y="53"/>
                    <a:pt x="34" y="53"/>
                  </a:cubicBezTo>
                  <a:cubicBezTo>
                    <a:pt x="32"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2" y="73"/>
                    <a:pt x="34"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6" y="67"/>
                    <a:pt x="86" y="67"/>
                    <a:pt x="86" y="67"/>
                  </a:cubicBezTo>
                  <a:cubicBezTo>
                    <a:pt x="88" y="73"/>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3" name="Text Placeholder 2"/>
          <p:cNvSpPr>
            <a:spLocks noGrp="1"/>
          </p:cNvSpPr>
          <p:nvPr>
            <p:ph type="body" idx="1"/>
          </p:nvPr>
        </p:nvSpPr>
        <p:spPr>
          <a:xfrm>
            <a:off x="457200" y="1752599"/>
            <a:ext cx="11277600" cy="4627085"/>
          </a:xfrm>
          <a:prstGeom prst="rect">
            <a:avLst/>
          </a:prstGeom>
        </p:spPr>
        <p:txBody>
          <a:bodyPr vert="horz" lIns="0" tIns="0" rIns="0" bIns="0" rtlCol="0">
            <a:no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endParaRPr lang="en-GB" dirty="0"/>
          </a:p>
        </p:txBody>
      </p:sp>
    </p:spTree>
    <p:extLst>
      <p:ext uri="{BB962C8B-B14F-4D97-AF65-F5344CB8AC3E}">
        <p14:creationId xmlns:p14="http://schemas.microsoft.com/office/powerpoint/2010/main" val="3448064393"/>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32" r:id="rId8"/>
    <p:sldLayoutId id="2147483717" r:id="rId9"/>
    <p:sldLayoutId id="2147483718" r:id="rId10"/>
    <p:sldLayoutId id="2147483719" r:id="rId11"/>
    <p:sldLayoutId id="2147483720" r:id="rId12"/>
    <p:sldLayoutId id="2147483721" r:id="rId13"/>
    <p:sldLayoutId id="2147483722" r:id="rId14"/>
    <p:sldLayoutId id="2147483723" r:id="rId15"/>
    <p:sldLayoutId id="2147483733" r:id="rId16"/>
    <p:sldLayoutId id="2147483725" r:id="rId17"/>
    <p:sldLayoutId id="2147483726" r:id="rId18"/>
    <p:sldLayoutId id="2147483727" r:id="rId19"/>
    <p:sldLayoutId id="2147483728" r:id="rId20"/>
    <p:sldLayoutId id="2147483731" r:id="rId21"/>
  </p:sldLayoutIdLst>
  <p:hf sldNum="0" hdr="0" dt="0"/>
  <p:txStyles>
    <p:titleStyle>
      <a:lvl1pPr marL="0" marR="0" indent="0" algn="l" defTabSz="914400" rtl="0" eaLnBrk="1" fontAlgn="auto" latinLnBrk="0" hangingPunct="1">
        <a:lnSpc>
          <a:spcPct val="100000"/>
        </a:lnSpc>
        <a:spcBef>
          <a:spcPts val="0"/>
        </a:spcBef>
        <a:spcAft>
          <a:spcPts val="0"/>
        </a:spcAft>
        <a:buClrTx/>
        <a:buSzTx/>
        <a:buFontTx/>
        <a:buNone/>
        <a:tabLst/>
        <a:defRPr lang="en-GB" sz="3200" b="1" kern="1200" baseline="0" noProof="0" dirty="0">
          <a:solidFill>
            <a:schemeClr val="accent2"/>
          </a:solidFill>
          <a:latin typeface="+mn-lt"/>
          <a:ea typeface="+mj-ea"/>
          <a:cs typeface="+mj-cs"/>
        </a:defRPr>
      </a:lvl1pPr>
    </p:titleStyle>
    <p:bodyStyle>
      <a:lvl1pPr marL="288000" marR="0" indent="-2880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sz="2800" kern="1200" baseline="0">
          <a:solidFill>
            <a:schemeClr val="tx1"/>
          </a:solidFill>
          <a:latin typeface="+mn-lt"/>
          <a:ea typeface="+mn-ea"/>
          <a:cs typeface="+mn-cs"/>
        </a:defRPr>
      </a:lvl1pPr>
      <a:lvl2pPr marL="576000" indent="-2880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mn-lt"/>
          <a:ea typeface="+mn-ea"/>
          <a:cs typeface="+mn-cs"/>
        </a:defRPr>
      </a:lvl2pPr>
      <a:lvl3pPr marL="864000" indent="-28800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Tx/>
        <a:buNone/>
        <a:defRPr sz="2800" kern="1200">
          <a:solidFill>
            <a:schemeClr val="tx1"/>
          </a:solidFill>
          <a:latin typeface="+mn-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None/>
        <a:defRPr sz="1600" b="0" kern="1200">
          <a:solidFill>
            <a:schemeClr val="tx1"/>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None/>
        <a:defRPr sz="2800" kern="1200">
          <a:solidFill>
            <a:schemeClr val="accent2"/>
          </a:solidFill>
          <a:latin typeface="+mn-lt"/>
          <a:ea typeface="+mn-ea"/>
          <a:cs typeface="+mn-cs"/>
        </a:defRPr>
      </a:lvl7pPr>
      <a:lvl8pPr marL="0" indent="0" algn="ctr"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594">
          <p15:clr>
            <a:srgbClr val="F26B43"/>
          </p15:clr>
        </p15:guide>
        <p15:guide id="2" pos="3840">
          <p15:clr>
            <a:srgbClr val="F26B43"/>
          </p15:clr>
        </p15:guide>
        <p15:guide id="3" orient="horz" pos="863">
          <p15:clr>
            <a:srgbClr val="F26B43"/>
          </p15:clr>
        </p15:guide>
        <p15:guide id="4" orient="horz" pos="1727">
          <p15:clr>
            <a:srgbClr val="F26B43"/>
          </p15:clr>
        </p15:guide>
        <p15:guide id="5" orient="horz" pos="3456">
          <p15:clr>
            <a:srgbClr val="F26B43"/>
          </p15:clr>
        </p15:guide>
        <p15:guide id="6" pos="4802">
          <p15:clr>
            <a:srgbClr val="F26B43"/>
          </p15:clr>
        </p15:guide>
        <p15:guide id="7" pos="5762">
          <p15:clr>
            <a:srgbClr val="F26B43"/>
          </p15:clr>
        </p15:guide>
        <p15:guide id="8" pos="6720">
          <p15:clr>
            <a:srgbClr val="F26B43"/>
          </p15:clr>
        </p15:guide>
        <p15:guide id="9" pos="7392">
          <p15:clr>
            <a:srgbClr val="F26B43"/>
          </p15:clr>
        </p15:guide>
        <p15:guide id="10" orient="horz" pos="288">
          <p15:clr>
            <a:srgbClr val="F26B43"/>
          </p15:clr>
        </p15:guide>
        <p15:guide id="11" orient="horz" pos="4020">
          <p15:clr>
            <a:srgbClr val="F26B43"/>
          </p15:clr>
        </p15:guide>
        <p15:guide id="12" pos="2880">
          <p15:clr>
            <a:srgbClr val="F26B43"/>
          </p15:clr>
        </p15:guide>
        <p15:guide id="13" pos="1922">
          <p15:clr>
            <a:srgbClr val="F26B43"/>
          </p15:clr>
        </p15:guide>
        <p15:guide id="14" pos="960">
          <p15:clr>
            <a:srgbClr val="F26B43"/>
          </p15:clr>
        </p15:guide>
        <p15:guide id="15" pos="288">
          <p15:clr>
            <a:srgbClr val="F26B43"/>
          </p15:clr>
        </p15:guide>
        <p15:guide id="16" pos="6560">
          <p15:clr>
            <a:srgbClr val="F26B43"/>
          </p15:clr>
        </p15:guide>
        <p15:guide id="18" orient="horz" pos="110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EC4C676-2EF8-4EF7-AC7A-AB66336FFF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36B7E66-9B5B-4576-A084-993370292F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BD073AE-FAED-4CF2-B7CA-A6914C3297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75B2D3-B370-4E10-B117-BFAE2EFB1D94}" type="datetimeFigureOut">
              <a:rPr lang="en-GB" smtClean="0"/>
              <a:t>29/06/2020</a:t>
            </a:fld>
            <a:endParaRPr lang="en-GB"/>
          </a:p>
        </p:txBody>
      </p:sp>
      <p:sp>
        <p:nvSpPr>
          <p:cNvPr id="5" name="Footer Placeholder 4">
            <a:extLst>
              <a:ext uri="{FF2B5EF4-FFF2-40B4-BE49-F238E27FC236}">
                <a16:creationId xmlns:a16="http://schemas.microsoft.com/office/drawing/2014/main" id="{6FC641C6-1249-4288-9EEE-1B762CB94F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7B3CD5D-DBAB-4F8D-81A6-06C8A32D4B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E27566-9851-4870-AAC9-ABFC247B1859}" type="slidenum">
              <a:rPr lang="en-GB" smtClean="0"/>
              <a:t>‹#›</a:t>
            </a:fld>
            <a:endParaRPr lang="en-GB"/>
          </a:p>
        </p:txBody>
      </p:sp>
      <p:sp>
        <p:nvSpPr>
          <p:cNvPr id="7" name="fl" descr="Aviva: Confidential">
            <a:extLst>
              <a:ext uri="{FF2B5EF4-FFF2-40B4-BE49-F238E27FC236}">
                <a16:creationId xmlns:a16="http://schemas.microsoft.com/office/drawing/2014/main" id="{2DD21829-2586-4A05-BE9A-3B350735F2A3}"/>
              </a:ext>
            </a:extLst>
          </p:cNvPr>
          <p:cNvSpPr txBox="1"/>
          <p:nvPr userDrawn="1"/>
        </p:nvSpPr>
        <p:spPr>
          <a:xfrm>
            <a:off x="0" y="6545580"/>
            <a:ext cx="12192000" cy="215444"/>
          </a:xfrm>
          <a:prstGeom prst="rect">
            <a:avLst/>
          </a:prstGeom>
          <a:noFill/>
        </p:spPr>
        <p:txBody>
          <a:bodyPr vert="horz" rtlCol="0">
            <a:spAutoFit/>
          </a:bodyPr>
          <a:lstStyle/>
          <a:p>
            <a:pPr algn="l"/>
            <a:r>
              <a:rPr lang="en-GB" sz="800" b="0" i="0" u="none" baseline="0">
                <a:solidFill>
                  <a:srgbClr val="000000"/>
                </a:solidFill>
                <a:latin typeface="Arial" panose="020B0604020202020204" pitchFamily="34" charset="0"/>
              </a:rPr>
              <a:t>Aviva: </a:t>
            </a:r>
            <a:r>
              <a:rPr lang="en-GB" sz="800" b="0" i="0" u="none" baseline="0">
                <a:solidFill>
                  <a:srgbClr val="FF0015"/>
                </a:solidFill>
                <a:latin typeface="Arial" panose="020B0604020202020204" pitchFamily="34" charset="0"/>
              </a:rPr>
              <a:t>Confidential</a:t>
            </a:r>
          </a:p>
        </p:txBody>
      </p:sp>
    </p:spTree>
    <p:extLst>
      <p:ext uri="{BB962C8B-B14F-4D97-AF65-F5344CB8AC3E}">
        <p14:creationId xmlns:p14="http://schemas.microsoft.com/office/powerpoint/2010/main" val="596282147"/>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4"/>
            </p:custDataLst>
            <p:extLst/>
          </p:nvPr>
        </p:nvGraphicFramePr>
        <p:xfrm>
          <a:off x="1489" y="1489"/>
          <a:ext cx="1489" cy="1489"/>
        </p:xfrm>
        <a:graphic>
          <a:graphicData uri="http://schemas.openxmlformats.org/presentationml/2006/ole">
            <mc:AlternateContent xmlns:mc="http://schemas.openxmlformats.org/markup-compatibility/2006">
              <mc:Choice xmlns:v="urn:schemas-microsoft-com:vml" Requires="v">
                <p:oleObj spid="_x0000_s5125" name="think-cell Slide" r:id="rId6" imgW="470" imgH="469" progId="TCLayout.ActiveDocument.1">
                  <p:embed/>
                </p:oleObj>
              </mc:Choice>
              <mc:Fallback>
                <p:oleObj name="think-cell Slide" r:id="rId6" imgW="470" imgH="469" progId="TCLayout.ActiveDocument.1">
                  <p:embed/>
                  <p:pic>
                    <p:nvPicPr>
                      <p:cNvPr id="3" name="Object 2" hidden="1"/>
                      <p:cNvPicPr/>
                      <p:nvPr/>
                    </p:nvPicPr>
                    <p:blipFill>
                      <a:blip r:embed="rId7"/>
                      <a:stretch>
                        <a:fillRect/>
                      </a:stretch>
                    </p:blipFill>
                    <p:spPr>
                      <a:xfrm>
                        <a:off x="1489" y="1489"/>
                        <a:ext cx="1489" cy="1489"/>
                      </a:xfrm>
                      <a:prstGeom prst="rect">
                        <a:avLst/>
                      </a:prstGeom>
                    </p:spPr>
                  </p:pic>
                </p:oleObj>
              </mc:Fallback>
            </mc:AlternateContent>
          </a:graphicData>
        </a:graphic>
      </p:graphicFrame>
      <p:sp>
        <p:nvSpPr>
          <p:cNvPr id="2" name="Rectangle 1" hidden="1"/>
          <p:cNvSpPr/>
          <p:nvPr>
            <p:custDataLst>
              <p:tags r:id="rId5"/>
            </p:custDataLst>
          </p:nvPr>
        </p:nvSpPr>
        <p:spPr bwMode="auto">
          <a:xfrm>
            <a:off x="0" y="0"/>
            <a:ext cx="148846" cy="148828"/>
          </a:xfrm>
          <a:prstGeom prst="rect">
            <a:avLst/>
          </a:prstGeom>
          <a:solidFill>
            <a:schemeClr val="accent1"/>
          </a:solidFill>
          <a:ln w="6350" cap="flat" cmpd="sng" algn="ctr">
            <a:solidFill>
              <a:schemeClr val="tx1"/>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lvl="0" indent="0" algn="ctr" defTabSz="805161" rtl="0" eaLnBrk="0" fontAlgn="base" latinLnBrk="0" hangingPunct="0">
              <a:lnSpc>
                <a:spcPct val="100000"/>
              </a:lnSpc>
              <a:spcBef>
                <a:spcPct val="50000"/>
              </a:spcBef>
              <a:spcAft>
                <a:spcPct val="0"/>
              </a:spcAft>
              <a:buClrTx/>
              <a:buSzTx/>
              <a:buFontTx/>
              <a:buNone/>
              <a:tabLst/>
            </a:pPr>
            <a:endParaRPr kumimoji="0" lang="en-GB" sz="1688" b="1" i="0" u="none" strike="noStrike" cap="none" normalizeH="0" baseline="0" dirty="0" smtClean="0">
              <a:ln>
                <a:noFill/>
              </a:ln>
              <a:solidFill>
                <a:schemeClr val="tx1"/>
              </a:solidFill>
              <a:effectLst/>
              <a:latin typeface="Arial" panose="020B0604020202020204" pitchFamily="34" charset="0"/>
              <a:ea typeface="SimHei" panose="02010609060101010101" pitchFamily="49" charset="-122"/>
              <a:cs typeface="Arial" panose="020B0604020202020204" pitchFamily="34" charset="0"/>
              <a:sym typeface="Arial" panose="020B0604020202020204" pitchFamily="34" charset="0"/>
            </a:endParaRPr>
          </a:p>
        </p:txBody>
      </p:sp>
      <p:sp>
        <p:nvSpPr>
          <p:cNvPr id="124" name="Slide title"/>
          <p:cNvSpPr>
            <a:spLocks noGrp="1" noChangeArrowheads="1"/>
          </p:cNvSpPr>
          <p:nvPr>
            <p:ph type="title"/>
          </p:nvPr>
        </p:nvSpPr>
        <p:spPr bwMode="gray">
          <a:xfrm>
            <a:off x="382804" y="466895"/>
            <a:ext cx="11402817" cy="2314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20754" numCol="1" anchor="t" anchorCtr="0" compatLnSpc="1">
            <a:prstTxWarp prst="textNoShape">
              <a:avLst/>
            </a:prstTxWarp>
          </a:bodyPr>
          <a:lstStyle/>
          <a:p>
            <a:pPr lvl="0" algn="l" defTabSz="1092398" rtl="0" eaLnBrk="1" fontAlgn="base" hangingPunct="1">
              <a:lnSpc>
                <a:spcPct val="90000"/>
              </a:lnSpc>
              <a:spcBef>
                <a:spcPct val="0"/>
              </a:spcBef>
              <a:spcAft>
                <a:spcPct val="0"/>
              </a:spcAft>
            </a:pPr>
            <a:r>
              <a:rPr lang="en-GB" altLang="zh-TW" dirty="0" smtClean="0"/>
              <a:t>Click to edit Master title style</a:t>
            </a:r>
          </a:p>
        </p:txBody>
      </p:sp>
      <p:sp>
        <p:nvSpPr>
          <p:cNvPr id="125" name="Footer Placeholder 3"/>
          <p:cNvSpPr>
            <a:spLocks noGrp="1"/>
          </p:cNvSpPr>
          <p:nvPr>
            <p:ph type="ftr" sz="quarter" idx="3"/>
          </p:nvPr>
        </p:nvSpPr>
        <p:spPr>
          <a:xfrm>
            <a:off x="9642234" y="6335078"/>
            <a:ext cx="2143387" cy="158625"/>
          </a:xfrm>
          <a:prstGeom prst="rect">
            <a:avLst/>
          </a:prstGeom>
        </p:spPr>
        <p:txBody>
          <a:bodyPr vert="horz" lIns="0" tIns="0" rIns="0" bIns="0" rtlCol="0" anchor="ctr"/>
          <a:lstStyle>
            <a:lvl1pPr algn="r" rtl="0" eaLnBrk="0" fontAlgn="base" hangingPunct="0">
              <a:lnSpc>
                <a:spcPct val="100000"/>
              </a:lnSpc>
              <a:spcBef>
                <a:spcPts val="0"/>
              </a:spcBef>
              <a:spcAft>
                <a:spcPts val="0"/>
              </a:spcAft>
              <a:defRPr lang="en-GB" altLang="zh-TW" sz="938" b="0" i="0" kern="1200" dirty="0" smtClean="0">
                <a:solidFill>
                  <a:srgbClr val="D7D8D6"/>
                </a:solidFill>
                <a:latin typeface="Arial" panose="020B0604020202020204" pitchFamily="34" charset="0"/>
                <a:ea typeface="SimHei"/>
                <a:cs typeface="Arial" charset="0"/>
              </a:defRPr>
            </a:lvl1pPr>
          </a:lstStyle>
          <a:p>
            <a:endParaRPr lang="en-US" dirty="0"/>
          </a:p>
        </p:txBody>
      </p:sp>
      <p:sp>
        <p:nvSpPr>
          <p:cNvPr id="126" name="Slide number"/>
          <p:cNvSpPr>
            <a:spLocks noChangeArrowheads="1"/>
          </p:cNvSpPr>
          <p:nvPr/>
        </p:nvSpPr>
        <p:spPr bwMode="gray">
          <a:xfrm>
            <a:off x="6000738" y="6337843"/>
            <a:ext cx="190523" cy="186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oAutofit/>
          </a:bodyPr>
          <a:lstStyle/>
          <a:p>
            <a:pPr algn="ctr" defTabSz="845344" rtl="0" eaLnBrk="0" fontAlgn="base" hangingPunct="0">
              <a:lnSpc>
                <a:spcPct val="100000"/>
              </a:lnSpc>
              <a:spcBef>
                <a:spcPts val="0"/>
              </a:spcBef>
              <a:spcAft>
                <a:spcPts val="0"/>
              </a:spcAft>
            </a:pPr>
            <a:fld id="{1CF9EA00-886D-43B8-A53F-CB3B22E97C6F}" type="slidenum">
              <a:rPr lang="en-GB" altLang="zh-TW" sz="938" b="0" i="0" kern="1200" baseline="0" smtClean="0">
                <a:solidFill>
                  <a:schemeClr val="tx1"/>
                </a:solidFill>
                <a:latin typeface="Arial" panose="020B0604020202020204" pitchFamily="34" charset="0"/>
                <a:ea typeface="SimHei"/>
                <a:cs typeface="Arial" charset="0"/>
              </a:rPr>
              <a:pPr algn="ctr" defTabSz="845344" rtl="0" eaLnBrk="0" fontAlgn="base" hangingPunct="0">
                <a:lnSpc>
                  <a:spcPct val="100000"/>
                </a:lnSpc>
                <a:spcBef>
                  <a:spcPts val="0"/>
                </a:spcBef>
                <a:spcAft>
                  <a:spcPts val="0"/>
                </a:spcAft>
              </a:pPr>
              <a:t>‹#›</a:t>
            </a:fld>
            <a:endParaRPr lang="en-GB" altLang="zh-TW" sz="938" b="0" i="0" kern="1200" baseline="0" dirty="0">
              <a:solidFill>
                <a:schemeClr val="tx1"/>
              </a:solidFill>
              <a:latin typeface="Arial" panose="020B0604020202020204" pitchFamily="34" charset="0"/>
              <a:ea typeface="SimHei"/>
              <a:cs typeface="Arial" charset="0"/>
            </a:endParaRPr>
          </a:p>
        </p:txBody>
      </p:sp>
      <p:grpSp>
        <p:nvGrpSpPr>
          <p:cNvPr id="5" name="Background grid" hidden="1"/>
          <p:cNvGrpSpPr/>
          <p:nvPr/>
        </p:nvGrpSpPr>
        <p:grpSpPr>
          <a:xfrm>
            <a:off x="382804" y="466780"/>
            <a:ext cx="11402817" cy="5818031"/>
            <a:chOff x="408275" y="497898"/>
            <a:chExt cx="12161520" cy="6205900"/>
          </a:xfrm>
        </p:grpSpPr>
        <p:sp>
          <p:nvSpPr>
            <p:cNvPr id="6" name="Rectangle 5" hidden="1"/>
            <p:cNvSpPr/>
            <p:nvPr userDrawn="1"/>
          </p:nvSpPr>
          <p:spPr bwMode="gray">
            <a:xfrm>
              <a:off x="11621981" y="497898"/>
              <a:ext cx="947814" cy="607002"/>
            </a:xfrm>
            <a:prstGeom prst="rect">
              <a:avLst/>
            </a:prstGeom>
            <a:noFill/>
            <a:ln w="6350" algn="ctr">
              <a:solidFill>
                <a:schemeClr val="bg1">
                  <a:lumMod val="75000"/>
                </a:schemeClr>
              </a:solidFill>
              <a:prstDash val="dash"/>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lvl="0" algn="ctr" defTabSz="845344" eaLnBrk="0"/>
              <a:r>
                <a:rPr lang="en-GB" sz="750" b="0" i="0" baseline="0" dirty="0" smtClean="0">
                  <a:solidFill>
                    <a:schemeClr val="bg1">
                      <a:lumMod val="75000"/>
                    </a:schemeClr>
                  </a:solidFill>
                  <a:latin typeface="Arial" panose="020B0604020202020204" pitchFamily="34" charset="0"/>
                  <a:ea typeface="SimHei"/>
                </a:rPr>
                <a:t>Third party logo</a:t>
              </a:r>
            </a:p>
          </p:txBody>
        </p:sp>
        <p:sp>
          <p:nvSpPr>
            <p:cNvPr id="7" name="Rectangle 273" hidden="1"/>
            <p:cNvSpPr>
              <a:spLocks noChangeArrowheads="1"/>
            </p:cNvSpPr>
            <p:nvPr userDrawn="1"/>
          </p:nvSpPr>
          <p:spPr bwMode="auto">
            <a:xfrm>
              <a:off x="408275" y="1370541"/>
              <a:ext cx="5989397" cy="2577040"/>
            </a:xfrm>
            <a:prstGeom prst="rect">
              <a:avLst/>
            </a:prstGeom>
            <a:noFill/>
            <a:ln w="6350" algn="ctr">
              <a:solidFill>
                <a:schemeClr val="bg1">
                  <a:lumMod val="75000"/>
                </a:schemeClr>
              </a:solidFill>
              <a:prstDash val="dash"/>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249" tIns="44124" rIns="88249" bIns="44124" anchor="ctr"/>
            <a:lstStyle>
              <a:lvl1pPr defTabSz="901700">
                <a:spcBef>
                  <a:spcPct val="50000"/>
                </a:spcBef>
                <a:defRPr sz="600" b="1" i="1">
                  <a:solidFill>
                    <a:schemeClr val="tx1"/>
                  </a:solidFill>
                  <a:latin typeface="Arial" panose="020B0604020202020204" pitchFamily="34" charset="0"/>
                  <a:cs typeface="Arial" panose="020B0604020202020204" pitchFamily="34" charset="0"/>
                </a:defRPr>
              </a:lvl1pPr>
              <a:lvl2pPr marL="441325" defTabSz="901700">
                <a:spcBef>
                  <a:spcPct val="50000"/>
                </a:spcBef>
                <a:defRPr sz="600" b="1" i="1">
                  <a:solidFill>
                    <a:schemeClr val="tx1"/>
                  </a:solidFill>
                  <a:latin typeface="Arial" panose="020B0604020202020204" pitchFamily="34" charset="0"/>
                  <a:cs typeface="Arial" panose="020B0604020202020204" pitchFamily="34" charset="0"/>
                </a:defRPr>
              </a:lvl2pPr>
              <a:lvl3pPr marL="882650" defTabSz="901700">
                <a:spcBef>
                  <a:spcPct val="50000"/>
                </a:spcBef>
                <a:defRPr sz="600" b="1" i="1">
                  <a:solidFill>
                    <a:schemeClr val="tx1"/>
                  </a:solidFill>
                  <a:latin typeface="Arial" panose="020B0604020202020204" pitchFamily="34" charset="0"/>
                  <a:cs typeface="Arial" panose="020B0604020202020204" pitchFamily="34" charset="0"/>
                </a:defRPr>
              </a:lvl3pPr>
              <a:lvl4pPr marL="1323975" defTabSz="901700">
                <a:spcBef>
                  <a:spcPct val="50000"/>
                </a:spcBef>
                <a:defRPr sz="600" b="1" i="1">
                  <a:solidFill>
                    <a:schemeClr val="tx1"/>
                  </a:solidFill>
                  <a:latin typeface="Arial" panose="020B0604020202020204" pitchFamily="34" charset="0"/>
                  <a:cs typeface="Arial" panose="020B0604020202020204" pitchFamily="34" charset="0"/>
                </a:defRPr>
              </a:lvl4pPr>
              <a:lvl5pPr marL="1765300" defTabSz="901700">
                <a:spcBef>
                  <a:spcPct val="50000"/>
                </a:spcBef>
                <a:defRPr sz="600" b="1" i="1">
                  <a:solidFill>
                    <a:schemeClr val="tx1"/>
                  </a:solidFill>
                  <a:latin typeface="Arial" panose="020B0604020202020204" pitchFamily="34" charset="0"/>
                  <a:cs typeface="Arial" panose="020B0604020202020204" pitchFamily="34" charset="0"/>
                </a:defRPr>
              </a:lvl5pPr>
              <a:lvl6pPr marL="2222500" algn="ctr" defTabSz="901700" eaLnBrk="0" fontAlgn="base" hangingPunct="0">
                <a:spcBef>
                  <a:spcPct val="50000"/>
                </a:spcBef>
                <a:spcAft>
                  <a:spcPct val="0"/>
                </a:spcAft>
                <a:defRPr sz="600" b="1" i="1">
                  <a:solidFill>
                    <a:schemeClr val="tx1"/>
                  </a:solidFill>
                  <a:latin typeface="Arial" panose="020B0604020202020204" pitchFamily="34" charset="0"/>
                  <a:cs typeface="Arial" panose="020B0604020202020204" pitchFamily="34" charset="0"/>
                </a:defRPr>
              </a:lvl6pPr>
              <a:lvl7pPr marL="2679700" algn="ctr" defTabSz="901700" eaLnBrk="0" fontAlgn="base" hangingPunct="0">
                <a:spcBef>
                  <a:spcPct val="50000"/>
                </a:spcBef>
                <a:spcAft>
                  <a:spcPct val="0"/>
                </a:spcAft>
                <a:defRPr sz="600" b="1" i="1">
                  <a:solidFill>
                    <a:schemeClr val="tx1"/>
                  </a:solidFill>
                  <a:latin typeface="Arial" panose="020B0604020202020204" pitchFamily="34" charset="0"/>
                  <a:cs typeface="Arial" panose="020B0604020202020204" pitchFamily="34" charset="0"/>
                </a:defRPr>
              </a:lvl7pPr>
              <a:lvl8pPr marL="3136900" algn="ctr" defTabSz="901700" eaLnBrk="0" fontAlgn="base" hangingPunct="0">
                <a:spcBef>
                  <a:spcPct val="50000"/>
                </a:spcBef>
                <a:spcAft>
                  <a:spcPct val="0"/>
                </a:spcAft>
                <a:defRPr sz="600" b="1" i="1">
                  <a:solidFill>
                    <a:schemeClr val="tx1"/>
                  </a:solidFill>
                  <a:latin typeface="Arial" panose="020B0604020202020204" pitchFamily="34" charset="0"/>
                  <a:cs typeface="Arial" panose="020B0604020202020204" pitchFamily="34" charset="0"/>
                </a:defRPr>
              </a:lvl8pPr>
              <a:lvl9pPr marL="3594100" algn="ctr" defTabSz="901700" eaLnBrk="0" fontAlgn="base" hangingPunct="0">
                <a:spcBef>
                  <a:spcPct val="50000"/>
                </a:spcBef>
                <a:spcAft>
                  <a:spcPct val="0"/>
                </a:spcAft>
                <a:defRPr sz="600" b="1" i="1">
                  <a:solidFill>
                    <a:schemeClr val="tx1"/>
                  </a:solidFill>
                  <a:latin typeface="Arial" panose="020B0604020202020204" pitchFamily="34" charset="0"/>
                  <a:cs typeface="Arial" panose="020B0604020202020204" pitchFamily="34" charset="0"/>
                </a:defRPr>
              </a:lvl9pPr>
            </a:lstStyle>
            <a:p>
              <a:pPr eaLnBrk="0"/>
              <a:endParaRPr lang="en-GB" altLang="en-US" sz="656" b="0" dirty="0">
                <a:latin typeface="Arial" panose="020B0604020202020204" pitchFamily="34" charset="0"/>
              </a:endParaRPr>
            </a:p>
          </p:txBody>
        </p:sp>
        <p:sp>
          <p:nvSpPr>
            <p:cNvPr id="8" name="Rectangle 274" hidden="1"/>
            <p:cNvSpPr>
              <a:spLocks noChangeArrowheads="1"/>
            </p:cNvSpPr>
            <p:nvPr userDrawn="1"/>
          </p:nvSpPr>
          <p:spPr bwMode="auto">
            <a:xfrm>
              <a:off x="408275" y="4126758"/>
              <a:ext cx="5989397" cy="2577040"/>
            </a:xfrm>
            <a:prstGeom prst="rect">
              <a:avLst/>
            </a:prstGeom>
            <a:noFill/>
            <a:ln w="6350" algn="ctr">
              <a:solidFill>
                <a:schemeClr val="bg1">
                  <a:lumMod val="75000"/>
                </a:schemeClr>
              </a:solidFill>
              <a:prstDash val="dash"/>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defTabSz="901700">
                <a:spcBef>
                  <a:spcPct val="50000"/>
                </a:spcBef>
                <a:defRPr sz="600" b="1" i="1">
                  <a:solidFill>
                    <a:schemeClr val="tx1"/>
                  </a:solidFill>
                  <a:latin typeface="Arial" panose="020B0604020202020204" pitchFamily="34" charset="0"/>
                  <a:cs typeface="Arial" panose="020B0604020202020204" pitchFamily="34" charset="0"/>
                </a:defRPr>
              </a:lvl1pPr>
              <a:lvl2pPr defTabSz="901700">
                <a:spcBef>
                  <a:spcPct val="50000"/>
                </a:spcBef>
                <a:defRPr sz="600" b="1" i="1">
                  <a:solidFill>
                    <a:schemeClr val="tx1"/>
                  </a:solidFill>
                  <a:latin typeface="Arial" panose="020B0604020202020204" pitchFamily="34" charset="0"/>
                  <a:cs typeface="Arial" panose="020B0604020202020204" pitchFamily="34" charset="0"/>
                </a:defRPr>
              </a:lvl2pPr>
              <a:lvl3pPr defTabSz="901700">
                <a:spcBef>
                  <a:spcPct val="50000"/>
                </a:spcBef>
                <a:defRPr sz="600" b="1" i="1">
                  <a:solidFill>
                    <a:schemeClr val="tx1"/>
                  </a:solidFill>
                  <a:latin typeface="Arial" panose="020B0604020202020204" pitchFamily="34" charset="0"/>
                  <a:cs typeface="Arial" panose="020B0604020202020204" pitchFamily="34" charset="0"/>
                </a:defRPr>
              </a:lvl3pPr>
              <a:lvl4pPr defTabSz="901700">
                <a:spcBef>
                  <a:spcPct val="50000"/>
                </a:spcBef>
                <a:defRPr sz="600" b="1" i="1">
                  <a:solidFill>
                    <a:schemeClr val="tx1"/>
                  </a:solidFill>
                  <a:latin typeface="Arial" panose="020B0604020202020204" pitchFamily="34" charset="0"/>
                  <a:cs typeface="Arial" panose="020B0604020202020204" pitchFamily="34" charset="0"/>
                </a:defRPr>
              </a:lvl4pPr>
              <a:lvl5pPr defTabSz="901700">
                <a:spcBef>
                  <a:spcPct val="50000"/>
                </a:spcBef>
                <a:defRPr sz="600" b="1" i="1">
                  <a:solidFill>
                    <a:schemeClr val="tx1"/>
                  </a:solidFill>
                  <a:latin typeface="Arial" panose="020B0604020202020204" pitchFamily="34" charset="0"/>
                  <a:cs typeface="Arial" panose="020B0604020202020204" pitchFamily="34" charset="0"/>
                </a:defRPr>
              </a:lvl5pPr>
              <a:lvl6pPr algn="ctr" defTabSz="901700" eaLnBrk="0" fontAlgn="base" hangingPunct="0">
                <a:spcBef>
                  <a:spcPct val="50000"/>
                </a:spcBef>
                <a:spcAft>
                  <a:spcPct val="0"/>
                </a:spcAft>
                <a:defRPr sz="600" b="1" i="1">
                  <a:solidFill>
                    <a:schemeClr val="tx1"/>
                  </a:solidFill>
                  <a:latin typeface="Arial" panose="020B0604020202020204" pitchFamily="34" charset="0"/>
                  <a:cs typeface="Arial" panose="020B0604020202020204" pitchFamily="34" charset="0"/>
                </a:defRPr>
              </a:lvl6pPr>
              <a:lvl7pPr algn="ctr" defTabSz="901700" eaLnBrk="0" fontAlgn="base" hangingPunct="0">
                <a:spcBef>
                  <a:spcPct val="50000"/>
                </a:spcBef>
                <a:spcAft>
                  <a:spcPct val="0"/>
                </a:spcAft>
                <a:defRPr sz="600" b="1" i="1">
                  <a:solidFill>
                    <a:schemeClr val="tx1"/>
                  </a:solidFill>
                  <a:latin typeface="Arial" panose="020B0604020202020204" pitchFamily="34" charset="0"/>
                  <a:cs typeface="Arial" panose="020B0604020202020204" pitchFamily="34" charset="0"/>
                </a:defRPr>
              </a:lvl7pPr>
              <a:lvl8pPr algn="ctr" defTabSz="901700" eaLnBrk="0" fontAlgn="base" hangingPunct="0">
                <a:spcBef>
                  <a:spcPct val="50000"/>
                </a:spcBef>
                <a:spcAft>
                  <a:spcPct val="0"/>
                </a:spcAft>
                <a:defRPr sz="600" b="1" i="1">
                  <a:solidFill>
                    <a:schemeClr val="tx1"/>
                  </a:solidFill>
                  <a:latin typeface="Arial" panose="020B0604020202020204" pitchFamily="34" charset="0"/>
                  <a:cs typeface="Arial" panose="020B0604020202020204" pitchFamily="34" charset="0"/>
                </a:defRPr>
              </a:lvl8pPr>
              <a:lvl9pPr algn="ctr" defTabSz="901700" eaLnBrk="0" fontAlgn="base" hangingPunct="0">
                <a:spcBef>
                  <a:spcPct val="50000"/>
                </a:spcBef>
                <a:spcAft>
                  <a:spcPct val="0"/>
                </a:spcAft>
                <a:defRPr sz="600" b="1" i="1">
                  <a:solidFill>
                    <a:schemeClr val="tx1"/>
                  </a:solidFill>
                  <a:latin typeface="Arial" panose="020B0604020202020204" pitchFamily="34" charset="0"/>
                  <a:cs typeface="Arial" panose="020B0604020202020204" pitchFamily="34" charset="0"/>
                </a:defRPr>
              </a:lvl9pPr>
            </a:lstStyle>
            <a:p>
              <a:pPr eaLnBrk="0"/>
              <a:endParaRPr lang="en-GB" altLang="en-US" sz="656" b="0" dirty="0">
                <a:latin typeface="Arial" panose="020B0604020202020204" pitchFamily="34" charset="0"/>
              </a:endParaRPr>
            </a:p>
          </p:txBody>
        </p:sp>
        <p:sp>
          <p:nvSpPr>
            <p:cNvPr id="9" name="Rectangle 278" hidden="1"/>
            <p:cNvSpPr>
              <a:spLocks noChangeArrowheads="1"/>
            </p:cNvSpPr>
            <p:nvPr userDrawn="1"/>
          </p:nvSpPr>
          <p:spPr bwMode="auto">
            <a:xfrm>
              <a:off x="6580398" y="1370541"/>
              <a:ext cx="5989397" cy="2577040"/>
            </a:xfrm>
            <a:prstGeom prst="rect">
              <a:avLst/>
            </a:prstGeom>
            <a:noFill/>
            <a:ln w="6350" algn="ctr">
              <a:solidFill>
                <a:schemeClr val="bg1">
                  <a:lumMod val="75000"/>
                </a:schemeClr>
              </a:solidFill>
              <a:prstDash val="dash"/>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249" tIns="44124" rIns="88249" bIns="44124" anchor="ctr"/>
            <a:lstStyle>
              <a:lvl1pPr defTabSz="901700">
                <a:spcBef>
                  <a:spcPct val="50000"/>
                </a:spcBef>
                <a:defRPr sz="600" b="1" i="1">
                  <a:solidFill>
                    <a:schemeClr val="tx1"/>
                  </a:solidFill>
                  <a:latin typeface="Arial" panose="020B0604020202020204" pitchFamily="34" charset="0"/>
                  <a:cs typeface="Arial" panose="020B0604020202020204" pitchFamily="34" charset="0"/>
                </a:defRPr>
              </a:lvl1pPr>
              <a:lvl2pPr marL="441325" defTabSz="901700">
                <a:spcBef>
                  <a:spcPct val="50000"/>
                </a:spcBef>
                <a:defRPr sz="600" b="1" i="1">
                  <a:solidFill>
                    <a:schemeClr val="tx1"/>
                  </a:solidFill>
                  <a:latin typeface="Arial" panose="020B0604020202020204" pitchFamily="34" charset="0"/>
                  <a:cs typeface="Arial" panose="020B0604020202020204" pitchFamily="34" charset="0"/>
                </a:defRPr>
              </a:lvl2pPr>
              <a:lvl3pPr marL="882650" defTabSz="901700">
                <a:spcBef>
                  <a:spcPct val="50000"/>
                </a:spcBef>
                <a:defRPr sz="600" b="1" i="1">
                  <a:solidFill>
                    <a:schemeClr val="tx1"/>
                  </a:solidFill>
                  <a:latin typeface="Arial" panose="020B0604020202020204" pitchFamily="34" charset="0"/>
                  <a:cs typeface="Arial" panose="020B0604020202020204" pitchFamily="34" charset="0"/>
                </a:defRPr>
              </a:lvl3pPr>
              <a:lvl4pPr marL="1323975" defTabSz="901700">
                <a:spcBef>
                  <a:spcPct val="50000"/>
                </a:spcBef>
                <a:defRPr sz="600" b="1" i="1">
                  <a:solidFill>
                    <a:schemeClr val="tx1"/>
                  </a:solidFill>
                  <a:latin typeface="Arial" panose="020B0604020202020204" pitchFamily="34" charset="0"/>
                  <a:cs typeface="Arial" panose="020B0604020202020204" pitchFamily="34" charset="0"/>
                </a:defRPr>
              </a:lvl4pPr>
              <a:lvl5pPr marL="1765300" defTabSz="901700">
                <a:spcBef>
                  <a:spcPct val="50000"/>
                </a:spcBef>
                <a:defRPr sz="600" b="1" i="1">
                  <a:solidFill>
                    <a:schemeClr val="tx1"/>
                  </a:solidFill>
                  <a:latin typeface="Arial" panose="020B0604020202020204" pitchFamily="34" charset="0"/>
                  <a:cs typeface="Arial" panose="020B0604020202020204" pitchFamily="34" charset="0"/>
                </a:defRPr>
              </a:lvl5pPr>
              <a:lvl6pPr marL="2222500" algn="ctr" defTabSz="901700" eaLnBrk="0" fontAlgn="base" hangingPunct="0">
                <a:spcBef>
                  <a:spcPct val="50000"/>
                </a:spcBef>
                <a:spcAft>
                  <a:spcPct val="0"/>
                </a:spcAft>
                <a:defRPr sz="600" b="1" i="1">
                  <a:solidFill>
                    <a:schemeClr val="tx1"/>
                  </a:solidFill>
                  <a:latin typeface="Arial" panose="020B0604020202020204" pitchFamily="34" charset="0"/>
                  <a:cs typeface="Arial" panose="020B0604020202020204" pitchFamily="34" charset="0"/>
                </a:defRPr>
              </a:lvl6pPr>
              <a:lvl7pPr marL="2679700" algn="ctr" defTabSz="901700" eaLnBrk="0" fontAlgn="base" hangingPunct="0">
                <a:spcBef>
                  <a:spcPct val="50000"/>
                </a:spcBef>
                <a:spcAft>
                  <a:spcPct val="0"/>
                </a:spcAft>
                <a:defRPr sz="600" b="1" i="1">
                  <a:solidFill>
                    <a:schemeClr val="tx1"/>
                  </a:solidFill>
                  <a:latin typeface="Arial" panose="020B0604020202020204" pitchFamily="34" charset="0"/>
                  <a:cs typeface="Arial" panose="020B0604020202020204" pitchFamily="34" charset="0"/>
                </a:defRPr>
              </a:lvl7pPr>
              <a:lvl8pPr marL="3136900" algn="ctr" defTabSz="901700" eaLnBrk="0" fontAlgn="base" hangingPunct="0">
                <a:spcBef>
                  <a:spcPct val="50000"/>
                </a:spcBef>
                <a:spcAft>
                  <a:spcPct val="0"/>
                </a:spcAft>
                <a:defRPr sz="600" b="1" i="1">
                  <a:solidFill>
                    <a:schemeClr val="tx1"/>
                  </a:solidFill>
                  <a:latin typeface="Arial" panose="020B0604020202020204" pitchFamily="34" charset="0"/>
                  <a:cs typeface="Arial" panose="020B0604020202020204" pitchFamily="34" charset="0"/>
                </a:defRPr>
              </a:lvl8pPr>
              <a:lvl9pPr marL="3594100" algn="ctr" defTabSz="901700" eaLnBrk="0" fontAlgn="base" hangingPunct="0">
                <a:spcBef>
                  <a:spcPct val="50000"/>
                </a:spcBef>
                <a:spcAft>
                  <a:spcPct val="0"/>
                </a:spcAft>
                <a:defRPr sz="600" b="1" i="1">
                  <a:solidFill>
                    <a:schemeClr val="tx1"/>
                  </a:solidFill>
                  <a:latin typeface="Arial" panose="020B0604020202020204" pitchFamily="34" charset="0"/>
                  <a:cs typeface="Arial" panose="020B0604020202020204" pitchFamily="34" charset="0"/>
                </a:defRPr>
              </a:lvl9pPr>
            </a:lstStyle>
            <a:p>
              <a:pPr eaLnBrk="0"/>
              <a:endParaRPr lang="en-GB" altLang="en-US" sz="656" b="0" dirty="0">
                <a:latin typeface="Arial" panose="020B0604020202020204" pitchFamily="34" charset="0"/>
              </a:endParaRPr>
            </a:p>
          </p:txBody>
        </p:sp>
        <p:sp>
          <p:nvSpPr>
            <p:cNvPr id="10" name="Rectangle 279" hidden="1"/>
            <p:cNvSpPr>
              <a:spLocks noChangeArrowheads="1"/>
            </p:cNvSpPr>
            <p:nvPr userDrawn="1"/>
          </p:nvSpPr>
          <p:spPr bwMode="auto">
            <a:xfrm>
              <a:off x="6580398" y="4126758"/>
              <a:ext cx="5989397" cy="2577040"/>
            </a:xfrm>
            <a:prstGeom prst="rect">
              <a:avLst/>
            </a:prstGeom>
            <a:noFill/>
            <a:ln w="6350" algn="ctr">
              <a:solidFill>
                <a:schemeClr val="bg1">
                  <a:lumMod val="75000"/>
                </a:schemeClr>
              </a:solidFill>
              <a:prstDash val="dash"/>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defTabSz="901700">
                <a:spcBef>
                  <a:spcPct val="50000"/>
                </a:spcBef>
                <a:defRPr sz="600" b="1" i="1">
                  <a:solidFill>
                    <a:schemeClr val="tx1"/>
                  </a:solidFill>
                  <a:latin typeface="Arial" panose="020B0604020202020204" pitchFamily="34" charset="0"/>
                  <a:cs typeface="Arial" panose="020B0604020202020204" pitchFamily="34" charset="0"/>
                </a:defRPr>
              </a:lvl1pPr>
              <a:lvl2pPr defTabSz="901700">
                <a:spcBef>
                  <a:spcPct val="50000"/>
                </a:spcBef>
                <a:defRPr sz="600" b="1" i="1">
                  <a:solidFill>
                    <a:schemeClr val="tx1"/>
                  </a:solidFill>
                  <a:latin typeface="Arial" panose="020B0604020202020204" pitchFamily="34" charset="0"/>
                  <a:cs typeface="Arial" panose="020B0604020202020204" pitchFamily="34" charset="0"/>
                </a:defRPr>
              </a:lvl2pPr>
              <a:lvl3pPr defTabSz="901700">
                <a:spcBef>
                  <a:spcPct val="50000"/>
                </a:spcBef>
                <a:defRPr sz="600" b="1" i="1">
                  <a:solidFill>
                    <a:schemeClr val="tx1"/>
                  </a:solidFill>
                  <a:latin typeface="Arial" panose="020B0604020202020204" pitchFamily="34" charset="0"/>
                  <a:cs typeface="Arial" panose="020B0604020202020204" pitchFamily="34" charset="0"/>
                </a:defRPr>
              </a:lvl3pPr>
              <a:lvl4pPr defTabSz="901700">
                <a:spcBef>
                  <a:spcPct val="50000"/>
                </a:spcBef>
                <a:defRPr sz="600" b="1" i="1">
                  <a:solidFill>
                    <a:schemeClr val="tx1"/>
                  </a:solidFill>
                  <a:latin typeface="Arial" panose="020B0604020202020204" pitchFamily="34" charset="0"/>
                  <a:cs typeface="Arial" panose="020B0604020202020204" pitchFamily="34" charset="0"/>
                </a:defRPr>
              </a:lvl4pPr>
              <a:lvl5pPr defTabSz="901700">
                <a:spcBef>
                  <a:spcPct val="50000"/>
                </a:spcBef>
                <a:defRPr sz="600" b="1" i="1">
                  <a:solidFill>
                    <a:schemeClr val="tx1"/>
                  </a:solidFill>
                  <a:latin typeface="Arial" panose="020B0604020202020204" pitchFamily="34" charset="0"/>
                  <a:cs typeface="Arial" panose="020B0604020202020204" pitchFamily="34" charset="0"/>
                </a:defRPr>
              </a:lvl5pPr>
              <a:lvl6pPr algn="ctr" defTabSz="901700" eaLnBrk="0" fontAlgn="base" hangingPunct="0">
                <a:spcBef>
                  <a:spcPct val="50000"/>
                </a:spcBef>
                <a:spcAft>
                  <a:spcPct val="0"/>
                </a:spcAft>
                <a:defRPr sz="600" b="1" i="1">
                  <a:solidFill>
                    <a:schemeClr val="tx1"/>
                  </a:solidFill>
                  <a:latin typeface="Arial" panose="020B0604020202020204" pitchFamily="34" charset="0"/>
                  <a:cs typeface="Arial" panose="020B0604020202020204" pitchFamily="34" charset="0"/>
                </a:defRPr>
              </a:lvl6pPr>
              <a:lvl7pPr algn="ctr" defTabSz="901700" eaLnBrk="0" fontAlgn="base" hangingPunct="0">
                <a:spcBef>
                  <a:spcPct val="50000"/>
                </a:spcBef>
                <a:spcAft>
                  <a:spcPct val="0"/>
                </a:spcAft>
                <a:defRPr sz="600" b="1" i="1">
                  <a:solidFill>
                    <a:schemeClr val="tx1"/>
                  </a:solidFill>
                  <a:latin typeface="Arial" panose="020B0604020202020204" pitchFamily="34" charset="0"/>
                  <a:cs typeface="Arial" panose="020B0604020202020204" pitchFamily="34" charset="0"/>
                </a:defRPr>
              </a:lvl7pPr>
              <a:lvl8pPr algn="ctr" defTabSz="901700" eaLnBrk="0" fontAlgn="base" hangingPunct="0">
                <a:spcBef>
                  <a:spcPct val="50000"/>
                </a:spcBef>
                <a:spcAft>
                  <a:spcPct val="0"/>
                </a:spcAft>
                <a:defRPr sz="600" b="1" i="1">
                  <a:solidFill>
                    <a:schemeClr val="tx1"/>
                  </a:solidFill>
                  <a:latin typeface="Arial" panose="020B0604020202020204" pitchFamily="34" charset="0"/>
                  <a:cs typeface="Arial" panose="020B0604020202020204" pitchFamily="34" charset="0"/>
                </a:defRPr>
              </a:lvl8pPr>
              <a:lvl9pPr algn="ctr" defTabSz="901700" eaLnBrk="0" fontAlgn="base" hangingPunct="0">
                <a:spcBef>
                  <a:spcPct val="50000"/>
                </a:spcBef>
                <a:spcAft>
                  <a:spcPct val="0"/>
                </a:spcAft>
                <a:defRPr sz="600" b="1" i="1">
                  <a:solidFill>
                    <a:schemeClr val="tx1"/>
                  </a:solidFill>
                  <a:latin typeface="Arial" panose="020B0604020202020204" pitchFamily="34" charset="0"/>
                  <a:cs typeface="Arial" panose="020B0604020202020204" pitchFamily="34" charset="0"/>
                </a:defRPr>
              </a:lvl9pPr>
            </a:lstStyle>
            <a:p>
              <a:pPr eaLnBrk="0"/>
              <a:endParaRPr lang="en-GB" altLang="en-US" sz="656" b="0" dirty="0">
                <a:latin typeface="Arial" panose="020B0604020202020204" pitchFamily="34" charset="0"/>
              </a:endParaRPr>
            </a:p>
          </p:txBody>
        </p:sp>
      </p:grpSp>
    </p:spTree>
    <p:extLst>
      <p:ext uri="{BB962C8B-B14F-4D97-AF65-F5344CB8AC3E}">
        <p14:creationId xmlns:p14="http://schemas.microsoft.com/office/powerpoint/2010/main" val="821035455"/>
      </p:ext>
    </p:extLst>
  </p:cSld>
  <p:clrMap bg1="lt1" tx1="dk1" bg2="lt2" tx2="dk2" accent1="accent1" accent2="accent2" accent3="accent3" accent4="accent4" accent5="accent5" accent6="accent6" hlink="hlink" folHlink="folHlink"/>
  <p:sldLayoutIdLst>
    <p:sldLayoutId id="2147483747" r:id="rId1"/>
  </p:sldLayoutIdLst>
  <p:timing>
    <p:tnLst>
      <p:par>
        <p:cTn id="1" dur="indefinite" restart="never" nodeType="tmRoot"/>
      </p:par>
    </p:tnLst>
  </p:timing>
  <p:hf hdr="0" dt="0"/>
  <p:txStyles>
    <p:titleStyle>
      <a:lvl1pPr algn="l" defTabSz="1102012" rtl="0" eaLnBrk="0" fontAlgn="base" hangingPunct="1">
        <a:lnSpc>
          <a:spcPct val="90000"/>
        </a:lnSpc>
        <a:spcBef>
          <a:spcPct val="0"/>
        </a:spcBef>
        <a:spcAft>
          <a:spcPct val="0"/>
        </a:spcAft>
        <a:defRPr sz="1688" b="1" baseline="0">
          <a:solidFill>
            <a:schemeClr val="tx1"/>
          </a:solidFill>
          <a:latin typeface="Arial" panose="020B0604020202020204" pitchFamily="34" charset="0"/>
          <a:ea typeface="SimHei"/>
          <a:cs typeface="+mj-cs"/>
        </a:defRPr>
      </a:lvl1pPr>
      <a:lvl2pPr algn="l" defTabSz="1102012" rtl="0" eaLnBrk="1" fontAlgn="base" hangingPunct="1">
        <a:lnSpc>
          <a:spcPct val="90000"/>
        </a:lnSpc>
        <a:spcBef>
          <a:spcPct val="0"/>
        </a:spcBef>
        <a:spcAft>
          <a:spcPct val="0"/>
        </a:spcAft>
        <a:defRPr sz="2080">
          <a:solidFill>
            <a:schemeClr val="tx2"/>
          </a:solidFill>
          <a:latin typeface="Arial" charset="0"/>
          <a:cs typeface="Arial" charset="0"/>
        </a:defRPr>
      </a:lvl2pPr>
      <a:lvl3pPr algn="l" defTabSz="1102012" rtl="0" eaLnBrk="1" fontAlgn="base" hangingPunct="1">
        <a:lnSpc>
          <a:spcPct val="90000"/>
        </a:lnSpc>
        <a:spcBef>
          <a:spcPct val="0"/>
        </a:spcBef>
        <a:spcAft>
          <a:spcPct val="0"/>
        </a:spcAft>
        <a:defRPr sz="2080">
          <a:solidFill>
            <a:schemeClr val="tx2"/>
          </a:solidFill>
          <a:latin typeface="Arial" charset="0"/>
          <a:cs typeface="Arial" charset="0"/>
        </a:defRPr>
      </a:lvl3pPr>
      <a:lvl4pPr algn="l" defTabSz="1102012" rtl="0" eaLnBrk="1" fontAlgn="base" hangingPunct="1">
        <a:lnSpc>
          <a:spcPct val="90000"/>
        </a:lnSpc>
        <a:spcBef>
          <a:spcPct val="0"/>
        </a:spcBef>
        <a:spcAft>
          <a:spcPct val="0"/>
        </a:spcAft>
        <a:defRPr sz="2080">
          <a:solidFill>
            <a:schemeClr val="tx2"/>
          </a:solidFill>
          <a:latin typeface="Arial" charset="0"/>
          <a:cs typeface="Arial" charset="0"/>
        </a:defRPr>
      </a:lvl4pPr>
      <a:lvl5pPr algn="l" defTabSz="1102012" rtl="0" eaLnBrk="1" fontAlgn="base" hangingPunct="1">
        <a:lnSpc>
          <a:spcPct val="90000"/>
        </a:lnSpc>
        <a:spcBef>
          <a:spcPct val="0"/>
        </a:spcBef>
        <a:spcAft>
          <a:spcPct val="0"/>
        </a:spcAft>
        <a:defRPr sz="2080">
          <a:solidFill>
            <a:schemeClr val="tx2"/>
          </a:solidFill>
          <a:latin typeface="Arial" charset="0"/>
          <a:cs typeface="Arial" charset="0"/>
        </a:defRPr>
      </a:lvl5pPr>
      <a:lvl6pPr marL="432397" algn="l" defTabSz="1049464" rtl="0" eaLnBrk="1" fontAlgn="base" hangingPunct="1">
        <a:spcBef>
          <a:spcPct val="0"/>
        </a:spcBef>
        <a:spcAft>
          <a:spcPct val="0"/>
        </a:spcAft>
        <a:defRPr sz="2270">
          <a:solidFill>
            <a:schemeClr val="accent1"/>
          </a:solidFill>
          <a:latin typeface="Arial" charset="0"/>
          <a:cs typeface="Arial" charset="0"/>
        </a:defRPr>
      </a:lvl6pPr>
      <a:lvl7pPr marL="864794" algn="l" defTabSz="1049464" rtl="0" eaLnBrk="1" fontAlgn="base" hangingPunct="1">
        <a:spcBef>
          <a:spcPct val="0"/>
        </a:spcBef>
        <a:spcAft>
          <a:spcPct val="0"/>
        </a:spcAft>
        <a:defRPr sz="2270">
          <a:solidFill>
            <a:schemeClr val="accent1"/>
          </a:solidFill>
          <a:latin typeface="Arial" charset="0"/>
          <a:cs typeface="Arial" charset="0"/>
        </a:defRPr>
      </a:lvl7pPr>
      <a:lvl8pPr marL="1297191" algn="l" defTabSz="1049464" rtl="0" eaLnBrk="1" fontAlgn="base" hangingPunct="1">
        <a:spcBef>
          <a:spcPct val="0"/>
        </a:spcBef>
        <a:spcAft>
          <a:spcPct val="0"/>
        </a:spcAft>
        <a:defRPr sz="2270">
          <a:solidFill>
            <a:schemeClr val="accent1"/>
          </a:solidFill>
          <a:latin typeface="Arial" charset="0"/>
          <a:cs typeface="Arial" charset="0"/>
        </a:defRPr>
      </a:lvl8pPr>
      <a:lvl9pPr marL="1729587" algn="l" defTabSz="1049464" rtl="0" eaLnBrk="1" fontAlgn="base" hangingPunct="1">
        <a:spcBef>
          <a:spcPct val="0"/>
        </a:spcBef>
        <a:spcAft>
          <a:spcPct val="0"/>
        </a:spcAft>
        <a:defRPr sz="2270">
          <a:solidFill>
            <a:schemeClr val="accent1"/>
          </a:solidFill>
          <a:latin typeface="Arial" charset="0"/>
          <a:cs typeface="Arial" charset="0"/>
        </a:defRPr>
      </a:lvl9pPr>
    </p:titleStyle>
    <p:bodyStyle>
      <a:lvl1pPr marL="0" indent="0" algn="l" defTabSz="852783" rtl="0" eaLnBrk="1" fontAlgn="base" hangingPunct="1">
        <a:spcBef>
          <a:spcPts val="189"/>
        </a:spcBef>
        <a:spcAft>
          <a:spcPct val="0"/>
        </a:spcAft>
        <a:buClr>
          <a:schemeClr val="tx2"/>
        </a:buClr>
        <a:buFont typeface="Symbol" pitchFamily="18" charset="2"/>
        <a:buNone/>
        <a:defRPr lang="en-GB" altLang="zh-TW" sz="1324" baseline="0" dirty="0" smtClean="0">
          <a:solidFill>
            <a:schemeClr val="tx1"/>
          </a:solidFill>
          <a:latin typeface="+mn-lt"/>
          <a:ea typeface="SimHei"/>
          <a:cs typeface="+mn-cs"/>
        </a:defRPr>
      </a:lvl1pPr>
      <a:lvl2pPr marL="216199" indent="-216199" algn="l" defTabSz="852783" rtl="0" eaLnBrk="1" fontAlgn="base" hangingPunct="1">
        <a:spcBef>
          <a:spcPts val="189"/>
        </a:spcBef>
        <a:spcAft>
          <a:spcPct val="0"/>
        </a:spcAft>
        <a:buClr>
          <a:srgbClr val="DB0011"/>
        </a:buClr>
        <a:buFont typeface="Wingdings 2" panose="05020102010507070707" pitchFamily="18" charset="2"/>
        <a:buChar char="®"/>
        <a:defRPr lang="en-GB" altLang="zh-TW" sz="1324" baseline="0" dirty="0" smtClean="0">
          <a:solidFill>
            <a:schemeClr val="tx1"/>
          </a:solidFill>
          <a:latin typeface="+mn-lt"/>
          <a:ea typeface="SimHei"/>
          <a:cs typeface="+mn-cs"/>
        </a:defRPr>
      </a:lvl2pPr>
      <a:lvl3pPr marL="436901" indent="-220703" algn="l" defTabSz="852783" rtl="0" eaLnBrk="1" fontAlgn="base" hangingPunct="1">
        <a:spcBef>
          <a:spcPts val="189"/>
        </a:spcBef>
        <a:spcAft>
          <a:spcPct val="0"/>
        </a:spcAft>
        <a:buClr>
          <a:srgbClr val="DB0011"/>
        </a:buClr>
        <a:buFont typeface="Wingdings 2" panose="05020102010507070707" pitchFamily="18" charset="2"/>
        <a:buChar char=""/>
        <a:defRPr lang="en-GB" altLang="zh-TW" sz="1135" baseline="0" dirty="0" smtClean="0">
          <a:solidFill>
            <a:schemeClr val="tx1"/>
          </a:solidFill>
          <a:latin typeface="+mn-lt"/>
          <a:ea typeface="SimHei"/>
          <a:cs typeface="+mn-cs"/>
        </a:defRPr>
      </a:lvl3pPr>
      <a:lvl4pPr marL="647094" indent="-210193" algn="l" defTabSz="852783" rtl="0" eaLnBrk="1" fontAlgn="base" hangingPunct="1">
        <a:spcBef>
          <a:spcPts val="189"/>
        </a:spcBef>
        <a:spcAft>
          <a:spcPct val="0"/>
        </a:spcAft>
        <a:buClr>
          <a:srgbClr val="DB0011"/>
        </a:buClr>
        <a:buFont typeface="Helvetica Neue for HSBC Lt" panose="020B0404020202020204" pitchFamily="34" charset="0"/>
        <a:buChar char="–"/>
        <a:defRPr lang="en-GB" altLang="zh-TW" sz="946" baseline="0" dirty="0" smtClean="0">
          <a:solidFill>
            <a:schemeClr val="tx1"/>
          </a:solidFill>
          <a:latin typeface="+mn-lt"/>
          <a:ea typeface="SimHei"/>
          <a:cs typeface="+mn-cs"/>
        </a:defRPr>
      </a:lvl4pPr>
      <a:lvl5pPr marL="864794" indent="-217701" algn="l" defTabSz="1102012" rtl="0" eaLnBrk="1" fontAlgn="base" hangingPunct="1">
        <a:spcBef>
          <a:spcPts val="189"/>
        </a:spcBef>
        <a:spcAft>
          <a:spcPct val="0"/>
        </a:spcAft>
        <a:buClr>
          <a:srgbClr val="DB0011"/>
        </a:buClr>
        <a:buFont typeface="Helvetica Neue for HSBC Lt" panose="020B0404020202020204" pitchFamily="34" charset="0"/>
        <a:buChar char="–"/>
        <a:defRPr lang="en-GB" altLang="zh-TW" sz="851" dirty="0">
          <a:solidFill>
            <a:schemeClr val="tx1"/>
          </a:solidFill>
          <a:latin typeface="+mn-lt"/>
          <a:ea typeface="SimHei"/>
          <a:cs typeface="+mn-cs"/>
        </a:defRPr>
      </a:lvl5pPr>
      <a:lvl6pPr marL="1460842" indent="-201185" algn="l" defTabSz="1049464" rtl="0" eaLnBrk="1" fontAlgn="base" hangingPunct="1">
        <a:spcBef>
          <a:spcPct val="20000"/>
        </a:spcBef>
        <a:spcAft>
          <a:spcPct val="0"/>
        </a:spcAft>
        <a:buClr>
          <a:schemeClr val="accent1"/>
        </a:buClr>
        <a:buFont typeface="Times New Roman" pitchFamily="18" charset="0"/>
        <a:buChar char="–"/>
        <a:defRPr sz="757">
          <a:solidFill>
            <a:schemeClr val="tx1"/>
          </a:solidFill>
          <a:latin typeface="+mn-lt"/>
          <a:cs typeface="+mn-cs"/>
        </a:defRPr>
      </a:lvl6pPr>
      <a:lvl7pPr marL="1893238" indent="-201185" algn="l" defTabSz="1049464" rtl="0" eaLnBrk="1" fontAlgn="base" hangingPunct="1">
        <a:spcBef>
          <a:spcPct val="20000"/>
        </a:spcBef>
        <a:spcAft>
          <a:spcPct val="0"/>
        </a:spcAft>
        <a:buClr>
          <a:schemeClr val="accent1"/>
        </a:buClr>
        <a:buFont typeface="Times New Roman" pitchFamily="18" charset="0"/>
        <a:buChar char="–"/>
        <a:defRPr sz="757">
          <a:solidFill>
            <a:schemeClr val="tx1"/>
          </a:solidFill>
          <a:latin typeface="+mn-lt"/>
          <a:cs typeface="+mn-cs"/>
        </a:defRPr>
      </a:lvl7pPr>
      <a:lvl8pPr marL="2325636" indent="-201185" algn="l" defTabSz="1049464" rtl="0" eaLnBrk="1" fontAlgn="base" hangingPunct="1">
        <a:spcBef>
          <a:spcPct val="20000"/>
        </a:spcBef>
        <a:spcAft>
          <a:spcPct val="0"/>
        </a:spcAft>
        <a:buClr>
          <a:schemeClr val="accent1"/>
        </a:buClr>
        <a:buFont typeface="Times New Roman" pitchFamily="18" charset="0"/>
        <a:buChar char="–"/>
        <a:defRPr sz="757">
          <a:solidFill>
            <a:schemeClr val="tx1"/>
          </a:solidFill>
          <a:latin typeface="+mn-lt"/>
          <a:cs typeface="+mn-cs"/>
        </a:defRPr>
      </a:lvl8pPr>
      <a:lvl9pPr marL="2758032" indent="-201185" algn="l" defTabSz="1049464" rtl="0" eaLnBrk="1" fontAlgn="base" hangingPunct="1">
        <a:spcBef>
          <a:spcPct val="20000"/>
        </a:spcBef>
        <a:spcAft>
          <a:spcPct val="0"/>
        </a:spcAft>
        <a:buClr>
          <a:schemeClr val="accent1"/>
        </a:buClr>
        <a:buFont typeface="Times New Roman" pitchFamily="18" charset="0"/>
        <a:buChar char="–"/>
        <a:defRPr sz="757">
          <a:solidFill>
            <a:schemeClr val="tx1"/>
          </a:solidFill>
          <a:latin typeface="+mn-lt"/>
          <a:cs typeface="+mn-cs"/>
        </a:defRPr>
      </a:lvl9pPr>
    </p:bodyStyle>
    <p:otherStyle>
      <a:defPPr>
        <a:defRPr lang="en-US"/>
      </a:defPPr>
      <a:lvl1pPr marL="0" algn="l" defTabSz="864794" rtl="0" eaLnBrk="1" latinLnBrk="0" hangingPunct="1">
        <a:defRPr sz="1702" kern="1200">
          <a:solidFill>
            <a:schemeClr val="tx1"/>
          </a:solidFill>
          <a:latin typeface="+mn-lt"/>
          <a:ea typeface="+mn-ea"/>
          <a:cs typeface="+mn-cs"/>
        </a:defRPr>
      </a:lvl1pPr>
      <a:lvl2pPr marL="432397" algn="l" defTabSz="864794" rtl="0" eaLnBrk="1" latinLnBrk="0" hangingPunct="1">
        <a:defRPr sz="1702" kern="1200">
          <a:solidFill>
            <a:schemeClr val="tx1"/>
          </a:solidFill>
          <a:latin typeface="+mn-lt"/>
          <a:ea typeface="+mn-ea"/>
          <a:cs typeface="+mn-cs"/>
        </a:defRPr>
      </a:lvl2pPr>
      <a:lvl3pPr marL="864794" algn="l" defTabSz="864794" rtl="0" eaLnBrk="1" latinLnBrk="0" hangingPunct="1">
        <a:defRPr sz="1702" kern="1200">
          <a:solidFill>
            <a:schemeClr val="tx1"/>
          </a:solidFill>
          <a:latin typeface="+mn-lt"/>
          <a:ea typeface="+mn-ea"/>
          <a:cs typeface="+mn-cs"/>
        </a:defRPr>
      </a:lvl3pPr>
      <a:lvl4pPr marL="1297191" algn="l" defTabSz="864794" rtl="0" eaLnBrk="1" latinLnBrk="0" hangingPunct="1">
        <a:defRPr sz="1702" kern="1200">
          <a:solidFill>
            <a:schemeClr val="tx1"/>
          </a:solidFill>
          <a:latin typeface="+mn-lt"/>
          <a:ea typeface="+mn-ea"/>
          <a:cs typeface="+mn-cs"/>
        </a:defRPr>
      </a:lvl4pPr>
      <a:lvl5pPr marL="1729587" algn="l" defTabSz="864794" rtl="0" eaLnBrk="1" latinLnBrk="0" hangingPunct="1">
        <a:defRPr sz="1702" kern="1200">
          <a:solidFill>
            <a:schemeClr val="tx1"/>
          </a:solidFill>
          <a:latin typeface="+mn-lt"/>
          <a:ea typeface="+mn-ea"/>
          <a:cs typeface="+mn-cs"/>
        </a:defRPr>
      </a:lvl5pPr>
      <a:lvl6pPr marL="2161985" algn="l" defTabSz="864794" rtl="0" eaLnBrk="1" latinLnBrk="0" hangingPunct="1">
        <a:defRPr sz="1702" kern="1200">
          <a:solidFill>
            <a:schemeClr val="tx1"/>
          </a:solidFill>
          <a:latin typeface="+mn-lt"/>
          <a:ea typeface="+mn-ea"/>
          <a:cs typeface="+mn-cs"/>
        </a:defRPr>
      </a:lvl6pPr>
      <a:lvl7pPr marL="2594381" algn="l" defTabSz="864794" rtl="0" eaLnBrk="1" latinLnBrk="0" hangingPunct="1">
        <a:defRPr sz="1702" kern="1200">
          <a:solidFill>
            <a:schemeClr val="tx1"/>
          </a:solidFill>
          <a:latin typeface="+mn-lt"/>
          <a:ea typeface="+mn-ea"/>
          <a:cs typeface="+mn-cs"/>
        </a:defRPr>
      </a:lvl7pPr>
      <a:lvl8pPr marL="3026779" algn="l" defTabSz="864794" rtl="0" eaLnBrk="1" latinLnBrk="0" hangingPunct="1">
        <a:defRPr sz="1702" kern="1200">
          <a:solidFill>
            <a:schemeClr val="tx1"/>
          </a:solidFill>
          <a:latin typeface="+mn-lt"/>
          <a:ea typeface="+mn-ea"/>
          <a:cs typeface="+mn-cs"/>
        </a:defRPr>
      </a:lvl8pPr>
      <a:lvl9pPr marL="3459175" algn="l" defTabSz="864794" rtl="0" eaLnBrk="1" latinLnBrk="0" hangingPunct="1">
        <a:defRPr sz="1702"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tags" Target="../tags/tag9.xml"/><Relationship Id="rId13" Type="http://schemas.openxmlformats.org/officeDocument/2006/relationships/tags" Target="../tags/tag14.xml"/><Relationship Id="rId18" Type="http://schemas.openxmlformats.org/officeDocument/2006/relationships/tags" Target="../tags/tag19.xml"/><Relationship Id="rId26" Type="http://schemas.openxmlformats.org/officeDocument/2006/relationships/oleObject" Target="../embeddings/oleObject2.bin"/><Relationship Id="rId3" Type="http://schemas.openxmlformats.org/officeDocument/2006/relationships/tags" Target="../tags/tag4.xml"/><Relationship Id="rId21" Type="http://schemas.openxmlformats.org/officeDocument/2006/relationships/tags" Target="../tags/tag22.xml"/><Relationship Id="rId7" Type="http://schemas.openxmlformats.org/officeDocument/2006/relationships/tags" Target="../tags/tag8.xml"/><Relationship Id="rId12" Type="http://schemas.openxmlformats.org/officeDocument/2006/relationships/tags" Target="../tags/tag13.xml"/><Relationship Id="rId17" Type="http://schemas.openxmlformats.org/officeDocument/2006/relationships/tags" Target="../tags/tag18.xml"/><Relationship Id="rId25" Type="http://schemas.openxmlformats.org/officeDocument/2006/relationships/slideLayout" Target="../slideLayouts/slideLayout33.xml"/><Relationship Id="rId2" Type="http://schemas.openxmlformats.org/officeDocument/2006/relationships/tags" Target="../tags/tag3.xml"/><Relationship Id="rId16" Type="http://schemas.openxmlformats.org/officeDocument/2006/relationships/tags" Target="../tags/tag17.xml"/><Relationship Id="rId20" Type="http://schemas.openxmlformats.org/officeDocument/2006/relationships/tags" Target="../tags/tag21.xml"/><Relationship Id="rId29" Type="http://schemas.openxmlformats.org/officeDocument/2006/relationships/image" Target="../media/image10.png"/><Relationship Id="rId1" Type="http://schemas.openxmlformats.org/officeDocument/2006/relationships/vmlDrawing" Target="../drawings/vmlDrawing2.vml"/><Relationship Id="rId6" Type="http://schemas.openxmlformats.org/officeDocument/2006/relationships/tags" Target="../tags/tag7.xml"/><Relationship Id="rId11" Type="http://schemas.openxmlformats.org/officeDocument/2006/relationships/tags" Target="../tags/tag12.xml"/><Relationship Id="rId24" Type="http://schemas.openxmlformats.org/officeDocument/2006/relationships/tags" Target="../tags/tag25.xml"/><Relationship Id="rId5" Type="http://schemas.openxmlformats.org/officeDocument/2006/relationships/tags" Target="../tags/tag6.xml"/><Relationship Id="rId15" Type="http://schemas.openxmlformats.org/officeDocument/2006/relationships/tags" Target="../tags/tag16.xml"/><Relationship Id="rId23" Type="http://schemas.openxmlformats.org/officeDocument/2006/relationships/tags" Target="../tags/tag24.xml"/><Relationship Id="rId28" Type="http://schemas.openxmlformats.org/officeDocument/2006/relationships/image" Target="../media/image9.png"/><Relationship Id="rId10" Type="http://schemas.openxmlformats.org/officeDocument/2006/relationships/tags" Target="../tags/tag11.xml"/><Relationship Id="rId19" Type="http://schemas.openxmlformats.org/officeDocument/2006/relationships/tags" Target="../tags/tag20.xml"/><Relationship Id="rId31" Type="http://schemas.openxmlformats.org/officeDocument/2006/relationships/image" Target="../media/image12.png"/><Relationship Id="rId4" Type="http://schemas.openxmlformats.org/officeDocument/2006/relationships/tags" Target="../tags/tag5.xml"/><Relationship Id="rId9" Type="http://schemas.openxmlformats.org/officeDocument/2006/relationships/tags" Target="../tags/tag10.xml"/><Relationship Id="rId14" Type="http://schemas.openxmlformats.org/officeDocument/2006/relationships/tags" Target="../tags/tag15.xml"/><Relationship Id="rId22" Type="http://schemas.openxmlformats.org/officeDocument/2006/relationships/tags" Target="../tags/tag23.xml"/><Relationship Id="rId27" Type="http://schemas.openxmlformats.org/officeDocument/2006/relationships/image" Target="../media/image2.emf"/><Relationship Id="rId30"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tags" Target="../tags/tag32.xml"/><Relationship Id="rId13" Type="http://schemas.openxmlformats.org/officeDocument/2006/relationships/tags" Target="../tags/tag37.xml"/><Relationship Id="rId18" Type="http://schemas.openxmlformats.org/officeDocument/2006/relationships/tags" Target="../tags/tag42.xml"/><Relationship Id="rId3" Type="http://schemas.openxmlformats.org/officeDocument/2006/relationships/tags" Target="../tags/tag27.xml"/><Relationship Id="rId21" Type="http://schemas.openxmlformats.org/officeDocument/2006/relationships/oleObject" Target="../embeddings/oleObject3.bin"/><Relationship Id="rId7" Type="http://schemas.openxmlformats.org/officeDocument/2006/relationships/tags" Target="../tags/tag31.xml"/><Relationship Id="rId12" Type="http://schemas.openxmlformats.org/officeDocument/2006/relationships/tags" Target="../tags/tag36.xml"/><Relationship Id="rId17" Type="http://schemas.openxmlformats.org/officeDocument/2006/relationships/tags" Target="../tags/tag41.xml"/><Relationship Id="rId2" Type="http://schemas.openxmlformats.org/officeDocument/2006/relationships/tags" Target="../tags/tag26.xml"/><Relationship Id="rId16" Type="http://schemas.openxmlformats.org/officeDocument/2006/relationships/tags" Target="../tags/tag40.xml"/><Relationship Id="rId20" Type="http://schemas.openxmlformats.org/officeDocument/2006/relationships/notesSlide" Target="../notesSlides/notesSlide3.xml"/><Relationship Id="rId1" Type="http://schemas.openxmlformats.org/officeDocument/2006/relationships/vmlDrawing" Target="../drawings/vmlDrawing3.vml"/><Relationship Id="rId6" Type="http://schemas.openxmlformats.org/officeDocument/2006/relationships/tags" Target="../tags/tag30.xml"/><Relationship Id="rId11" Type="http://schemas.openxmlformats.org/officeDocument/2006/relationships/tags" Target="../tags/tag35.xml"/><Relationship Id="rId5" Type="http://schemas.openxmlformats.org/officeDocument/2006/relationships/tags" Target="../tags/tag29.xml"/><Relationship Id="rId15" Type="http://schemas.openxmlformats.org/officeDocument/2006/relationships/tags" Target="../tags/tag39.xml"/><Relationship Id="rId10" Type="http://schemas.openxmlformats.org/officeDocument/2006/relationships/tags" Target="../tags/tag34.xml"/><Relationship Id="rId19" Type="http://schemas.openxmlformats.org/officeDocument/2006/relationships/slideLayout" Target="../slideLayouts/slideLayout33.xml"/><Relationship Id="rId4" Type="http://schemas.openxmlformats.org/officeDocument/2006/relationships/tags" Target="../tags/tag28.xml"/><Relationship Id="rId9" Type="http://schemas.openxmlformats.org/officeDocument/2006/relationships/tags" Target="../tags/tag33.xml"/><Relationship Id="rId14" Type="http://schemas.openxmlformats.org/officeDocument/2006/relationships/tags" Target="../tags/tag38.xml"/><Relationship Id="rId22" Type="http://schemas.openxmlformats.org/officeDocument/2006/relationships/image" Target="../media/image2.emf"/></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5"/>
          </p:nvPr>
        </p:nvSpPr>
        <p:spPr>
          <a:xfrm>
            <a:off x="497739" y="2153494"/>
            <a:ext cx="7165975" cy="4585139"/>
          </a:xfrm>
        </p:spPr>
        <p:txBody>
          <a:bodyPr/>
          <a:lstStyle/>
          <a:p>
            <a:r>
              <a:rPr lang="en-GB" dirty="0"/>
              <a:t>Climate Financial Risk Forum (CFRF</a:t>
            </a:r>
            <a:r>
              <a:rPr lang="en-GB" dirty="0" smtClean="0"/>
              <a:t>)</a:t>
            </a:r>
          </a:p>
          <a:p>
            <a:r>
              <a:rPr lang="en-GB" sz="3600" dirty="0" smtClean="0"/>
              <a:t>29 June 2020, 10:30-12:00</a:t>
            </a:r>
          </a:p>
          <a:p>
            <a:r>
              <a:rPr lang="en-GB" sz="2000" b="1" dirty="0"/>
              <a:t>Sarah Breeden, Executive Director for UK Deposit Takers Supervision at the PRA and Executive Sponsor of climate work for the Bank of England </a:t>
            </a:r>
            <a:endParaRPr lang="en-GB" sz="2000" b="1" dirty="0" smtClean="0"/>
          </a:p>
          <a:p>
            <a:r>
              <a:rPr lang="en-GB" sz="2000" b="1" dirty="0"/>
              <a:t>Sheldon Mills, Interim Executive Director of Strategy and Competition at the FCA</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98524" y="25719"/>
            <a:ext cx="2669961" cy="1294931"/>
          </a:xfrm>
          <a:prstGeom prst="rect">
            <a:avLst/>
          </a:prstGeom>
        </p:spPr>
      </p:pic>
      <p:pic>
        <p:nvPicPr>
          <p:cNvPr id="1026" name="Picture 1" descr="cid:image001.jpg@01D6440A.8BA2C3B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7650" y="283779"/>
            <a:ext cx="2385359" cy="697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22189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365156" y="2143454"/>
            <a:ext cx="8103179" cy="3532949"/>
          </a:xfrm>
        </p:spPr>
        <p:txBody>
          <a:bodyPr/>
          <a:lstStyle/>
          <a:p>
            <a:r>
              <a:rPr lang="en-GB" sz="1600" dirty="0" smtClean="0"/>
              <a:t>Nigel </a:t>
            </a:r>
            <a:r>
              <a:rPr lang="en-GB" sz="1600" dirty="0"/>
              <a:t>joined L&amp;G in 2009 as Group CFO, appointed Group CEO in 2012. </a:t>
            </a:r>
          </a:p>
          <a:p>
            <a:r>
              <a:rPr lang="en-GB" sz="1600" dirty="0"/>
              <a:t>He was awarded City AM’s “Business Personality of the Year”, 2014. He also won ‘Most Admired Leader’, 2017. Nigel recently won ‘Change Maker of the Year’ at the Change Makers Summit. </a:t>
            </a:r>
          </a:p>
          <a:p>
            <a:r>
              <a:rPr lang="en-GB" sz="1600" dirty="0"/>
              <a:t>Nigel was a member of the Prime Minister’s Business Advisory Group (2015-2016), Chairman of the Investment Association’s review of Executive Pay (2016-2017) and the government’s review of Mission Led Business (2016- 2017). He was also a member of the government’s Patient Capital Review Industry Panel (2017–2018) and Commissioner in Resolution Foundation’s Intergenerational Commission (2017–2018). </a:t>
            </a:r>
          </a:p>
          <a:p>
            <a:r>
              <a:rPr lang="en-GB" sz="1600" dirty="0"/>
              <a:t>Nigel’s advising on the government’s Social Care Green Paper and Life Sciences Industrial Strategy Implementation Board and is Chair of the Bank of England’s Climate Financial Risk Forum, Innovation Working Group. </a:t>
            </a:r>
          </a:p>
        </p:txBody>
      </p:sp>
      <p:sp>
        <p:nvSpPr>
          <p:cNvPr id="7" name="Rectangle 6"/>
          <p:cNvSpPr/>
          <p:nvPr/>
        </p:nvSpPr>
        <p:spPr>
          <a:xfrm>
            <a:off x="516509" y="547317"/>
            <a:ext cx="10442778" cy="107721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sng" strike="noStrike" kern="1200" cap="none" spc="0" normalizeH="0" baseline="0" noProof="0" dirty="0" smtClean="0">
                <a:ln>
                  <a:noFill/>
                </a:ln>
                <a:solidFill>
                  <a:srgbClr val="00294E"/>
                </a:solidFill>
                <a:effectLst/>
                <a:uLnTx/>
                <a:uFillTx/>
                <a:latin typeface="Calibri" panose="020F0502020204030204"/>
                <a:ea typeface="+mn-ea"/>
                <a:cs typeface="+mn-cs"/>
              </a:rPr>
              <a:t>Nigel Wilson</a:t>
            </a:r>
            <a:endParaRPr kumimoji="0" lang="it-IT" sz="3200" b="1" i="0" u="sng" strike="noStrike" kern="1200" cap="none" spc="0" normalizeH="0" baseline="0" noProof="0" dirty="0">
              <a:ln>
                <a:noFill/>
              </a:ln>
              <a:solidFill>
                <a:srgbClr val="00294E"/>
              </a:solidFill>
              <a:effectLst/>
              <a:uLnTx/>
              <a:uFillTx/>
              <a:latin typeface="Calibri" panose="020F0502020204030204"/>
              <a:ea typeface="+mn-ea"/>
              <a:cs typeface="+mn-cs"/>
            </a:endParaRPr>
          </a:p>
          <a:p>
            <a:pPr lvl="0"/>
            <a:r>
              <a:rPr lang="en-GB" sz="3200" b="1" u="sng" dirty="0">
                <a:solidFill>
                  <a:srgbClr val="00294E"/>
                </a:solidFill>
              </a:rPr>
              <a:t>Group Chief Executive, Legal &amp; General</a:t>
            </a:r>
          </a:p>
        </p:txBody>
      </p:sp>
      <p:pic>
        <p:nvPicPr>
          <p:cNvPr id="3" name="Picture 2"/>
          <p:cNvPicPr>
            <a:picLocks noChangeAspect="1"/>
          </p:cNvPicPr>
          <p:nvPr/>
        </p:nvPicPr>
        <p:blipFill>
          <a:blip r:embed="rId2"/>
          <a:stretch>
            <a:fillRect/>
          </a:stretch>
        </p:blipFill>
        <p:spPr>
          <a:xfrm>
            <a:off x="8638443" y="2306270"/>
            <a:ext cx="3315198" cy="2820592"/>
          </a:xfrm>
          <a:prstGeom prst="rect">
            <a:avLst/>
          </a:prstGeom>
        </p:spPr>
      </p:pic>
    </p:spTree>
    <p:extLst>
      <p:ext uri="{BB962C8B-B14F-4D97-AF65-F5344CB8AC3E}">
        <p14:creationId xmlns:p14="http://schemas.microsoft.com/office/powerpoint/2010/main" val="6976155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Questions</a:t>
            </a:r>
            <a:endParaRPr lang="en-GB" dirty="0"/>
          </a:p>
        </p:txBody>
      </p:sp>
    </p:spTree>
    <p:extLst>
      <p:ext uri="{BB962C8B-B14F-4D97-AF65-F5344CB8AC3E}">
        <p14:creationId xmlns:p14="http://schemas.microsoft.com/office/powerpoint/2010/main" val="28191555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276683005"/>
              </p:ext>
            </p:extLst>
          </p:nvPr>
        </p:nvGraphicFramePr>
        <p:xfrm>
          <a:off x="1923894" y="1773704"/>
          <a:ext cx="8128000" cy="4008888"/>
        </p:xfrm>
        <a:graphic>
          <a:graphicData uri="http://schemas.openxmlformats.org/drawingml/2006/table">
            <a:tbl>
              <a:tblPr firstRow="1" bandRow="1">
                <a:tableStyleId>{5C22544A-7EE6-4342-B048-85BDC9FD1C3A}</a:tableStyleId>
              </a:tblPr>
              <a:tblGrid>
                <a:gridCol w="1661635">
                  <a:extLst>
                    <a:ext uri="{9D8B030D-6E8A-4147-A177-3AD203B41FA5}">
                      <a16:colId xmlns:a16="http://schemas.microsoft.com/office/drawing/2014/main" val="4068216868"/>
                    </a:ext>
                  </a:extLst>
                </a:gridCol>
                <a:gridCol w="6466365">
                  <a:extLst>
                    <a:ext uri="{9D8B030D-6E8A-4147-A177-3AD203B41FA5}">
                      <a16:colId xmlns:a16="http://schemas.microsoft.com/office/drawing/2014/main" val="617697775"/>
                    </a:ext>
                  </a:extLst>
                </a:gridCol>
              </a:tblGrid>
              <a:tr h="370840">
                <a:tc>
                  <a:txBody>
                    <a:bodyPr/>
                    <a:lstStyle/>
                    <a:p>
                      <a:r>
                        <a:rPr lang="en-GB" dirty="0" smtClean="0"/>
                        <a:t>Time</a:t>
                      </a:r>
                      <a:endParaRPr lang="en-GB" dirty="0"/>
                    </a:p>
                  </a:txBody>
                  <a:tcPr/>
                </a:tc>
                <a:tc>
                  <a:txBody>
                    <a:bodyPr/>
                    <a:lstStyle/>
                    <a:p>
                      <a:r>
                        <a:rPr lang="en-GB" dirty="0" smtClean="0"/>
                        <a:t>Item</a:t>
                      </a:r>
                      <a:endParaRPr lang="en-GB" dirty="0"/>
                    </a:p>
                  </a:txBody>
                  <a:tcPr/>
                </a:tc>
                <a:extLst>
                  <a:ext uri="{0D108BD9-81ED-4DB2-BD59-A6C34878D82A}">
                    <a16:rowId xmlns:a16="http://schemas.microsoft.com/office/drawing/2014/main" val="2464361479"/>
                  </a:ext>
                </a:extLst>
              </a:tr>
              <a:tr h="370840">
                <a:tc>
                  <a:txBody>
                    <a:bodyPr/>
                    <a:lstStyle/>
                    <a:p>
                      <a:r>
                        <a:rPr lang="en-GB" sz="1800" kern="1200" dirty="0" smtClean="0">
                          <a:solidFill>
                            <a:schemeClr val="dk1"/>
                          </a:solidFill>
                          <a:effectLst/>
                          <a:latin typeface="+mn-lt"/>
                          <a:ea typeface="+mn-ea"/>
                          <a:cs typeface="+mn-cs"/>
                        </a:rPr>
                        <a:t>10.30 – 10.35</a:t>
                      </a:r>
                      <a:endParaRPr lang="en-GB" dirty="0"/>
                    </a:p>
                  </a:txBody>
                  <a:tcPr/>
                </a:tc>
                <a:tc>
                  <a:txBody>
                    <a:bodyPr/>
                    <a:lstStyle/>
                    <a:p>
                      <a:r>
                        <a:rPr lang="en-GB" sz="1800" kern="1200" dirty="0" smtClean="0">
                          <a:solidFill>
                            <a:schemeClr val="dk1"/>
                          </a:solidFill>
                          <a:effectLst/>
                          <a:latin typeface="+mn-lt"/>
                          <a:ea typeface="+mn-ea"/>
                          <a:cs typeface="+mn-cs"/>
                        </a:rPr>
                        <a:t>Welcome from </a:t>
                      </a:r>
                      <a:r>
                        <a:rPr lang="en-GB" sz="1800" b="1" kern="1200" dirty="0" smtClean="0">
                          <a:solidFill>
                            <a:schemeClr val="dk1"/>
                          </a:solidFill>
                          <a:effectLst/>
                          <a:latin typeface="+mn-lt"/>
                          <a:ea typeface="+mn-ea"/>
                          <a:cs typeface="+mn-cs"/>
                        </a:rPr>
                        <a:t>Sarah Breeden</a:t>
                      </a:r>
                      <a:r>
                        <a:rPr lang="en-GB" sz="1800" kern="1200" dirty="0" smtClean="0">
                          <a:solidFill>
                            <a:schemeClr val="dk1"/>
                          </a:solidFill>
                          <a:effectLst/>
                          <a:latin typeface="+mn-lt"/>
                          <a:ea typeface="+mn-ea"/>
                          <a:cs typeface="+mn-cs"/>
                        </a:rPr>
                        <a:t>, Executive Director for UK Deposit Takers Supervision at the PRA and Executive Sponsor of climate work for the Bank of England  </a:t>
                      </a:r>
                      <a:endParaRPr lang="en-GB" dirty="0"/>
                    </a:p>
                  </a:txBody>
                  <a:tcPr/>
                </a:tc>
                <a:extLst>
                  <a:ext uri="{0D108BD9-81ED-4DB2-BD59-A6C34878D82A}">
                    <a16:rowId xmlns:a16="http://schemas.microsoft.com/office/drawing/2014/main" val="1288375368"/>
                  </a:ext>
                </a:extLst>
              </a:tr>
              <a:tr h="370840">
                <a:tc>
                  <a:txBody>
                    <a:bodyPr/>
                    <a:lstStyle/>
                    <a:p>
                      <a:r>
                        <a:rPr lang="en-GB" dirty="0" smtClean="0"/>
                        <a:t>10.35 - 10.40</a:t>
                      </a:r>
                      <a:endParaRPr lang="en-GB" dirty="0"/>
                    </a:p>
                  </a:txBody>
                  <a:tcPr/>
                </a:tc>
                <a:tc>
                  <a:txBody>
                    <a:bodyPr/>
                    <a:lstStyle/>
                    <a:p>
                      <a:r>
                        <a:rPr lang="en-GB" sz="1800" kern="1200" dirty="0" smtClean="0">
                          <a:solidFill>
                            <a:schemeClr val="dk1"/>
                          </a:solidFill>
                          <a:effectLst/>
                          <a:latin typeface="+mn-lt"/>
                          <a:ea typeface="+mn-ea"/>
                          <a:cs typeface="+mn-cs"/>
                        </a:rPr>
                        <a:t>Welcome from</a:t>
                      </a:r>
                      <a:r>
                        <a:rPr lang="en-GB" sz="1800" b="1" kern="1200" dirty="0" smtClean="0">
                          <a:solidFill>
                            <a:schemeClr val="dk1"/>
                          </a:solidFill>
                          <a:effectLst/>
                          <a:latin typeface="+mn-lt"/>
                          <a:ea typeface="+mn-ea"/>
                          <a:cs typeface="+mn-cs"/>
                        </a:rPr>
                        <a:t> Sheldon Mills</a:t>
                      </a:r>
                      <a:r>
                        <a:rPr lang="en-GB" sz="1800" kern="1200" dirty="0" smtClean="0">
                          <a:solidFill>
                            <a:schemeClr val="dk1"/>
                          </a:solidFill>
                          <a:effectLst/>
                          <a:latin typeface="+mn-lt"/>
                          <a:ea typeface="+mn-ea"/>
                          <a:cs typeface="+mn-cs"/>
                        </a:rPr>
                        <a:t>, Interim Executive Director of Strategy and Competition at the FCA </a:t>
                      </a:r>
                      <a:endParaRPr lang="en-GB" dirty="0"/>
                    </a:p>
                  </a:txBody>
                  <a:tcPr/>
                </a:tc>
                <a:extLst>
                  <a:ext uri="{0D108BD9-81ED-4DB2-BD59-A6C34878D82A}">
                    <a16:rowId xmlns:a16="http://schemas.microsoft.com/office/drawing/2014/main" val="396564475"/>
                  </a:ext>
                </a:extLst>
              </a:tr>
              <a:tr h="701808">
                <a:tc>
                  <a:txBody>
                    <a:bodyPr/>
                    <a:lstStyle/>
                    <a:p>
                      <a:r>
                        <a:rPr lang="en-GB" sz="1800" kern="1200" dirty="0" smtClean="0">
                          <a:solidFill>
                            <a:schemeClr val="dk1"/>
                          </a:solidFill>
                          <a:effectLst/>
                          <a:latin typeface="+mn-lt"/>
                          <a:ea typeface="+mn-ea"/>
                          <a:cs typeface="+mn-cs"/>
                        </a:rPr>
                        <a:t>10.40 – 10.45 </a:t>
                      </a:r>
                      <a:endParaRPr lang="en-GB" dirty="0"/>
                    </a:p>
                  </a:txBody>
                  <a:tcPr/>
                </a:tc>
                <a:tc>
                  <a:txBody>
                    <a:bodyPr/>
                    <a:lstStyle/>
                    <a:p>
                      <a:r>
                        <a:rPr lang="en-GB" dirty="0" smtClean="0"/>
                        <a:t>Video from Andrew Bailey, Governor of the Bank of England and Chris </a:t>
                      </a:r>
                      <a:r>
                        <a:rPr lang="en-GB" dirty="0" err="1" smtClean="0"/>
                        <a:t>Woolard</a:t>
                      </a:r>
                      <a:r>
                        <a:rPr lang="en-GB" dirty="0" smtClean="0"/>
                        <a:t>, Interim CEO of the FCA </a:t>
                      </a:r>
                      <a:endParaRPr lang="en-GB" dirty="0"/>
                    </a:p>
                  </a:txBody>
                  <a:tcPr/>
                </a:tc>
                <a:extLst>
                  <a:ext uri="{0D108BD9-81ED-4DB2-BD59-A6C34878D82A}">
                    <a16:rowId xmlns:a16="http://schemas.microsoft.com/office/drawing/2014/main" val="2632113758"/>
                  </a:ext>
                </a:extLst>
              </a:tr>
              <a:tr h="370840">
                <a:tc>
                  <a:txBody>
                    <a:bodyPr/>
                    <a:lstStyle/>
                    <a:p>
                      <a:r>
                        <a:rPr lang="en-GB" dirty="0" smtClean="0"/>
                        <a:t>10.45 - 11.15 </a:t>
                      </a:r>
                      <a:endParaRPr lang="en-GB" dirty="0"/>
                    </a:p>
                  </a:txBody>
                  <a:tcPr/>
                </a:tc>
                <a:tc>
                  <a:txBody>
                    <a:bodyPr/>
                    <a:lstStyle/>
                    <a:p>
                      <a:r>
                        <a:rPr lang="en-GB" dirty="0" smtClean="0"/>
                        <a:t>Panel</a:t>
                      </a:r>
                      <a:r>
                        <a:rPr lang="en-GB" baseline="0" dirty="0" smtClean="0"/>
                        <a:t> discussion</a:t>
                      </a:r>
                      <a:endParaRPr lang="en-GB" dirty="0"/>
                    </a:p>
                  </a:txBody>
                  <a:tcPr/>
                </a:tc>
                <a:extLst>
                  <a:ext uri="{0D108BD9-81ED-4DB2-BD59-A6C34878D82A}">
                    <a16:rowId xmlns:a16="http://schemas.microsoft.com/office/drawing/2014/main" val="1278237324"/>
                  </a:ext>
                </a:extLst>
              </a:tr>
              <a:tr h="370840">
                <a:tc>
                  <a:txBody>
                    <a:bodyPr/>
                    <a:lstStyle/>
                    <a:p>
                      <a:r>
                        <a:rPr lang="en-GB" dirty="0" smtClean="0"/>
                        <a:t>11.15 - 11.50 </a:t>
                      </a:r>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dirty="0" smtClean="0">
                          <a:solidFill>
                            <a:schemeClr val="dk1"/>
                          </a:solidFill>
                          <a:effectLst/>
                          <a:latin typeface="+mn-lt"/>
                          <a:ea typeface="+mn-ea"/>
                          <a:cs typeface="+mn-cs"/>
                        </a:rPr>
                        <a:t>Q&amp;A session facilitated by </a:t>
                      </a:r>
                      <a:r>
                        <a:rPr lang="en-GB" sz="1800" b="1" kern="1200" dirty="0" smtClean="0">
                          <a:solidFill>
                            <a:schemeClr val="dk1"/>
                          </a:solidFill>
                          <a:effectLst/>
                          <a:latin typeface="+mn-lt"/>
                          <a:ea typeface="+mn-ea"/>
                          <a:cs typeface="+mn-cs"/>
                        </a:rPr>
                        <a:t>Sarah Breeden</a:t>
                      </a:r>
                      <a:r>
                        <a:rPr lang="en-GB" sz="1800" kern="1200" dirty="0" smtClean="0">
                          <a:solidFill>
                            <a:schemeClr val="dk1"/>
                          </a:solidFill>
                          <a:effectLst/>
                          <a:latin typeface="+mn-lt"/>
                          <a:ea typeface="+mn-ea"/>
                          <a:cs typeface="+mn-cs"/>
                        </a:rPr>
                        <a:t> and </a:t>
                      </a:r>
                      <a:r>
                        <a:rPr lang="en-GB" sz="1800" b="1" kern="1200" dirty="0" smtClean="0">
                          <a:solidFill>
                            <a:schemeClr val="dk1"/>
                          </a:solidFill>
                          <a:effectLst/>
                          <a:latin typeface="+mn-lt"/>
                          <a:ea typeface="+mn-ea"/>
                          <a:cs typeface="+mn-cs"/>
                        </a:rPr>
                        <a:t>Sheldon Mills</a:t>
                      </a:r>
                      <a:endParaRPr lang="en-GB" sz="1800" kern="1200" dirty="0" smtClean="0">
                        <a:solidFill>
                          <a:schemeClr val="dk1"/>
                        </a:solidFill>
                        <a:effectLst/>
                        <a:latin typeface="+mn-lt"/>
                        <a:ea typeface="+mn-ea"/>
                        <a:cs typeface="+mn-cs"/>
                      </a:endParaRPr>
                    </a:p>
                    <a:p>
                      <a:endParaRPr lang="en-GB" dirty="0"/>
                    </a:p>
                  </a:txBody>
                  <a:tcPr/>
                </a:tc>
                <a:extLst>
                  <a:ext uri="{0D108BD9-81ED-4DB2-BD59-A6C34878D82A}">
                    <a16:rowId xmlns:a16="http://schemas.microsoft.com/office/drawing/2014/main" val="4022642943"/>
                  </a:ext>
                </a:extLst>
              </a:tr>
              <a:tr h="370840">
                <a:tc>
                  <a:txBody>
                    <a:bodyPr/>
                    <a:lstStyle/>
                    <a:p>
                      <a:r>
                        <a:rPr lang="en-GB" dirty="0" smtClean="0"/>
                        <a:t>11.50</a:t>
                      </a:r>
                      <a:r>
                        <a:rPr lang="en-GB" baseline="0" dirty="0" smtClean="0"/>
                        <a:t> – 12.00 </a:t>
                      </a:r>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dirty="0" smtClean="0">
                          <a:solidFill>
                            <a:schemeClr val="dk1"/>
                          </a:solidFill>
                          <a:effectLst/>
                          <a:latin typeface="+mn-lt"/>
                          <a:ea typeface="+mn-ea"/>
                          <a:cs typeface="+mn-cs"/>
                        </a:rPr>
                        <a:t>Closing remarks from</a:t>
                      </a:r>
                      <a:r>
                        <a:rPr lang="en-GB" sz="1800" b="1" kern="1200" dirty="0" smtClean="0">
                          <a:solidFill>
                            <a:schemeClr val="dk1"/>
                          </a:solidFill>
                          <a:effectLst/>
                          <a:latin typeface="+mn-lt"/>
                          <a:ea typeface="+mn-ea"/>
                          <a:cs typeface="+mn-cs"/>
                        </a:rPr>
                        <a:t> Sarah Breeden</a:t>
                      </a:r>
                      <a:endParaRPr lang="en-GB" sz="1800" kern="1200" dirty="0" smtClean="0">
                        <a:solidFill>
                          <a:schemeClr val="dk1"/>
                        </a:solidFill>
                        <a:effectLst/>
                        <a:latin typeface="+mn-lt"/>
                        <a:ea typeface="+mn-ea"/>
                        <a:cs typeface="+mn-cs"/>
                      </a:endParaRPr>
                    </a:p>
                  </a:txBody>
                  <a:tcPr/>
                </a:tc>
                <a:extLst>
                  <a:ext uri="{0D108BD9-81ED-4DB2-BD59-A6C34878D82A}">
                    <a16:rowId xmlns:a16="http://schemas.microsoft.com/office/drawing/2014/main" val="1841994922"/>
                  </a:ext>
                </a:extLst>
              </a:tr>
            </a:tbl>
          </a:graphicData>
        </a:graphic>
      </p:graphicFrame>
      <p:sp>
        <p:nvSpPr>
          <p:cNvPr id="8" name="TextBox 7"/>
          <p:cNvSpPr txBox="1"/>
          <p:nvPr/>
        </p:nvSpPr>
        <p:spPr>
          <a:xfrm>
            <a:off x="608099" y="572063"/>
            <a:ext cx="4411342" cy="707886"/>
          </a:xfrm>
          <a:prstGeom prst="rect">
            <a:avLst/>
          </a:prstGeom>
          <a:noFill/>
        </p:spPr>
        <p:txBody>
          <a:bodyPr wrap="square" rtlCol="0">
            <a:spAutoFit/>
          </a:bodyPr>
          <a:lstStyle/>
          <a:p>
            <a:r>
              <a:rPr lang="en-GB" sz="4000" b="1" dirty="0" smtClean="0"/>
              <a:t>Agenda: </a:t>
            </a:r>
            <a:endParaRPr lang="en-GB" sz="4000" b="1" dirty="0"/>
          </a:p>
        </p:txBody>
      </p:sp>
    </p:spTree>
    <p:extLst>
      <p:ext uri="{BB962C8B-B14F-4D97-AF65-F5344CB8AC3E}">
        <p14:creationId xmlns:p14="http://schemas.microsoft.com/office/powerpoint/2010/main" val="18537966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464253" y="1752600"/>
            <a:ext cx="7639223" cy="3220295"/>
          </a:xfrm>
        </p:spPr>
        <p:txBody>
          <a:bodyPr/>
          <a:lstStyle/>
          <a:p>
            <a:r>
              <a:rPr lang="en-GB" sz="1600" dirty="0"/>
              <a:t>Angela is the CEO of UK Life Insurance, a position she has held since 24 April 2019.  </a:t>
            </a:r>
            <a:r>
              <a:rPr lang="en-GB" sz="1600" dirty="0" smtClean="0"/>
              <a:t>Angela </a:t>
            </a:r>
            <a:r>
              <a:rPr lang="en-GB" sz="1600" dirty="0"/>
              <a:t>is responsible for leading the UK Insurance business and is a member of the Aviva Leadership Team. </a:t>
            </a:r>
          </a:p>
          <a:p>
            <a:r>
              <a:rPr lang="en-GB" sz="1600" dirty="0"/>
              <a:t>Prior to her CEO role, Angela was the Group Chief Risk Officer for Aviva Plc, for 4 years.  She was responsible for leading the Risk Function at a Group level and was a member of the Group Executive team.  As part of her role, Angela chaired the Group Operational Risk Committee and was a member of a number of Aviva’s subsidiary boards.  Angela was also the 2019 Chair of the European Chief Risk Officer Forum.</a:t>
            </a:r>
          </a:p>
          <a:p>
            <a:r>
              <a:rPr lang="en-GB" sz="1600" dirty="0"/>
              <a:t>Since joining Aviva in 2001, Angela has also held a variety of actuarial roles including UK Life Chief Actuary and the UK Life Chief Risk Officer for three years.  Angela began her career as an actuarial consultant for twelve years, working on a wide variety of actuarial assignments in many countries and qualified as an Actuary in 1994. </a:t>
            </a:r>
          </a:p>
          <a:p>
            <a:r>
              <a:rPr lang="en-GB" sz="1600" dirty="0"/>
              <a:t>Angela is a well-respected role model for LGBT and women in leadership, featuring in the ‘</a:t>
            </a:r>
            <a:r>
              <a:rPr lang="en-GB" sz="1600" dirty="0" err="1"/>
              <a:t>OUTstanding</a:t>
            </a:r>
            <a:r>
              <a:rPr lang="en-GB" sz="1600" dirty="0"/>
              <a:t> Leading LGBT+ Executives List’ presented by the Financial Times.  Angela is the Executive Sponsor of Aviva Pride in the UK and actively champions the importance of diversity and inclusion in organisations.</a:t>
            </a:r>
          </a:p>
          <a:p>
            <a:pPr marL="0" indent="0">
              <a:buNone/>
            </a:pPr>
            <a:endParaRPr lang="en-GB" dirty="0"/>
          </a:p>
        </p:txBody>
      </p:sp>
      <p:pic>
        <p:nvPicPr>
          <p:cNvPr id="6" name="Picture 5"/>
          <p:cNvPicPr/>
          <p:nvPr/>
        </p:nvPicPr>
        <p:blipFill rotWithShape="1">
          <a:blip r:embed="rId2" cstate="print">
            <a:extLst>
              <a:ext uri="{28A0092B-C50C-407E-A947-70E740481C1C}">
                <a14:useLocalDpi xmlns:a14="http://schemas.microsoft.com/office/drawing/2010/main" val="0"/>
              </a:ext>
            </a:extLst>
          </a:blip>
          <a:srcRect l="2825" r="28372" b="1911"/>
          <a:stretch/>
        </p:blipFill>
        <p:spPr bwMode="auto">
          <a:xfrm>
            <a:off x="8427795" y="2026995"/>
            <a:ext cx="3393600" cy="2945900"/>
          </a:xfrm>
          <a:prstGeom prst="rect">
            <a:avLst/>
          </a:prstGeom>
          <a:noFill/>
          <a:ln>
            <a:noFill/>
          </a:ln>
          <a:extLst>
            <a:ext uri="{53640926-AAD7-44D8-BBD7-CCE9431645EC}">
              <a14:shadowObscured xmlns:a14="http://schemas.microsoft.com/office/drawing/2010/main"/>
            </a:ext>
          </a:extLst>
        </p:spPr>
      </p:pic>
      <p:sp>
        <p:nvSpPr>
          <p:cNvPr id="7" name="Rectangle 6"/>
          <p:cNvSpPr/>
          <p:nvPr/>
        </p:nvSpPr>
        <p:spPr>
          <a:xfrm>
            <a:off x="507500" y="533804"/>
            <a:ext cx="6096000" cy="1077218"/>
          </a:xfrm>
          <a:prstGeom prst="rect">
            <a:avLst/>
          </a:prstGeom>
        </p:spPr>
        <p:txBody>
          <a:bodyPr>
            <a:spAutoFit/>
          </a:bodyPr>
          <a:lstStyle/>
          <a:p>
            <a:r>
              <a:rPr lang="it-IT" sz="3200" b="1" u="sng" dirty="0"/>
              <a:t>Angela Darlington</a:t>
            </a:r>
          </a:p>
          <a:p>
            <a:r>
              <a:rPr lang="it-IT" sz="3200" b="1" u="sng" dirty="0"/>
              <a:t>CEO UK Life Insurance – Aviva Plc</a:t>
            </a:r>
          </a:p>
        </p:txBody>
      </p:sp>
    </p:spTree>
    <p:extLst>
      <p:ext uri="{BB962C8B-B14F-4D97-AF65-F5344CB8AC3E}">
        <p14:creationId xmlns:p14="http://schemas.microsoft.com/office/powerpoint/2010/main" val="13929847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AEF66BBD-D307-45C0-921D-B28405E3F6D6}"/>
              </a:ext>
            </a:extLst>
          </p:cNvPr>
          <p:cNvSpPr/>
          <p:nvPr/>
        </p:nvSpPr>
        <p:spPr>
          <a:xfrm>
            <a:off x="231577" y="135442"/>
            <a:ext cx="2700098" cy="55758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Source Sans Pro Light (Body)"/>
                <a:ea typeface="Calibri" panose="020F0502020204030204" pitchFamily="34" charset="0"/>
                <a:cs typeface="+mn-cs"/>
              </a:rPr>
              <a:t>Scenario Analysis</a:t>
            </a:r>
          </a:p>
        </p:txBody>
      </p:sp>
      <p:sp>
        <p:nvSpPr>
          <p:cNvPr id="74" name="Rectangle 73">
            <a:extLst>
              <a:ext uri="{FF2B5EF4-FFF2-40B4-BE49-F238E27FC236}">
                <a16:creationId xmlns:a16="http://schemas.microsoft.com/office/drawing/2014/main" id="{8CE7E5D3-EFB3-4E87-BFB3-A70AE2C5DE64}"/>
              </a:ext>
            </a:extLst>
          </p:cNvPr>
          <p:cNvSpPr/>
          <p:nvPr/>
        </p:nvSpPr>
        <p:spPr>
          <a:xfrm>
            <a:off x="35560" y="5731254"/>
            <a:ext cx="12046689" cy="1169551"/>
          </a:xfrm>
          <a:prstGeom prst="rect">
            <a:avLst/>
          </a:prstGeom>
          <a:solidFill>
            <a:schemeClr val="bg1"/>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Source Sans Pro Light (Body)"/>
                <a:ea typeface="+mn-ea"/>
                <a:cs typeface="+mn-cs"/>
              </a:rPr>
              <a:t>The </a:t>
            </a:r>
            <a:r>
              <a:rPr kumimoji="0" lang="en-GB" sz="1400" b="1" i="0" u="none" strike="noStrike" kern="1200" cap="none" spc="0" normalizeH="0" baseline="0" noProof="0" dirty="0">
                <a:ln>
                  <a:noFill/>
                </a:ln>
                <a:solidFill>
                  <a:prstClr val="black"/>
                </a:solidFill>
                <a:effectLst/>
                <a:uLnTx/>
                <a:uFillTx/>
                <a:latin typeface="Source Sans Pro Light (Body)"/>
                <a:ea typeface="+mn-ea"/>
                <a:cs typeface="+mn-cs"/>
              </a:rPr>
              <a:t>end to end climate scenario analysis process is iterative.</a:t>
            </a:r>
            <a:r>
              <a:rPr kumimoji="0" lang="en-GB" sz="1400" b="0" i="0" u="none" strike="noStrike" kern="1200" cap="none" spc="0" normalizeH="0" baseline="0" noProof="0" dirty="0">
                <a:ln>
                  <a:noFill/>
                </a:ln>
                <a:solidFill>
                  <a:prstClr val="black"/>
                </a:solidFill>
                <a:effectLst/>
                <a:uLnTx/>
                <a:uFillTx/>
                <a:latin typeface="Source Sans Pro Light (Body)"/>
                <a:ea typeface="+mn-ea"/>
                <a:cs typeface="+mn-cs"/>
              </a:rPr>
              <a:t> The results from identifying potential exposures should inform the scenario development process, which in turn should determine the key assumptions used in the assessment of the financial impact of that scenario. Insights gained from that financial impact analysis should in turn feedback into the refinement and identification of new risks and potential exposures and inform the on-going development of existing scenarios as well as supporting identification of potential new scenarios to be analysed. This cycle is illustrated by the figure on the </a:t>
            </a:r>
            <a:r>
              <a:rPr kumimoji="0" lang="en-GB" sz="1400" b="0" i="0" u="none" strike="noStrike" kern="1200" cap="none" spc="0" normalizeH="0" baseline="0" noProof="0" dirty="0" smtClean="0">
                <a:ln>
                  <a:noFill/>
                </a:ln>
                <a:solidFill>
                  <a:prstClr val="black"/>
                </a:solidFill>
                <a:effectLst/>
                <a:uLnTx/>
                <a:uFillTx/>
                <a:latin typeface="Source Sans Pro Light (Body)"/>
                <a:ea typeface="+mn-ea"/>
                <a:cs typeface="+mn-cs"/>
              </a:rPr>
              <a:t>top.</a:t>
            </a:r>
            <a:endParaRPr kumimoji="0" lang="en-GB" sz="1400" b="0" i="0" u="none" strike="noStrike" kern="1200" cap="none" spc="0" normalizeH="0" baseline="0" noProof="0" dirty="0">
              <a:ln>
                <a:noFill/>
              </a:ln>
              <a:solidFill>
                <a:prstClr val="black"/>
              </a:solidFill>
              <a:effectLst/>
              <a:uLnTx/>
              <a:uFillTx/>
              <a:latin typeface="Source Sans Pro Light (Body)"/>
              <a:ea typeface="+mn-ea"/>
              <a:cs typeface="+mn-cs"/>
            </a:endParaRPr>
          </a:p>
        </p:txBody>
      </p:sp>
      <p:sp>
        <p:nvSpPr>
          <p:cNvPr id="79" name="Rectangle 78">
            <a:extLst>
              <a:ext uri="{FF2B5EF4-FFF2-40B4-BE49-F238E27FC236}">
                <a16:creationId xmlns:a16="http://schemas.microsoft.com/office/drawing/2014/main" id="{13EFE490-B4C8-44FA-BD1B-893FE10E2E01}"/>
              </a:ext>
            </a:extLst>
          </p:cNvPr>
          <p:cNvSpPr/>
          <p:nvPr/>
        </p:nvSpPr>
        <p:spPr>
          <a:xfrm>
            <a:off x="0" y="693031"/>
            <a:ext cx="12192000" cy="856369"/>
          </a:xfrm>
          <a:prstGeom prst="rect">
            <a:avLst/>
          </a:prstGeom>
          <a:solidFill>
            <a:srgbClr val="4BACC6"/>
          </a:solidFill>
          <a:ln w="9525">
            <a:noFill/>
            <a:miter lim="800000"/>
            <a:headEnd/>
            <a:tailEnd/>
          </a:ln>
        </p:spPr>
        <p:txBody>
          <a:bodyPr rot="0" vert="horz" wrap="square" lIns="91440" tIns="45720" rIns="91440" bIns="45720" anchor="t" anchorCtr="0">
            <a:no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GB" sz="1550" b="0" i="0" u="none" strike="noStrike" kern="0" cap="none" spc="0" normalizeH="0" baseline="0" noProof="0" dirty="0">
                <a:ln>
                  <a:noFill/>
                </a:ln>
                <a:solidFill>
                  <a:srgbClr val="FFFFFF"/>
                </a:solidFill>
                <a:effectLst/>
                <a:uLnTx/>
                <a:uFillTx/>
                <a:latin typeface="Source Sans Pro Light (Body)"/>
                <a:ea typeface="+mn-ea"/>
                <a:cs typeface="+mn-cs"/>
              </a:rPr>
              <a:t>This chapter is a practical guide outlining leading practice and case studies on how to use scenario analysis to assess climate-related financial risks to inform firms’ strategy, risk management and business decisions. The expectations and practices around climate financial risk are quickly evolving so the information and examples in this chapter should be considered alongside current developments. </a:t>
            </a:r>
          </a:p>
        </p:txBody>
      </p:sp>
      <p:pic>
        <p:nvPicPr>
          <p:cNvPr id="82" name="Picture 81">
            <a:extLst>
              <a:ext uri="{FF2B5EF4-FFF2-40B4-BE49-F238E27FC236}">
                <a16:creationId xmlns:a16="http://schemas.microsoft.com/office/drawing/2014/main" id="{E559BF65-8465-44DA-BD2C-8957C15F7FAF}"/>
              </a:ext>
            </a:extLst>
          </p:cNvPr>
          <p:cNvPicPr/>
          <p:nvPr/>
        </p:nvPicPr>
        <p:blipFill>
          <a:blip r:embed="rId3" cstate="print">
            <a:extLst>
              <a:ext uri="{28A0092B-C50C-407E-A947-70E740481C1C}">
                <a14:useLocalDpi xmlns:a14="http://schemas.microsoft.com/office/drawing/2010/main" val="0"/>
              </a:ext>
            </a:extLst>
          </a:blip>
          <a:stretch>
            <a:fillRect/>
          </a:stretch>
        </p:blipFill>
        <p:spPr bwMode="auto">
          <a:xfrm>
            <a:off x="325120" y="1672722"/>
            <a:ext cx="8016949" cy="4080184"/>
          </a:xfrm>
          <a:prstGeom prst="rect">
            <a:avLst/>
          </a:prstGeom>
          <a:noFill/>
        </p:spPr>
      </p:pic>
      <p:graphicFrame>
        <p:nvGraphicFramePr>
          <p:cNvPr id="7" name="Table 6">
            <a:extLst>
              <a:ext uri="{FF2B5EF4-FFF2-40B4-BE49-F238E27FC236}">
                <a16:creationId xmlns:a16="http://schemas.microsoft.com/office/drawing/2014/main" id="{93CBA7ED-27F2-4943-B0E6-D67606FCB89E}"/>
              </a:ext>
            </a:extLst>
          </p:cNvPr>
          <p:cNvGraphicFramePr>
            <a:graphicFrameLocks noGrp="1"/>
          </p:cNvGraphicFramePr>
          <p:nvPr>
            <p:extLst/>
          </p:nvPr>
        </p:nvGraphicFramePr>
        <p:xfrm>
          <a:off x="8690818" y="1824139"/>
          <a:ext cx="3241724" cy="3764280"/>
        </p:xfrm>
        <a:graphic>
          <a:graphicData uri="http://schemas.openxmlformats.org/drawingml/2006/table">
            <a:tbl>
              <a:tblPr firstRow="1" firstCol="1" bandRow="1">
                <a:tableStyleId>{5940675A-B579-460E-94D1-54222C63F5DA}</a:tableStyleId>
              </a:tblPr>
              <a:tblGrid>
                <a:gridCol w="3241724">
                  <a:extLst>
                    <a:ext uri="{9D8B030D-6E8A-4147-A177-3AD203B41FA5}">
                      <a16:colId xmlns:a16="http://schemas.microsoft.com/office/drawing/2014/main" val="2856582722"/>
                    </a:ext>
                  </a:extLst>
                </a:gridCol>
              </a:tblGrid>
              <a:tr h="3764280">
                <a:tc>
                  <a:txBody>
                    <a:bodyPr/>
                    <a:lstStyle/>
                    <a:p>
                      <a:pPr>
                        <a:lnSpc>
                          <a:spcPct val="115000"/>
                        </a:lnSpc>
                        <a:spcAft>
                          <a:spcPts val="0"/>
                        </a:spcAft>
                      </a:pPr>
                      <a:r>
                        <a:rPr lang="en-GB" sz="1400" dirty="0">
                          <a:effectLst/>
                        </a:rPr>
                        <a:t>Working Group members</a:t>
                      </a:r>
                    </a:p>
                    <a:p>
                      <a:pPr>
                        <a:lnSpc>
                          <a:spcPct val="115000"/>
                        </a:lnSpc>
                        <a:spcAft>
                          <a:spcPts val="0"/>
                        </a:spcAft>
                      </a:pPr>
                      <a:r>
                        <a:rPr lang="en-GB" sz="1400" dirty="0">
                          <a:effectLst/>
                        </a:rPr>
                        <a:t>Aviva (Chair) </a:t>
                      </a:r>
                    </a:p>
                    <a:p>
                      <a:pPr>
                        <a:lnSpc>
                          <a:spcPct val="115000"/>
                        </a:lnSpc>
                        <a:spcAft>
                          <a:spcPts val="0"/>
                        </a:spcAft>
                      </a:pPr>
                      <a:r>
                        <a:rPr lang="en-GB" sz="1400" dirty="0">
                          <a:effectLst/>
                        </a:rPr>
                        <a:t>GARP (Secretariat) </a:t>
                      </a:r>
                    </a:p>
                    <a:p>
                      <a:pPr>
                        <a:lnSpc>
                          <a:spcPct val="115000"/>
                        </a:lnSpc>
                        <a:spcAft>
                          <a:spcPts val="0"/>
                        </a:spcAft>
                      </a:pPr>
                      <a:r>
                        <a:rPr lang="en-GB" sz="1400" dirty="0">
                          <a:effectLst/>
                        </a:rPr>
                        <a:t>ABI </a:t>
                      </a:r>
                    </a:p>
                    <a:p>
                      <a:pPr>
                        <a:lnSpc>
                          <a:spcPct val="115000"/>
                        </a:lnSpc>
                        <a:spcAft>
                          <a:spcPts val="0"/>
                        </a:spcAft>
                      </a:pPr>
                      <a:r>
                        <a:rPr lang="en-GB" sz="1400" dirty="0">
                          <a:effectLst/>
                        </a:rPr>
                        <a:t>AIG</a:t>
                      </a:r>
                    </a:p>
                    <a:p>
                      <a:pPr>
                        <a:lnSpc>
                          <a:spcPct val="115000"/>
                        </a:lnSpc>
                        <a:spcAft>
                          <a:spcPts val="0"/>
                        </a:spcAft>
                      </a:pPr>
                      <a:r>
                        <a:rPr lang="en-GB" sz="1400" dirty="0">
                          <a:effectLst/>
                        </a:rPr>
                        <a:t>BNP Paribas </a:t>
                      </a:r>
                    </a:p>
                    <a:p>
                      <a:pPr>
                        <a:lnSpc>
                          <a:spcPct val="115000"/>
                        </a:lnSpc>
                        <a:spcAft>
                          <a:spcPts val="0"/>
                        </a:spcAft>
                      </a:pPr>
                      <a:r>
                        <a:rPr lang="en-GB" sz="1400" dirty="0">
                          <a:effectLst/>
                        </a:rPr>
                        <a:t>DWS</a:t>
                      </a:r>
                    </a:p>
                    <a:p>
                      <a:pPr>
                        <a:lnSpc>
                          <a:spcPct val="115000"/>
                        </a:lnSpc>
                        <a:spcAft>
                          <a:spcPts val="0"/>
                        </a:spcAft>
                      </a:pPr>
                      <a:r>
                        <a:rPr lang="en-GB" sz="1400" dirty="0">
                          <a:effectLst/>
                        </a:rPr>
                        <a:t>HSBC</a:t>
                      </a:r>
                    </a:p>
                    <a:p>
                      <a:pPr>
                        <a:lnSpc>
                          <a:spcPct val="115000"/>
                        </a:lnSpc>
                        <a:spcAft>
                          <a:spcPts val="0"/>
                        </a:spcAft>
                      </a:pPr>
                      <a:r>
                        <a:rPr lang="en-GB" sz="1400" dirty="0">
                          <a:effectLst/>
                        </a:rPr>
                        <a:t>JP Morgan</a:t>
                      </a:r>
                    </a:p>
                    <a:p>
                      <a:pPr>
                        <a:lnSpc>
                          <a:spcPct val="115000"/>
                        </a:lnSpc>
                        <a:spcAft>
                          <a:spcPts val="0"/>
                        </a:spcAft>
                      </a:pPr>
                      <a:r>
                        <a:rPr lang="en-GB" sz="1400" dirty="0">
                          <a:effectLst/>
                        </a:rPr>
                        <a:t>PIMCO</a:t>
                      </a:r>
                    </a:p>
                    <a:p>
                      <a:pPr>
                        <a:lnSpc>
                          <a:spcPct val="115000"/>
                        </a:lnSpc>
                        <a:spcAft>
                          <a:spcPts val="0"/>
                        </a:spcAft>
                      </a:pPr>
                      <a:r>
                        <a:rPr lang="en-GB" sz="1400" dirty="0">
                          <a:effectLst/>
                        </a:rPr>
                        <a:t>RSA Insurance Group</a:t>
                      </a:r>
                    </a:p>
                    <a:p>
                      <a:pPr>
                        <a:lnSpc>
                          <a:spcPct val="115000"/>
                        </a:lnSpc>
                        <a:spcAft>
                          <a:spcPts val="0"/>
                        </a:spcAft>
                      </a:pPr>
                      <a:r>
                        <a:rPr lang="en-GB" sz="1400" dirty="0">
                          <a:effectLst/>
                        </a:rPr>
                        <a:t>Santander UK</a:t>
                      </a:r>
                    </a:p>
                    <a:p>
                      <a:pPr>
                        <a:lnSpc>
                          <a:spcPct val="115000"/>
                        </a:lnSpc>
                        <a:spcAft>
                          <a:spcPts val="0"/>
                        </a:spcAft>
                      </a:pPr>
                      <a:r>
                        <a:rPr lang="en-GB" sz="1400" dirty="0">
                          <a:effectLst/>
                        </a:rPr>
                        <a:t>Standard Life Aberdeen</a:t>
                      </a:r>
                    </a:p>
                    <a:p>
                      <a:pPr>
                        <a:lnSpc>
                          <a:spcPct val="115000"/>
                        </a:lnSpc>
                        <a:spcAft>
                          <a:spcPts val="0"/>
                        </a:spcAft>
                      </a:pPr>
                      <a:r>
                        <a:rPr lang="en-GB" sz="1400" dirty="0">
                          <a:effectLst/>
                        </a:rPr>
                        <a:t>UK Finance</a:t>
                      </a:r>
                    </a:p>
                    <a:p>
                      <a:pPr>
                        <a:lnSpc>
                          <a:spcPct val="115000"/>
                        </a:lnSpc>
                        <a:spcAft>
                          <a:spcPts val="0"/>
                        </a:spcAft>
                      </a:pPr>
                      <a:r>
                        <a:rPr lang="en-GB" sz="1400" dirty="0">
                          <a:effectLst/>
                        </a:rPr>
                        <a:t>Investment Association </a:t>
                      </a:r>
                      <a:endParaRPr lang="en-GB" sz="1400" b="0" dirty="0">
                        <a:solidFill>
                          <a:srgbClr val="000000"/>
                        </a:solidFill>
                        <a:effectLst/>
                        <a:latin typeface="Source Sans Pro Light (Body)"/>
                        <a:ea typeface="Calibri" panose="020F0502020204030204" pitchFamily="34" charset="0"/>
                      </a:endParaRPr>
                    </a:p>
                  </a:txBody>
                  <a:tcPr marL="68580" marR="68580" marT="0" marB="0"/>
                </a:tc>
                <a:extLst>
                  <a:ext uri="{0D108BD9-81ED-4DB2-BD59-A6C34878D82A}">
                    <a16:rowId xmlns:a16="http://schemas.microsoft.com/office/drawing/2014/main" val="2603151132"/>
                  </a:ext>
                </a:extLst>
              </a:tr>
            </a:tbl>
          </a:graphicData>
        </a:graphic>
      </p:graphicFrame>
    </p:spTree>
    <p:extLst>
      <p:ext uri="{BB962C8B-B14F-4D97-AF65-F5344CB8AC3E}">
        <p14:creationId xmlns:p14="http://schemas.microsoft.com/office/powerpoint/2010/main" val="1866411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AEF66BBD-D307-45C0-921D-B28405E3F6D6}"/>
              </a:ext>
            </a:extLst>
          </p:cNvPr>
          <p:cNvSpPr/>
          <p:nvPr/>
        </p:nvSpPr>
        <p:spPr>
          <a:xfrm>
            <a:off x="248149" y="104137"/>
            <a:ext cx="7386028" cy="557589"/>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Source Sans Pro Light (Body)"/>
                <a:ea typeface="Calibri" panose="020F0502020204030204" pitchFamily="34" charset="0"/>
                <a:cs typeface="+mn-cs"/>
              </a:rPr>
              <a:t>Scenario Analysis</a:t>
            </a:r>
          </a:p>
        </p:txBody>
      </p:sp>
      <p:sp>
        <p:nvSpPr>
          <p:cNvPr id="8" name="TextBox 7">
            <a:extLst>
              <a:ext uri="{FF2B5EF4-FFF2-40B4-BE49-F238E27FC236}">
                <a16:creationId xmlns:a16="http://schemas.microsoft.com/office/drawing/2014/main" id="{8393090A-7D22-4BBC-907D-1D34F02F5A63}"/>
              </a:ext>
            </a:extLst>
          </p:cNvPr>
          <p:cNvSpPr txBox="1"/>
          <p:nvPr/>
        </p:nvSpPr>
        <p:spPr>
          <a:xfrm>
            <a:off x="2605268" y="1496117"/>
            <a:ext cx="9468000" cy="954107"/>
          </a:xfrm>
          <a:prstGeom prst="rect">
            <a:avLst/>
          </a:prstGeom>
          <a:solidFill>
            <a:schemeClr val="bg2"/>
          </a:solidFill>
        </p:spPr>
        <p:style>
          <a:lnRef idx="2">
            <a:schemeClr val="dk1"/>
          </a:lnRef>
          <a:fillRef idx="1">
            <a:schemeClr val="lt1"/>
          </a:fillRef>
          <a:effectRef idx="0">
            <a:schemeClr val="dk1"/>
          </a:effectRef>
          <a:fontRef idx="minor">
            <a:schemeClr val="dk1"/>
          </a:fontRef>
        </p:style>
        <p:txBody>
          <a:bodyPr wrap="square" rtlCol="0">
            <a:spAutoFit/>
          </a:bodyPr>
          <a:lstStyle>
            <a:defPPr>
              <a:defRPr lang="en-US"/>
            </a:defPPr>
            <a:lvl1pPr algn="ctr">
              <a:defRPr sz="1000" b="1" kern="1000">
                <a:solidFill>
                  <a:schemeClr val="bg1">
                    <a:lumMod val="65000"/>
                  </a:schemeClr>
                </a:solidFill>
              </a:defRPr>
            </a:lvl1pPr>
            <a:lvl2pPr marL="0" lvl="1">
              <a:defRPr sz="900" b="1" kern="1000">
                <a:solidFill>
                  <a:schemeClr val="bg1">
                    <a:lumMod val="50000"/>
                  </a:schemeClr>
                </a:solidFill>
              </a:defRPr>
            </a:lvl2p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000" cap="none" spc="0" normalizeH="0" baseline="0" noProof="0" dirty="0">
                <a:ln>
                  <a:noFill/>
                </a:ln>
                <a:solidFill>
                  <a:prstClr val="black"/>
                </a:solidFill>
                <a:effectLst/>
                <a:uLnTx/>
                <a:uFillTx/>
                <a:latin typeface="Source Sans Pro Light (Body)"/>
                <a:ea typeface="+mn-ea"/>
                <a:cs typeface="+mn-cs"/>
              </a:rPr>
              <a:t>Climate change will affect all agents in the economy (households, businesses, governments), across all sectors and geographies. It is hard to know where to start and which effects to </a:t>
            </a:r>
            <a:r>
              <a:rPr kumimoji="0" lang="en-US" sz="1350" b="0" i="0" u="none" strike="noStrike" kern="1000" cap="none" spc="0" normalizeH="0" baseline="0" noProof="0" dirty="0" err="1">
                <a:ln>
                  <a:noFill/>
                </a:ln>
                <a:solidFill>
                  <a:prstClr val="black"/>
                </a:solidFill>
                <a:effectLst/>
                <a:uLnTx/>
                <a:uFillTx/>
                <a:latin typeface="Source Sans Pro Light (Body)"/>
                <a:ea typeface="+mn-ea"/>
                <a:cs typeface="+mn-cs"/>
              </a:rPr>
              <a:t>prioritise</a:t>
            </a:r>
            <a:r>
              <a:rPr kumimoji="0" lang="en-US" sz="1350" b="0" i="0" u="none" strike="noStrike" kern="1000" cap="none" spc="0" normalizeH="0" baseline="0" noProof="0" dirty="0">
                <a:ln>
                  <a:noFill/>
                </a:ln>
                <a:solidFill>
                  <a:prstClr val="black"/>
                </a:solidFill>
                <a:effectLst/>
                <a:uLnTx/>
                <a:uFillTx/>
                <a:latin typeface="Source Sans Pro Light (Body)"/>
                <a:ea typeface="+mn-ea"/>
                <a:cs typeface="+mn-cs"/>
              </a:rPr>
              <a:t> in analysis. The risks will likely be correlated and, potentially aggravated by tipping points, in a non-linear fashion. This means the impacts could be much larger, and more widespread and diverse than those of other structural changes. </a:t>
            </a:r>
            <a:endParaRPr kumimoji="0" lang="en-GB" sz="1350" b="1" i="0" u="none" strike="noStrike" kern="1000" cap="none" spc="0" normalizeH="0" baseline="0" noProof="0" dirty="0">
              <a:ln>
                <a:noFill/>
              </a:ln>
              <a:solidFill>
                <a:prstClr val="black"/>
              </a:solidFill>
              <a:effectLst/>
              <a:uLnTx/>
              <a:uFillTx/>
              <a:latin typeface="Source Sans Pro Light (Body)"/>
              <a:ea typeface="+mn-ea"/>
              <a:cs typeface="+mn-cs"/>
            </a:endParaRPr>
          </a:p>
        </p:txBody>
      </p:sp>
      <p:sp>
        <p:nvSpPr>
          <p:cNvPr id="9" name="TextBox 8">
            <a:extLst>
              <a:ext uri="{FF2B5EF4-FFF2-40B4-BE49-F238E27FC236}">
                <a16:creationId xmlns:a16="http://schemas.microsoft.com/office/drawing/2014/main" id="{BEFDEEC0-166D-4ED4-93B4-6FDE6C143E1B}"/>
              </a:ext>
            </a:extLst>
          </p:cNvPr>
          <p:cNvSpPr txBox="1"/>
          <p:nvPr/>
        </p:nvSpPr>
        <p:spPr>
          <a:xfrm>
            <a:off x="2605268" y="2564478"/>
            <a:ext cx="9468000" cy="1131079"/>
          </a:xfrm>
          <a:prstGeom prst="rect">
            <a:avLst/>
          </a:prstGeom>
          <a:solidFill>
            <a:schemeClr val="bg2"/>
          </a:solidFill>
        </p:spPr>
        <p:style>
          <a:lnRef idx="2">
            <a:schemeClr val="dk1"/>
          </a:lnRef>
          <a:fillRef idx="1">
            <a:schemeClr val="lt1"/>
          </a:fillRef>
          <a:effectRef idx="0">
            <a:schemeClr val="dk1"/>
          </a:effectRef>
          <a:fontRef idx="minor">
            <a:schemeClr val="dk1"/>
          </a:fontRef>
        </p:style>
        <p:txBody>
          <a:bodyPr wrap="square" rtlCol="0">
            <a:spAutoFit/>
          </a:bodyPr>
          <a:lstStyle>
            <a:defPPr>
              <a:defRPr lang="es-ES"/>
            </a:defPPr>
            <a:lvl1pPr algn="ctr">
              <a:defRPr sz="1000" b="1" kern="1000">
                <a:solidFill>
                  <a:schemeClr val="bg1">
                    <a:lumMod val="65000"/>
                  </a:schemeClr>
                </a:solidFill>
              </a:defRPr>
            </a:lvl1p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GB" sz="1350" b="0" i="0" u="none" strike="noStrike" kern="1000" cap="none" spc="0" normalizeH="0" baseline="0" noProof="0" dirty="0">
                <a:ln>
                  <a:noFill/>
                </a:ln>
                <a:solidFill>
                  <a:prstClr val="black"/>
                </a:solidFill>
                <a:effectLst/>
                <a:uLnTx/>
                <a:uFillTx/>
                <a:latin typeface="Source Sans Pro Light (Body)"/>
                <a:ea typeface="+mn-ea"/>
                <a:cs typeface="+mn-cs"/>
              </a:rPr>
              <a:t>The time horizons over which climate-related financial risks may be realised are uncertain, and their full impact may crystallise beyond most current business planning horizons. Conversely, social tipping points are rarely modelled but may mean some transition elements affect certain sectors abruptly, using past data may not be a good predictor of future risks and currently there is often little economic incentive to take the short-term actions needed, and some major economic barriers. </a:t>
            </a:r>
          </a:p>
        </p:txBody>
      </p:sp>
      <p:sp>
        <p:nvSpPr>
          <p:cNvPr id="10" name="TextBox 9">
            <a:extLst>
              <a:ext uri="{FF2B5EF4-FFF2-40B4-BE49-F238E27FC236}">
                <a16:creationId xmlns:a16="http://schemas.microsoft.com/office/drawing/2014/main" id="{DA2F9BE0-2B59-4CD7-869F-2C2A8F3B326C}"/>
              </a:ext>
            </a:extLst>
          </p:cNvPr>
          <p:cNvSpPr txBox="1"/>
          <p:nvPr/>
        </p:nvSpPr>
        <p:spPr>
          <a:xfrm>
            <a:off x="2605268" y="4629749"/>
            <a:ext cx="9468000" cy="954107"/>
          </a:xfrm>
          <a:prstGeom prst="rect">
            <a:avLst/>
          </a:prstGeom>
          <a:solidFill>
            <a:schemeClr val="bg2"/>
          </a:solidFill>
        </p:spPr>
        <p:style>
          <a:lnRef idx="2">
            <a:schemeClr val="dk1"/>
          </a:lnRef>
          <a:fillRef idx="1">
            <a:schemeClr val="lt1"/>
          </a:fillRef>
          <a:effectRef idx="0">
            <a:schemeClr val="dk1"/>
          </a:effectRef>
          <a:fontRef idx="minor">
            <a:schemeClr val="dk1"/>
          </a:fontRef>
        </p:style>
        <p:txBody>
          <a:bodyPr wrap="square" rtlCol="0">
            <a:spAutoFit/>
          </a:bodyPr>
          <a:lstStyle>
            <a:defPPr>
              <a:defRPr lang="es-ES"/>
            </a:defPPr>
            <a:lvl1pPr algn="ctr">
              <a:defRPr sz="1000" b="1" kern="1000">
                <a:solidFill>
                  <a:schemeClr val="bg1">
                    <a:lumMod val="65000"/>
                  </a:schemeClr>
                </a:solidFill>
              </a:defRPr>
            </a:lvl1p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GB" sz="1350" b="0" i="0" u="none" strike="noStrike" kern="1000" cap="none" spc="0" normalizeH="0" baseline="0" noProof="0" dirty="0">
                <a:ln>
                  <a:noFill/>
                </a:ln>
                <a:solidFill>
                  <a:prstClr val="black"/>
                </a:solidFill>
                <a:effectLst/>
                <a:uLnTx/>
                <a:uFillTx/>
                <a:latin typeface="Source Sans Pro Light (Body)"/>
                <a:ea typeface="+mn-ea"/>
                <a:cs typeface="+mn-cs"/>
              </a:rPr>
              <a:t>Firms may need to use additional metrics requiring new data and new modelling methods to capture climate impacts on the economy and their business. Such variables might include hazard factors for physical events or green-house gas emissions from specific economic activities. Firms are likely to find that their existing risk models will also need to be adapted to capture climate factors. </a:t>
            </a:r>
          </a:p>
        </p:txBody>
      </p:sp>
      <p:sp>
        <p:nvSpPr>
          <p:cNvPr id="11" name="TextBox 10">
            <a:extLst>
              <a:ext uri="{FF2B5EF4-FFF2-40B4-BE49-F238E27FC236}">
                <a16:creationId xmlns:a16="http://schemas.microsoft.com/office/drawing/2014/main" id="{BB1DBFC8-B845-41C5-960E-7E5B9F30BBB4}"/>
              </a:ext>
            </a:extLst>
          </p:cNvPr>
          <p:cNvSpPr txBox="1"/>
          <p:nvPr/>
        </p:nvSpPr>
        <p:spPr>
          <a:xfrm>
            <a:off x="2605268" y="5744700"/>
            <a:ext cx="9468000" cy="738664"/>
          </a:xfrm>
          <a:prstGeom prst="rect">
            <a:avLst/>
          </a:prstGeom>
          <a:solidFill>
            <a:schemeClr val="bg2"/>
          </a:solidFill>
        </p:spPr>
        <p:style>
          <a:lnRef idx="2">
            <a:schemeClr val="dk1"/>
          </a:lnRef>
          <a:fillRef idx="1">
            <a:schemeClr val="lt1"/>
          </a:fillRef>
          <a:effectRef idx="0">
            <a:schemeClr val="dk1"/>
          </a:effectRef>
          <a:fontRef idx="minor">
            <a:schemeClr val="dk1"/>
          </a:fontRef>
        </p:style>
        <p:txBody>
          <a:bodyPr wrap="square" rtlCol="0">
            <a:spAutoFit/>
          </a:bodyPr>
          <a:lstStyle>
            <a:defPPr>
              <a:defRPr lang="es-ES"/>
            </a:defPPr>
            <a:lvl1pPr algn="ctr">
              <a:defRPr sz="1000" b="1" kern="1000">
                <a:solidFill>
                  <a:schemeClr val="bg1">
                    <a:lumMod val="65000"/>
                  </a:schemeClr>
                </a:solidFill>
              </a:defRPr>
            </a:lvl1pPr>
            <a:lvl2pPr marL="0" lvl="1">
              <a:defRPr sz="1000" b="1" kern="1000">
                <a:solidFill>
                  <a:schemeClr val="bg1">
                    <a:lumMod val="65000"/>
                  </a:schemeClr>
                </a:solidFill>
              </a:defRPr>
            </a:lvl2p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GB" sz="1350" b="0" i="0" u="none" strike="noStrike" kern="1000" cap="none" spc="0" normalizeH="0" baseline="0" noProof="0" dirty="0">
                <a:ln>
                  <a:noFill/>
                </a:ln>
                <a:solidFill>
                  <a:prstClr val="black"/>
                </a:solidFill>
                <a:effectLst/>
                <a:uLnTx/>
                <a:uFillTx/>
                <a:latin typeface="Source Sans Pro Light (Body)"/>
                <a:ea typeface="+mn-ea"/>
                <a:cs typeface="+mn-cs"/>
              </a:rPr>
              <a:t>Cognitive bias must be recognised and accounted for when developing and using any type of scenario.  For example, people unconsciously assess probability of a future event or outcome on the basis of how easily they can remember past examples or how easily they can imagine possible events.</a:t>
            </a:r>
          </a:p>
        </p:txBody>
      </p:sp>
      <p:sp>
        <p:nvSpPr>
          <p:cNvPr id="12" name="TextBox 11">
            <a:extLst>
              <a:ext uri="{FF2B5EF4-FFF2-40B4-BE49-F238E27FC236}">
                <a16:creationId xmlns:a16="http://schemas.microsoft.com/office/drawing/2014/main" id="{D0CDA2FD-8C91-4671-9F90-B67F74F45826}"/>
              </a:ext>
            </a:extLst>
          </p:cNvPr>
          <p:cNvSpPr txBox="1"/>
          <p:nvPr/>
        </p:nvSpPr>
        <p:spPr>
          <a:xfrm>
            <a:off x="2605268" y="3781604"/>
            <a:ext cx="9468000" cy="715581"/>
          </a:xfrm>
          <a:prstGeom prst="rect">
            <a:avLst/>
          </a:prstGeom>
          <a:solidFill>
            <a:schemeClr val="bg2"/>
          </a:solidFill>
        </p:spPr>
        <p:style>
          <a:lnRef idx="2">
            <a:schemeClr val="dk1"/>
          </a:lnRef>
          <a:fillRef idx="1">
            <a:schemeClr val="lt1"/>
          </a:fillRef>
          <a:effectRef idx="0">
            <a:schemeClr val="dk1"/>
          </a:effectRef>
          <a:fontRef idx="minor">
            <a:schemeClr val="dk1"/>
          </a:fontRef>
        </p:style>
        <p:txBody>
          <a:bodyPr wrap="square" rtlCol="0">
            <a:spAutoFit/>
          </a:bodyPr>
          <a:lstStyle>
            <a:defPPr>
              <a:defRPr lang="es-ES"/>
            </a:defPPr>
            <a:lvl1pPr algn="ctr">
              <a:defRPr sz="1000" b="1" kern="1000">
                <a:solidFill>
                  <a:schemeClr val="bg1">
                    <a:lumMod val="65000"/>
                  </a:schemeClr>
                </a:solidFill>
              </a:defRPr>
            </a:lvl1p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GB" sz="1350" b="0" i="0" u="none" strike="noStrike" kern="1000" cap="none" spc="0" normalizeH="0" baseline="0" noProof="0" dirty="0">
                <a:ln>
                  <a:noFill/>
                </a:ln>
                <a:solidFill>
                  <a:prstClr val="black"/>
                </a:solidFill>
                <a:effectLst/>
                <a:uLnTx/>
                <a:uFillTx/>
                <a:latin typeface="Source Sans Pro Light (Body)"/>
                <a:ea typeface="+mn-ea"/>
                <a:cs typeface="+mn-cs"/>
              </a:rPr>
              <a:t>Many economic models of climate impacts are poor in higher warming scenarios, with simplistic damage functions that fail to reflect the compounding impacts of a cocktail of physical risks and social implications that are consistent with the science. </a:t>
            </a:r>
          </a:p>
        </p:txBody>
      </p:sp>
      <p:sp>
        <p:nvSpPr>
          <p:cNvPr id="19" name="TextBox 18">
            <a:extLst>
              <a:ext uri="{FF2B5EF4-FFF2-40B4-BE49-F238E27FC236}">
                <a16:creationId xmlns:a16="http://schemas.microsoft.com/office/drawing/2014/main" id="{102B99B4-BB86-48DA-A425-BD3F43B62508}"/>
              </a:ext>
            </a:extLst>
          </p:cNvPr>
          <p:cNvSpPr txBox="1"/>
          <p:nvPr/>
        </p:nvSpPr>
        <p:spPr>
          <a:xfrm>
            <a:off x="322577" y="1496117"/>
            <a:ext cx="2202507" cy="954107"/>
          </a:xfrm>
          <a:prstGeom prst="rect">
            <a:avLst/>
          </a:prstGeom>
          <a:solidFill>
            <a:schemeClr val="bg2"/>
          </a:solidFill>
        </p:spPr>
        <p:style>
          <a:lnRef idx="2">
            <a:schemeClr val="dk1"/>
          </a:lnRef>
          <a:fillRef idx="1">
            <a:schemeClr val="lt1"/>
          </a:fillRef>
          <a:effectRef idx="0">
            <a:schemeClr val="dk1"/>
          </a:effectRef>
          <a:fontRef idx="minor">
            <a:schemeClr val="dk1"/>
          </a:fontRef>
        </p:style>
        <p:txBody>
          <a:bodyPr wrap="square" rtlCol="0">
            <a:spAutoFit/>
          </a:bodyPr>
          <a:lstStyle>
            <a:defPPr>
              <a:defRPr lang="en-US"/>
            </a:defPPr>
            <a:lvl1pPr algn="ctr">
              <a:defRPr sz="1000" b="1" kern="1000">
                <a:solidFill>
                  <a:schemeClr val="bg1">
                    <a:lumMod val="65000"/>
                  </a:schemeClr>
                </a:solidFill>
              </a:defRPr>
            </a:lvl1pPr>
            <a:lvl2pPr marL="0" lvl="1">
              <a:defRPr sz="900" b="1" kern="1000">
                <a:solidFill>
                  <a:schemeClr val="bg1">
                    <a:lumMod val="50000"/>
                  </a:schemeClr>
                </a:solidFill>
              </a:defRPr>
            </a:lvl2p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000" cap="none" spc="0" normalizeH="0" baseline="0" noProof="0" dirty="0">
                <a:ln>
                  <a:noFill/>
                </a:ln>
                <a:solidFill>
                  <a:prstClr val="black"/>
                </a:solidFill>
                <a:effectLst/>
                <a:uLnTx/>
                <a:uFillTx/>
                <a:latin typeface="Source Sans Pro Light (Body)"/>
                <a:ea typeface="+mn-ea"/>
                <a:cs typeface="+mn-cs"/>
              </a:rPr>
              <a:t>Breadth and magnitude of transition and physical risks</a:t>
            </a: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000" cap="none" spc="0" normalizeH="0" baseline="0" noProof="0" dirty="0">
              <a:ln>
                <a:noFill/>
              </a:ln>
              <a:solidFill>
                <a:prstClr val="black"/>
              </a:solidFill>
              <a:effectLst/>
              <a:uLnTx/>
              <a:uFillTx/>
              <a:latin typeface="Source Sans Pro Light (Body)"/>
              <a:ea typeface="+mn-ea"/>
              <a:cs typeface="+mn-cs"/>
            </a:endParaRPr>
          </a:p>
        </p:txBody>
      </p:sp>
      <p:sp>
        <p:nvSpPr>
          <p:cNvPr id="20" name="TextBox 19">
            <a:extLst>
              <a:ext uri="{FF2B5EF4-FFF2-40B4-BE49-F238E27FC236}">
                <a16:creationId xmlns:a16="http://schemas.microsoft.com/office/drawing/2014/main" id="{9E430B6E-8C29-4552-9C17-1EB06893BED4}"/>
              </a:ext>
            </a:extLst>
          </p:cNvPr>
          <p:cNvSpPr txBox="1"/>
          <p:nvPr/>
        </p:nvSpPr>
        <p:spPr>
          <a:xfrm>
            <a:off x="322577" y="2544158"/>
            <a:ext cx="2202507" cy="1138773"/>
          </a:xfrm>
          <a:prstGeom prst="rect">
            <a:avLst/>
          </a:prstGeom>
          <a:solidFill>
            <a:schemeClr val="bg2"/>
          </a:solidFill>
        </p:spPr>
        <p:style>
          <a:lnRef idx="2">
            <a:schemeClr val="dk1"/>
          </a:lnRef>
          <a:fillRef idx="1">
            <a:schemeClr val="lt1"/>
          </a:fillRef>
          <a:effectRef idx="0">
            <a:schemeClr val="dk1"/>
          </a:effectRef>
          <a:fontRef idx="minor">
            <a:schemeClr val="dk1"/>
          </a:fontRef>
        </p:style>
        <p:txBody>
          <a:bodyPr wrap="square" rtlCol="0">
            <a:spAutoFit/>
          </a:bodyPr>
          <a:lstStyle>
            <a:defPPr>
              <a:defRPr lang="en-US"/>
            </a:defPPr>
            <a:lvl1pPr algn="ctr">
              <a:defRPr sz="1000" b="1" kern="1000">
                <a:solidFill>
                  <a:schemeClr val="bg1">
                    <a:lumMod val="65000"/>
                  </a:schemeClr>
                </a:solidFill>
              </a:defRPr>
            </a:lvl1pPr>
            <a:lvl2pPr marL="0" lvl="1">
              <a:defRPr sz="900" b="1" kern="1000">
                <a:solidFill>
                  <a:schemeClr val="bg1">
                    <a:lumMod val="50000"/>
                  </a:schemeClr>
                </a:solidFill>
              </a:defRPr>
            </a:lvl2p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000" cap="none" spc="0" normalizeH="0" baseline="0" noProof="0" dirty="0">
                <a:ln>
                  <a:noFill/>
                </a:ln>
                <a:solidFill>
                  <a:prstClr val="black"/>
                </a:solidFill>
                <a:effectLst/>
                <a:uLnTx/>
                <a:uFillTx/>
                <a:latin typeface="Source Sans Pro Light (Body)"/>
                <a:ea typeface="+mn-ea"/>
                <a:cs typeface="+mn-cs"/>
              </a:rPr>
              <a:t>Extended and uncertain time horizons and feedback </a:t>
            </a:r>
            <a:r>
              <a:rPr kumimoji="0" lang="en-GB" sz="1400" b="1" i="0" u="none" strike="noStrike" kern="1000" cap="none" spc="0" normalizeH="0" baseline="0" noProof="0" dirty="0" smtClean="0">
                <a:ln>
                  <a:noFill/>
                </a:ln>
                <a:solidFill>
                  <a:prstClr val="black"/>
                </a:solidFill>
                <a:effectLst/>
                <a:uLnTx/>
                <a:uFillTx/>
                <a:latin typeface="Source Sans Pro Light (Body)"/>
                <a:ea typeface="+mn-ea"/>
                <a:cs typeface="+mn-cs"/>
              </a:rPr>
              <a:t>loops</a:t>
            </a: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000" cap="none" spc="0" normalizeH="0" baseline="0" noProof="0" dirty="0">
              <a:ln>
                <a:noFill/>
              </a:ln>
              <a:solidFill>
                <a:prstClr val="black"/>
              </a:solidFill>
              <a:effectLst/>
              <a:uLnTx/>
              <a:uFillTx/>
              <a:latin typeface="Source Sans Pro Light (Body)"/>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000" cap="none" spc="0" normalizeH="0" baseline="0" noProof="0" dirty="0">
              <a:ln>
                <a:noFill/>
              </a:ln>
              <a:solidFill>
                <a:prstClr val="black"/>
              </a:solidFill>
              <a:effectLst/>
              <a:uLnTx/>
              <a:uFillTx/>
              <a:latin typeface="Source Sans Pro Light (Body)"/>
              <a:ea typeface="+mn-ea"/>
              <a:cs typeface="+mn-cs"/>
            </a:endParaRPr>
          </a:p>
        </p:txBody>
      </p:sp>
      <p:sp>
        <p:nvSpPr>
          <p:cNvPr id="21" name="TextBox 20">
            <a:extLst>
              <a:ext uri="{FF2B5EF4-FFF2-40B4-BE49-F238E27FC236}">
                <a16:creationId xmlns:a16="http://schemas.microsoft.com/office/drawing/2014/main" id="{E8F46F74-F949-4C90-AD12-E06D37EF2BBD}"/>
              </a:ext>
            </a:extLst>
          </p:cNvPr>
          <p:cNvSpPr txBox="1"/>
          <p:nvPr/>
        </p:nvSpPr>
        <p:spPr>
          <a:xfrm>
            <a:off x="322577" y="3776523"/>
            <a:ext cx="2166623" cy="738664"/>
          </a:xfrm>
          <a:prstGeom prst="rect">
            <a:avLst/>
          </a:prstGeom>
          <a:solidFill>
            <a:schemeClr val="bg2"/>
          </a:solidFill>
        </p:spPr>
        <p:style>
          <a:lnRef idx="2">
            <a:schemeClr val="dk1"/>
          </a:lnRef>
          <a:fillRef idx="1">
            <a:schemeClr val="lt1"/>
          </a:fillRef>
          <a:effectRef idx="0">
            <a:schemeClr val="dk1"/>
          </a:effectRef>
          <a:fontRef idx="minor">
            <a:schemeClr val="dk1"/>
          </a:fontRef>
        </p:style>
        <p:txBody>
          <a:bodyPr wrap="square" rtlCol="0">
            <a:spAutoFit/>
          </a:bodyPr>
          <a:lstStyle>
            <a:defPPr>
              <a:defRPr lang="en-US"/>
            </a:defPPr>
            <a:lvl1pPr algn="ctr">
              <a:defRPr sz="1000" b="1" kern="1000">
                <a:solidFill>
                  <a:schemeClr val="bg1">
                    <a:lumMod val="65000"/>
                  </a:schemeClr>
                </a:solidFill>
              </a:defRPr>
            </a:lvl1pPr>
            <a:lvl2pPr marL="0" lvl="1">
              <a:defRPr sz="900" b="1" kern="1000">
                <a:solidFill>
                  <a:schemeClr val="bg1">
                    <a:lumMod val="50000"/>
                  </a:schemeClr>
                </a:solidFill>
              </a:defRPr>
            </a:lvl2p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000" cap="none" spc="0" normalizeH="0" baseline="0" noProof="0" dirty="0">
                <a:ln>
                  <a:noFill/>
                </a:ln>
                <a:solidFill>
                  <a:prstClr val="black"/>
                </a:solidFill>
                <a:effectLst/>
                <a:uLnTx/>
                <a:uFillTx/>
                <a:latin typeface="Source Sans Pro Light (Body)"/>
                <a:ea typeface="+mn-ea"/>
                <a:cs typeface="+mn-cs"/>
              </a:rPr>
              <a:t>Weakness of many climate economic models</a:t>
            </a:r>
          </a:p>
        </p:txBody>
      </p:sp>
      <p:sp>
        <p:nvSpPr>
          <p:cNvPr id="22" name="TextBox 21">
            <a:extLst>
              <a:ext uri="{FF2B5EF4-FFF2-40B4-BE49-F238E27FC236}">
                <a16:creationId xmlns:a16="http://schemas.microsoft.com/office/drawing/2014/main" id="{6E658F16-E9E5-4A4B-933B-36D9969E2F7B}"/>
              </a:ext>
            </a:extLst>
          </p:cNvPr>
          <p:cNvSpPr txBox="1"/>
          <p:nvPr/>
        </p:nvSpPr>
        <p:spPr>
          <a:xfrm>
            <a:off x="322577" y="4629749"/>
            <a:ext cx="2202507" cy="954107"/>
          </a:xfrm>
          <a:prstGeom prst="rect">
            <a:avLst/>
          </a:prstGeom>
          <a:solidFill>
            <a:schemeClr val="bg2"/>
          </a:solidFill>
        </p:spPr>
        <p:style>
          <a:lnRef idx="2">
            <a:schemeClr val="dk1"/>
          </a:lnRef>
          <a:fillRef idx="1">
            <a:schemeClr val="lt1"/>
          </a:fillRef>
          <a:effectRef idx="0">
            <a:schemeClr val="dk1"/>
          </a:effectRef>
          <a:fontRef idx="minor">
            <a:schemeClr val="dk1"/>
          </a:fontRef>
        </p:style>
        <p:txBody>
          <a:bodyPr wrap="square" rtlCol="0">
            <a:spAutoFit/>
          </a:bodyPr>
          <a:lstStyle>
            <a:defPPr>
              <a:defRPr lang="en-US"/>
            </a:defPPr>
            <a:lvl1pPr algn="ctr">
              <a:defRPr sz="1000" b="1" kern="1000">
                <a:solidFill>
                  <a:schemeClr val="bg1">
                    <a:lumMod val="65000"/>
                  </a:schemeClr>
                </a:solidFill>
              </a:defRPr>
            </a:lvl1pPr>
            <a:lvl2pPr marL="0" lvl="1">
              <a:defRPr sz="900" b="1" kern="1000">
                <a:solidFill>
                  <a:schemeClr val="bg1">
                    <a:lumMod val="50000"/>
                  </a:schemeClr>
                </a:solidFill>
              </a:defRPr>
            </a:lvl2p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000" cap="none" spc="0" normalizeH="0" baseline="0" noProof="0" dirty="0">
                <a:ln>
                  <a:noFill/>
                </a:ln>
                <a:solidFill>
                  <a:prstClr val="black"/>
                </a:solidFill>
                <a:effectLst/>
                <a:uLnTx/>
                <a:uFillTx/>
                <a:latin typeface="Source Sans Pro Light (Body)"/>
                <a:ea typeface="+mn-ea"/>
                <a:cs typeface="+mn-cs"/>
              </a:rPr>
              <a:t>Data GAPS and comparability of disclosures</a:t>
            </a: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000" cap="none" spc="0" normalizeH="0" baseline="0" noProof="0" dirty="0">
              <a:ln>
                <a:noFill/>
              </a:ln>
              <a:solidFill>
                <a:prstClr val="black"/>
              </a:solidFill>
              <a:effectLst/>
              <a:uLnTx/>
              <a:uFillTx/>
              <a:latin typeface="Source Sans Pro Light (Body)"/>
              <a:ea typeface="+mn-ea"/>
              <a:cs typeface="+mn-cs"/>
            </a:endParaRPr>
          </a:p>
        </p:txBody>
      </p:sp>
      <p:sp>
        <p:nvSpPr>
          <p:cNvPr id="23" name="TextBox 22">
            <a:extLst>
              <a:ext uri="{FF2B5EF4-FFF2-40B4-BE49-F238E27FC236}">
                <a16:creationId xmlns:a16="http://schemas.microsoft.com/office/drawing/2014/main" id="{ECD0D50E-E066-4631-9687-76A656748F0E}"/>
              </a:ext>
            </a:extLst>
          </p:cNvPr>
          <p:cNvSpPr txBox="1"/>
          <p:nvPr/>
        </p:nvSpPr>
        <p:spPr>
          <a:xfrm>
            <a:off x="322577" y="5744700"/>
            <a:ext cx="2202507" cy="738664"/>
          </a:xfrm>
          <a:prstGeom prst="rect">
            <a:avLst/>
          </a:prstGeom>
          <a:solidFill>
            <a:schemeClr val="bg2"/>
          </a:solidFill>
        </p:spPr>
        <p:style>
          <a:lnRef idx="2">
            <a:schemeClr val="dk1"/>
          </a:lnRef>
          <a:fillRef idx="1">
            <a:schemeClr val="lt1"/>
          </a:fillRef>
          <a:effectRef idx="0">
            <a:schemeClr val="dk1"/>
          </a:effectRef>
          <a:fontRef idx="minor">
            <a:schemeClr val="dk1"/>
          </a:fontRef>
        </p:style>
        <p:txBody>
          <a:bodyPr wrap="square" rtlCol="0">
            <a:spAutoFit/>
          </a:bodyPr>
          <a:lstStyle>
            <a:defPPr>
              <a:defRPr lang="en-US"/>
            </a:defPPr>
            <a:lvl1pPr algn="ctr">
              <a:defRPr sz="1000" b="1" kern="1000">
                <a:solidFill>
                  <a:schemeClr val="bg1">
                    <a:lumMod val="65000"/>
                  </a:schemeClr>
                </a:solidFill>
              </a:defRPr>
            </a:lvl1pPr>
            <a:lvl2pPr marL="0" lvl="1">
              <a:defRPr sz="900" b="1" kern="1000">
                <a:solidFill>
                  <a:schemeClr val="bg1">
                    <a:lumMod val="50000"/>
                  </a:schemeClr>
                </a:solidFill>
              </a:defRPr>
            </a:lvl2p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000" cap="none" spc="0" normalizeH="0" baseline="0" noProof="0" dirty="0">
                <a:ln>
                  <a:noFill/>
                </a:ln>
                <a:solidFill>
                  <a:prstClr val="black"/>
                </a:solidFill>
                <a:effectLst/>
                <a:uLnTx/>
                <a:uFillTx/>
                <a:latin typeface="Source Sans Pro Light (Body)"/>
                <a:ea typeface="+mn-ea"/>
                <a:cs typeface="+mn-cs"/>
              </a:rPr>
              <a:t>Cognitive bias</a:t>
            </a: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000" cap="none" spc="0" normalizeH="0" baseline="0" noProof="0" dirty="0">
              <a:ln>
                <a:noFill/>
              </a:ln>
              <a:solidFill>
                <a:prstClr val="black"/>
              </a:solidFill>
              <a:effectLst/>
              <a:uLnTx/>
              <a:uFillTx/>
              <a:latin typeface="Source Sans Pro Light (Body)"/>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000" cap="none" spc="0" normalizeH="0" baseline="0" noProof="0" dirty="0">
              <a:ln>
                <a:noFill/>
              </a:ln>
              <a:solidFill>
                <a:prstClr val="black"/>
              </a:solidFill>
              <a:effectLst/>
              <a:uLnTx/>
              <a:uFillTx/>
              <a:latin typeface="Source Sans Pro Light (Body)"/>
              <a:ea typeface="+mn-ea"/>
              <a:cs typeface="+mn-cs"/>
            </a:endParaRPr>
          </a:p>
        </p:txBody>
      </p:sp>
      <p:sp>
        <p:nvSpPr>
          <p:cNvPr id="2" name="Rectangle 1">
            <a:extLst>
              <a:ext uri="{FF2B5EF4-FFF2-40B4-BE49-F238E27FC236}">
                <a16:creationId xmlns:a16="http://schemas.microsoft.com/office/drawing/2014/main" id="{7337AF1C-20B9-4BBF-BF99-C7CD07E8F481}"/>
              </a:ext>
            </a:extLst>
          </p:cNvPr>
          <p:cNvSpPr/>
          <p:nvPr/>
        </p:nvSpPr>
        <p:spPr>
          <a:xfrm>
            <a:off x="0" y="754975"/>
            <a:ext cx="12192000" cy="606897"/>
          </a:xfrm>
          <a:prstGeom prst="rect">
            <a:avLst/>
          </a:prstGeom>
          <a:solidFill>
            <a:srgbClr val="4BACC6"/>
          </a:solidFill>
          <a:ln w="9525">
            <a:noFill/>
            <a:miter lim="800000"/>
            <a:headEnd/>
            <a:tailEnd/>
          </a:ln>
        </p:spPr>
        <p:txBody>
          <a:bodyPr rot="0" vert="horz" wrap="square" lIns="91440" tIns="45720" rIns="91440" bIns="45720" anchor="t" anchorCtr="0">
            <a:no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GB" sz="1550" b="0" i="0" u="none" strike="noStrike" kern="0" cap="none" spc="0" normalizeH="0" baseline="0" noProof="0" dirty="0">
                <a:ln>
                  <a:noFill/>
                </a:ln>
                <a:solidFill>
                  <a:srgbClr val="FFFFFF"/>
                </a:solidFill>
                <a:effectLst/>
                <a:uLnTx/>
                <a:uFillTx/>
                <a:latin typeface="Source Sans Pro Light (Body)"/>
                <a:ea typeface="+mn-ea"/>
                <a:cs typeface="+mn-cs"/>
              </a:rPr>
              <a:t>The Working Group recognises there are many challenges and barriers to overcome in performing scenario analysis in particular the breadth and magnitude of the effects of climate change, the extended time horizons, uncertainty and lack of recent historic precedents.</a:t>
            </a:r>
          </a:p>
        </p:txBody>
      </p:sp>
    </p:spTree>
    <p:extLst>
      <p:ext uri="{BB962C8B-B14F-4D97-AF65-F5344CB8AC3E}">
        <p14:creationId xmlns:p14="http://schemas.microsoft.com/office/powerpoint/2010/main" val="40115647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450740" y="3161456"/>
            <a:ext cx="7639223" cy="3220295"/>
          </a:xfrm>
        </p:spPr>
        <p:txBody>
          <a:bodyPr/>
          <a:lstStyle/>
          <a:p>
            <a:r>
              <a:rPr lang="en-GB" sz="1800" dirty="0"/>
              <a:t>In his role as Global Head of Sustainable Finance, Daniel leads HSBC’s bank-wide activities to become the leading bank in the transition to a low carbon, sustainable economy. HSBC was named “The World’s Best Bank for Sustainable Finance” in 2019.</a:t>
            </a:r>
          </a:p>
          <a:p>
            <a:r>
              <a:rPr lang="en-GB" sz="1800" dirty="0"/>
              <a:t>Daniel joined HSBC in 2013 as Group Head of Strategy in London. Prior to joining HSBC, Daniel was a Partner at McKinsey &amp; Company. He chairs the Sustainable Finance Working Group at the Institute of International Finance (IIF), served on the UK Government Green Finance Task Force, and is a member of the Board of Sustainable Energy for All. Daniel is a Young Global Leader at the World Economic Forum.</a:t>
            </a:r>
          </a:p>
          <a:p>
            <a:endParaRPr lang="en-GB" dirty="0"/>
          </a:p>
        </p:txBody>
      </p:sp>
      <p:sp>
        <p:nvSpPr>
          <p:cNvPr id="7" name="Rectangle 6"/>
          <p:cNvSpPr/>
          <p:nvPr/>
        </p:nvSpPr>
        <p:spPr>
          <a:xfrm>
            <a:off x="507500" y="533804"/>
            <a:ext cx="10442778" cy="206210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sng" strike="noStrike" kern="1200" cap="none" spc="0" normalizeH="0" baseline="0" noProof="0" dirty="0" smtClean="0">
                <a:ln>
                  <a:noFill/>
                </a:ln>
                <a:solidFill>
                  <a:srgbClr val="00294E"/>
                </a:solidFill>
                <a:effectLst/>
                <a:uLnTx/>
                <a:uFillTx/>
                <a:latin typeface="Calibri" panose="020F0502020204030204"/>
                <a:ea typeface="+mn-ea"/>
                <a:cs typeface="+mn-cs"/>
              </a:rPr>
              <a:t>Dr Daniel</a:t>
            </a:r>
            <a:r>
              <a:rPr kumimoji="0" lang="it-IT" sz="3200" b="1" i="0" u="sng" strike="noStrike" kern="1200" cap="none" spc="0" normalizeH="0" noProof="0" dirty="0" smtClean="0">
                <a:ln>
                  <a:noFill/>
                </a:ln>
                <a:solidFill>
                  <a:srgbClr val="00294E"/>
                </a:solidFill>
                <a:effectLst/>
                <a:uLnTx/>
                <a:uFillTx/>
                <a:latin typeface="Calibri" panose="020F0502020204030204"/>
                <a:ea typeface="+mn-ea"/>
                <a:cs typeface="+mn-cs"/>
              </a:rPr>
              <a:t> Klier</a:t>
            </a:r>
            <a:endParaRPr kumimoji="0" lang="it-IT" sz="3200" b="1" i="0" u="sng" strike="noStrike" kern="1200" cap="none" spc="0" normalizeH="0" baseline="0" noProof="0" dirty="0">
              <a:ln>
                <a:noFill/>
              </a:ln>
              <a:solidFill>
                <a:srgbClr val="00294E"/>
              </a:solidFill>
              <a:effectLst/>
              <a:uLnTx/>
              <a:uFillTx/>
              <a:latin typeface="Calibri" panose="020F0502020204030204"/>
              <a:ea typeface="+mn-ea"/>
              <a:cs typeface="+mn-cs"/>
            </a:endParaRPr>
          </a:p>
          <a:p>
            <a:pPr lvl="0"/>
            <a:r>
              <a:rPr lang="en-GB" sz="3200" b="1" u="sng" dirty="0">
                <a:solidFill>
                  <a:srgbClr val="00294E"/>
                </a:solidFill>
              </a:rPr>
              <a:t>Group General </a:t>
            </a:r>
            <a:r>
              <a:rPr lang="en-GB" sz="3200" b="1" u="sng" dirty="0" smtClean="0">
                <a:solidFill>
                  <a:srgbClr val="00294E"/>
                </a:solidFill>
              </a:rPr>
              <a:t>Manager</a:t>
            </a:r>
            <a:endParaRPr lang="en-GB" sz="3200" b="1" u="sng" dirty="0">
              <a:solidFill>
                <a:srgbClr val="00294E"/>
              </a:solidFill>
            </a:endParaRPr>
          </a:p>
          <a:p>
            <a:pPr lvl="0"/>
            <a:r>
              <a:rPr lang="en-GB" sz="3200" b="1" u="sng" dirty="0" smtClean="0">
                <a:solidFill>
                  <a:srgbClr val="00294E"/>
                </a:solidFill>
              </a:rPr>
              <a:t>Chief </a:t>
            </a:r>
            <a:r>
              <a:rPr lang="en-GB" sz="3200" b="1" u="sng" dirty="0">
                <a:solidFill>
                  <a:srgbClr val="00294E"/>
                </a:solidFill>
              </a:rPr>
              <a:t>of Staff of Global Banking &amp; Markets and Global Head of Sustainable Finance. </a:t>
            </a:r>
          </a:p>
        </p:txBody>
      </p:sp>
      <p:pic>
        <p:nvPicPr>
          <p:cNvPr id="8" name="Picture 7"/>
          <p:cNvPicPr/>
          <p:nvPr/>
        </p:nvPicPr>
        <p:blipFill>
          <a:blip r:embed="rId2">
            <a:extLst>
              <a:ext uri="{28A0092B-C50C-407E-A947-70E740481C1C}">
                <a14:useLocalDpi xmlns:a14="http://schemas.microsoft.com/office/drawing/2010/main" val="0"/>
              </a:ext>
            </a:extLst>
          </a:blip>
          <a:srcRect/>
          <a:stretch>
            <a:fillRect/>
          </a:stretch>
        </p:blipFill>
        <p:spPr bwMode="auto">
          <a:xfrm>
            <a:off x="8527320" y="3011791"/>
            <a:ext cx="2963489" cy="3073697"/>
          </a:xfrm>
          <a:prstGeom prst="rect">
            <a:avLst/>
          </a:prstGeom>
          <a:noFill/>
        </p:spPr>
      </p:pic>
    </p:spTree>
    <p:extLst>
      <p:ext uri="{BB962C8B-B14F-4D97-AF65-F5344CB8AC3E}">
        <p14:creationId xmlns:p14="http://schemas.microsoft.com/office/powerpoint/2010/main" val="11792320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2"/>
            </p:custDataLst>
            <p:extLst/>
          </p:nvPr>
        </p:nvGraphicFramePr>
        <p:xfrm>
          <a:off x="2233" y="1489"/>
          <a:ext cx="1489" cy="1489"/>
        </p:xfrm>
        <a:graphic>
          <a:graphicData uri="http://schemas.openxmlformats.org/presentationml/2006/ole">
            <mc:AlternateContent xmlns:mc="http://schemas.openxmlformats.org/markup-compatibility/2006">
              <mc:Choice xmlns:v="urn:schemas-microsoft-com:vml" Requires="v">
                <p:oleObj spid="_x0000_s4101" name="think-cell Slide" r:id="rId26" imgW="470" imgH="469" progId="TCLayout.ActiveDocument.1">
                  <p:embed/>
                </p:oleObj>
              </mc:Choice>
              <mc:Fallback>
                <p:oleObj name="think-cell Slide" r:id="rId26" imgW="470" imgH="469" progId="TCLayout.ActiveDocument.1">
                  <p:embed/>
                  <p:pic>
                    <p:nvPicPr>
                      <p:cNvPr id="9" name="Object 8" hidden="1"/>
                      <p:cNvPicPr/>
                      <p:nvPr/>
                    </p:nvPicPr>
                    <p:blipFill>
                      <a:blip r:embed="rId27"/>
                      <a:stretch>
                        <a:fillRect/>
                      </a:stretch>
                    </p:blipFill>
                    <p:spPr>
                      <a:xfrm>
                        <a:off x="2233" y="1489"/>
                        <a:ext cx="1489" cy="1489"/>
                      </a:xfrm>
                      <a:prstGeom prst="rect">
                        <a:avLst/>
                      </a:prstGeom>
                    </p:spPr>
                  </p:pic>
                </p:oleObj>
              </mc:Fallback>
            </mc:AlternateContent>
          </a:graphicData>
        </a:graphic>
      </p:graphicFrame>
      <p:sp>
        <p:nvSpPr>
          <p:cNvPr id="8" name="Rectangle 7" hidden="1"/>
          <p:cNvSpPr/>
          <p:nvPr>
            <p:custDataLst>
              <p:tags r:id="rId3"/>
            </p:custDataLst>
          </p:nvPr>
        </p:nvSpPr>
        <p:spPr bwMode="auto">
          <a:xfrm>
            <a:off x="744" y="0"/>
            <a:ext cx="148828" cy="148828"/>
          </a:xfrm>
          <a:prstGeom prst="rect">
            <a:avLst/>
          </a:prstGeom>
          <a:solidFill>
            <a:schemeClr val="accent1"/>
          </a:solidFill>
          <a:ln w="6350" cap="flat" cmpd="sng" algn="ctr">
            <a:solidFill>
              <a:schemeClr val="tx1"/>
            </a:solid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algn="ctr" defTabSz="805161" eaLnBrk="0" fontAlgn="base" hangingPunct="0">
              <a:spcBef>
                <a:spcPct val="50000"/>
              </a:spcBef>
              <a:spcAft>
                <a:spcPct val="0"/>
              </a:spcAft>
            </a:pPr>
            <a:endParaRPr lang="en-GB" sz="2625" b="1" dirty="0">
              <a:solidFill>
                <a:srgbClr val="000000"/>
              </a:solidFill>
              <a:latin typeface="Arial" panose="020B0604020202020204" pitchFamily="34" charset="0"/>
              <a:ea typeface="SimHei" panose="02010609060101010101" pitchFamily="49" charset="-122"/>
              <a:cs typeface="Arial" panose="020B0604020202020204" pitchFamily="34" charset="0"/>
              <a:sym typeface="Arial" panose="020B0604020202020204" pitchFamily="34" charset="0"/>
            </a:endParaRPr>
          </a:p>
        </p:txBody>
      </p:sp>
      <p:sp>
        <p:nvSpPr>
          <p:cNvPr id="5" name="Title 4"/>
          <p:cNvSpPr>
            <a:spLocks noGrp="1"/>
          </p:cNvSpPr>
          <p:nvPr>
            <p:ph type="title"/>
          </p:nvPr>
        </p:nvSpPr>
        <p:spPr/>
        <p:txBody>
          <a:bodyPr/>
          <a:lstStyle/>
          <a:p>
            <a:r>
              <a:rPr lang="en-GB" sz="2625" dirty="0"/>
              <a:t>Building blocks of climate risk management</a:t>
            </a:r>
          </a:p>
        </p:txBody>
      </p:sp>
      <p:sp>
        <p:nvSpPr>
          <p:cNvPr id="10" name="Footer Placeholder 9"/>
          <p:cNvSpPr>
            <a:spLocks noGrp="1"/>
          </p:cNvSpPr>
          <p:nvPr>
            <p:ph type="ftr" sz="quarter" idx="11"/>
          </p:nvPr>
        </p:nvSpPr>
        <p:spPr/>
        <p:txBody>
          <a:bodyPr/>
          <a:lstStyle/>
          <a:p>
            <a:pPr defTabSz="857250"/>
            <a:r>
              <a:rPr lang="en-US" altLang="zh-TW"/>
              <a:t>RESTRICTED</a:t>
            </a:r>
            <a:endParaRPr lang="en-US" altLang="zh-TW" dirty="0"/>
          </a:p>
        </p:txBody>
      </p:sp>
      <p:sp>
        <p:nvSpPr>
          <p:cNvPr id="17" name="Rectangle 16"/>
          <p:cNvSpPr/>
          <p:nvPr>
            <p:custDataLst>
              <p:tags r:id="rId4"/>
            </p:custDataLst>
          </p:nvPr>
        </p:nvSpPr>
        <p:spPr bwMode="gray">
          <a:xfrm>
            <a:off x="4203075" y="1504747"/>
            <a:ext cx="7424579" cy="401267"/>
          </a:xfrm>
          <a:prstGeom prst="rect">
            <a:avLst/>
          </a:prstGeom>
          <a:solidFill>
            <a:schemeClr val="accent4"/>
          </a:solidFill>
          <a:ln w="9525" cap="flat" cmpd="sng" algn="ctr">
            <a:solidFill>
              <a:srgbClr val="767676"/>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02500" tIns="33750" rIns="33750" bIns="33750" numCol="1" spcCol="0" rtlCol="0" fromWordArt="0" anchor="ctr" anchorCtr="0" forceAA="0" compatLnSpc="1">
            <a:prstTxWarp prst="textNoShape">
              <a:avLst/>
            </a:prstTxWarp>
            <a:noAutofit/>
          </a:bodyPr>
          <a:lstStyle/>
          <a:p>
            <a:pPr algn="ctr" defTabSz="857250" eaLnBrk="0" fontAlgn="base" hangingPunct="0">
              <a:spcBef>
                <a:spcPct val="0"/>
              </a:spcBef>
              <a:spcAft>
                <a:spcPct val="0"/>
              </a:spcAft>
            </a:pPr>
            <a:r>
              <a:rPr lang="en-GB" sz="1500" b="1" dirty="0">
                <a:solidFill>
                  <a:srgbClr val="000000"/>
                </a:solidFill>
                <a:latin typeface="Arial"/>
                <a:cs typeface="Arial"/>
              </a:rPr>
              <a:t>Building Blocks</a:t>
            </a:r>
          </a:p>
        </p:txBody>
      </p:sp>
      <p:pic>
        <p:nvPicPr>
          <p:cNvPr id="39" name="Picture 38"/>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588766" y="2148572"/>
            <a:ext cx="604673" cy="594222"/>
          </a:xfrm>
          <a:prstGeom prst="rect">
            <a:avLst/>
          </a:prstGeom>
        </p:spPr>
      </p:pic>
      <p:pic>
        <p:nvPicPr>
          <p:cNvPr id="46" name="Picture 21" descr="Weak Financial Growth icon"/>
          <p:cNvPicPr>
            <a:picLocks noChangeAspect="1" noChangeArrowheads="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630244" y="4469897"/>
            <a:ext cx="451973" cy="490604"/>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50"/>
          <p:cNvPicPr>
            <a:picLocks noChangeAspect="1"/>
          </p:cNvPicPr>
          <p:nvPr/>
        </p:nvPicPr>
        <p:blipFill>
          <a:blip r:embed="rId30" cstate="print">
            <a:extLst>
              <a:ext uri="{28A0092B-C50C-407E-A947-70E740481C1C}">
                <a14:useLocalDpi xmlns:a14="http://schemas.microsoft.com/office/drawing/2010/main" val="0"/>
              </a:ext>
            </a:extLst>
          </a:blip>
          <a:stretch>
            <a:fillRect/>
          </a:stretch>
        </p:blipFill>
        <p:spPr>
          <a:xfrm>
            <a:off x="622298" y="3300032"/>
            <a:ext cx="527917" cy="573038"/>
          </a:xfrm>
          <a:prstGeom prst="rect">
            <a:avLst/>
          </a:prstGeom>
        </p:spPr>
      </p:pic>
      <p:sp>
        <p:nvSpPr>
          <p:cNvPr id="18" name="Rectangle 17"/>
          <p:cNvSpPr/>
          <p:nvPr>
            <p:custDataLst>
              <p:tags r:id="rId5"/>
            </p:custDataLst>
          </p:nvPr>
        </p:nvSpPr>
        <p:spPr bwMode="gray">
          <a:xfrm>
            <a:off x="4203076" y="2079287"/>
            <a:ext cx="2384798" cy="732795"/>
          </a:xfrm>
          <a:prstGeom prst="rect">
            <a:avLst/>
          </a:prstGeom>
          <a:solidFill>
            <a:schemeClr val="bg1"/>
          </a:solidFill>
          <a:ln w="9525" cap="flat" cmpd="sng" algn="ctr">
            <a:solidFill>
              <a:srgbClr val="767676"/>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7500" tIns="33750" rIns="67500" bIns="33750" numCol="1" spcCol="0" rtlCol="0" fromWordArt="0" anchor="ctr" anchorCtr="0" forceAA="0" compatLnSpc="1">
            <a:prstTxWarp prst="textNoShape">
              <a:avLst/>
            </a:prstTxWarp>
            <a:noAutofit/>
          </a:bodyPr>
          <a:lstStyle/>
          <a:p>
            <a:pPr algn="ctr" defTabSz="857250" eaLnBrk="0" fontAlgn="base" hangingPunct="0">
              <a:spcBef>
                <a:spcPct val="0"/>
              </a:spcBef>
              <a:spcAft>
                <a:spcPct val="0"/>
              </a:spcAft>
            </a:pPr>
            <a:r>
              <a:rPr lang="en-GB" sz="1500" b="1" dirty="0">
                <a:solidFill>
                  <a:srgbClr val="000000"/>
                </a:solidFill>
                <a:latin typeface="Arial"/>
                <a:cs typeface="Arial"/>
              </a:rPr>
              <a:t>Risk Governance</a:t>
            </a:r>
          </a:p>
        </p:txBody>
      </p:sp>
      <p:sp>
        <p:nvSpPr>
          <p:cNvPr id="19" name="Rectangle 18"/>
          <p:cNvSpPr/>
          <p:nvPr>
            <p:custDataLst>
              <p:tags r:id="rId6"/>
            </p:custDataLst>
          </p:nvPr>
        </p:nvSpPr>
        <p:spPr bwMode="gray">
          <a:xfrm>
            <a:off x="6722966" y="2079287"/>
            <a:ext cx="2384798" cy="732795"/>
          </a:xfrm>
          <a:prstGeom prst="rect">
            <a:avLst/>
          </a:prstGeom>
          <a:solidFill>
            <a:schemeClr val="bg1"/>
          </a:solidFill>
          <a:ln w="9525" cap="flat" cmpd="sng" algn="ctr">
            <a:solidFill>
              <a:srgbClr val="767676"/>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7500" tIns="33750" rIns="67500" bIns="33750" numCol="1" spcCol="0" rtlCol="0" fromWordArt="0" anchor="ctr" anchorCtr="0" forceAA="0" compatLnSpc="1">
            <a:prstTxWarp prst="textNoShape">
              <a:avLst/>
            </a:prstTxWarp>
            <a:noAutofit/>
          </a:bodyPr>
          <a:lstStyle/>
          <a:p>
            <a:pPr algn="ctr" defTabSz="857250" eaLnBrk="0" fontAlgn="base" hangingPunct="0">
              <a:spcBef>
                <a:spcPct val="0"/>
              </a:spcBef>
              <a:spcAft>
                <a:spcPct val="0"/>
              </a:spcAft>
            </a:pPr>
            <a:r>
              <a:rPr lang="en-GB" sz="1500" b="1" dirty="0">
                <a:solidFill>
                  <a:srgbClr val="000000"/>
                </a:solidFill>
                <a:latin typeface="Arial"/>
                <a:cs typeface="Arial"/>
              </a:rPr>
              <a:t>Risk Management Frameworks</a:t>
            </a:r>
          </a:p>
        </p:txBody>
      </p:sp>
      <p:sp>
        <p:nvSpPr>
          <p:cNvPr id="20" name="Rectangle 19"/>
          <p:cNvSpPr/>
          <p:nvPr>
            <p:custDataLst>
              <p:tags r:id="rId7"/>
            </p:custDataLst>
          </p:nvPr>
        </p:nvSpPr>
        <p:spPr bwMode="gray">
          <a:xfrm>
            <a:off x="9242856" y="2079287"/>
            <a:ext cx="2384798" cy="732795"/>
          </a:xfrm>
          <a:prstGeom prst="rect">
            <a:avLst/>
          </a:prstGeom>
          <a:solidFill>
            <a:schemeClr val="bg1"/>
          </a:solidFill>
          <a:ln w="9525" cap="flat" cmpd="sng" algn="ctr">
            <a:solidFill>
              <a:srgbClr val="767676"/>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7500" tIns="33750" rIns="67500" bIns="33750" numCol="1" spcCol="0" rtlCol="0" fromWordArt="0" anchor="ctr" anchorCtr="0" forceAA="0" compatLnSpc="1">
            <a:prstTxWarp prst="textNoShape">
              <a:avLst/>
            </a:prstTxWarp>
            <a:noAutofit/>
          </a:bodyPr>
          <a:lstStyle/>
          <a:p>
            <a:pPr algn="ctr" defTabSz="857250" eaLnBrk="0" fontAlgn="base" hangingPunct="0">
              <a:spcBef>
                <a:spcPct val="0"/>
              </a:spcBef>
              <a:spcAft>
                <a:spcPct val="0"/>
              </a:spcAft>
            </a:pPr>
            <a:r>
              <a:rPr lang="en-GB" sz="1500" b="1" dirty="0">
                <a:solidFill>
                  <a:srgbClr val="000000"/>
                </a:solidFill>
                <a:latin typeface="Arial"/>
                <a:cs typeface="Arial"/>
              </a:rPr>
              <a:t>Risk Appetite</a:t>
            </a:r>
          </a:p>
        </p:txBody>
      </p:sp>
      <p:sp>
        <p:nvSpPr>
          <p:cNvPr id="21" name="Rectangle 20"/>
          <p:cNvSpPr/>
          <p:nvPr>
            <p:custDataLst>
              <p:tags r:id="rId8"/>
            </p:custDataLst>
          </p:nvPr>
        </p:nvSpPr>
        <p:spPr bwMode="gray">
          <a:xfrm>
            <a:off x="4203075" y="4348803"/>
            <a:ext cx="3648196" cy="732795"/>
          </a:xfrm>
          <a:prstGeom prst="rect">
            <a:avLst/>
          </a:prstGeom>
          <a:solidFill>
            <a:schemeClr val="bg1"/>
          </a:solidFill>
          <a:ln w="9525" cap="flat" cmpd="sng" algn="ctr">
            <a:solidFill>
              <a:srgbClr val="767676"/>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7500" tIns="33750" rIns="67500" bIns="33750" numCol="1" spcCol="0" rtlCol="0" fromWordArt="0" anchor="ctr" anchorCtr="0" forceAA="0" compatLnSpc="1">
            <a:prstTxWarp prst="textNoShape">
              <a:avLst/>
            </a:prstTxWarp>
            <a:noAutofit/>
          </a:bodyPr>
          <a:lstStyle/>
          <a:p>
            <a:pPr algn="ctr" defTabSz="857250" eaLnBrk="0" fontAlgn="base" hangingPunct="0">
              <a:spcBef>
                <a:spcPct val="0"/>
              </a:spcBef>
              <a:spcAft>
                <a:spcPct val="0"/>
              </a:spcAft>
            </a:pPr>
            <a:r>
              <a:rPr lang="en-GB" sz="1500" b="1" dirty="0">
                <a:solidFill>
                  <a:srgbClr val="000000"/>
                </a:solidFill>
                <a:latin typeface="Arial"/>
                <a:cs typeface="Arial"/>
              </a:rPr>
              <a:t>Data and Tools</a:t>
            </a:r>
          </a:p>
        </p:txBody>
      </p:sp>
      <p:sp>
        <p:nvSpPr>
          <p:cNvPr id="22" name="Rectangle 21"/>
          <p:cNvSpPr/>
          <p:nvPr>
            <p:custDataLst>
              <p:tags r:id="rId9"/>
            </p:custDataLst>
          </p:nvPr>
        </p:nvSpPr>
        <p:spPr bwMode="gray">
          <a:xfrm>
            <a:off x="7979458" y="4348803"/>
            <a:ext cx="3648196" cy="732795"/>
          </a:xfrm>
          <a:prstGeom prst="rect">
            <a:avLst/>
          </a:prstGeom>
          <a:solidFill>
            <a:schemeClr val="bg1"/>
          </a:solidFill>
          <a:ln w="9525" cap="flat" cmpd="sng" algn="ctr">
            <a:solidFill>
              <a:srgbClr val="767676"/>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7500" tIns="33750" rIns="67500" bIns="33750" numCol="1" spcCol="0" rtlCol="0" fromWordArt="0" anchor="ctr" anchorCtr="0" forceAA="0" compatLnSpc="1">
            <a:prstTxWarp prst="textNoShape">
              <a:avLst/>
            </a:prstTxWarp>
            <a:noAutofit/>
          </a:bodyPr>
          <a:lstStyle/>
          <a:p>
            <a:pPr algn="ctr" defTabSz="857250" eaLnBrk="0" fontAlgn="base" hangingPunct="0">
              <a:spcBef>
                <a:spcPct val="0"/>
              </a:spcBef>
              <a:spcAft>
                <a:spcPct val="0"/>
              </a:spcAft>
            </a:pPr>
            <a:r>
              <a:rPr lang="en-GB" sz="1500" b="1" dirty="0">
                <a:solidFill>
                  <a:srgbClr val="000000"/>
                </a:solidFill>
                <a:latin typeface="Arial"/>
                <a:cs typeface="Arial"/>
              </a:rPr>
              <a:t>Training and Culture</a:t>
            </a:r>
          </a:p>
        </p:txBody>
      </p:sp>
      <p:sp>
        <p:nvSpPr>
          <p:cNvPr id="24" name="Rectangle 23"/>
          <p:cNvSpPr/>
          <p:nvPr>
            <p:custDataLst>
              <p:tags r:id="rId10"/>
            </p:custDataLst>
          </p:nvPr>
        </p:nvSpPr>
        <p:spPr bwMode="gray">
          <a:xfrm>
            <a:off x="4203074" y="3805402"/>
            <a:ext cx="7424578" cy="341495"/>
          </a:xfrm>
          <a:prstGeom prst="rect">
            <a:avLst/>
          </a:prstGeom>
          <a:solidFill>
            <a:schemeClr val="bg1"/>
          </a:solidFill>
          <a:ln w="9525" cap="flat" cmpd="sng" algn="ctr">
            <a:solidFill>
              <a:srgbClr val="767676"/>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7500" tIns="0" rIns="67500" bIns="0" numCol="1" spcCol="0" rtlCol="0" fromWordArt="0" anchor="ctr" anchorCtr="0" forceAA="0" compatLnSpc="1">
            <a:prstTxWarp prst="textNoShape">
              <a:avLst/>
            </a:prstTxWarp>
            <a:noAutofit/>
          </a:bodyPr>
          <a:lstStyle/>
          <a:p>
            <a:pPr algn="ctr" defTabSz="857250" eaLnBrk="0" fontAlgn="base" hangingPunct="0">
              <a:spcBef>
                <a:spcPct val="0"/>
              </a:spcBef>
              <a:spcAft>
                <a:spcPct val="0"/>
              </a:spcAft>
            </a:pPr>
            <a:r>
              <a:rPr lang="en-GB" sz="1500" b="1" dirty="0">
                <a:solidFill>
                  <a:srgbClr val="000000"/>
                </a:solidFill>
                <a:latin typeface="Arial"/>
                <a:cs typeface="Arial"/>
              </a:rPr>
              <a:t>Other related risks:  Litigation risk, reputational risk, conduct risk, other risks</a:t>
            </a:r>
          </a:p>
        </p:txBody>
      </p:sp>
      <p:sp>
        <p:nvSpPr>
          <p:cNvPr id="25" name="Rectangle 24"/>
          <p:cNvSpPr/>
          <p:nvPr>
            <p:custDataLst>
              <p:tags r:id="rId11"/>
            </p:custDataLst>
          </p:nvPr>
        </p:nvSpPr>
        <p:spPr bwMode="gray">
          <a:xfrm>
            <a:off x="4203075" y="3004167"/>
            <a:ext cx="1741912" cy="732795"/>
          </a:xfrm>
          <a:prstGeom prst="rect">
            <a:avLst/>
          </a:prstGeom>
          <a:solidFill>
            <a:schemeClr val="bg1"/>
          </a:solidFill>
          <a:ln w="9525" cap="flat" cmpd="sng" algn="ctr">
            <a:solidFill>
              <a:srgbClr val="767676"/>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7500" tIns="33750" rIns="67500" bIns="33750" numCol="1" spcCol="0" rtlCol="0" fromWordArt="0" anchor="ctr" anchorCtr="0" forceAA="0" compatLnSpc="1">
            <a:prstTxWarp prst="textNoShape">
              <a:avLst/>
            </a:prstTxWarp>
            <a:noAutofit/>
          </a:bodyPr>
          <a:lstStyle/>
          <a:p>
            <a:pPr algn="ctr" defTabSz="857250" eaLnBrk="0" fontAlgn="base" hangingPunct="0">
              <a:spcBef>
                <a:spcPct val="0"/>
              </a:spcBef>
              <a:spcAft>
                <a:spcPct val="0"/>
              </a:spcAft>
            </a:pPr>
            <a:r>
              <a:rPr lang="en-GB" sz="1500" b="1" dirty="0">
                <a:solidFill>
                  <a:srgbClr val="000000"/>
                </a:solidFill>
                <a:latin typeface="Arial"/>
                <a:cs typeface="Arial"/>
              </a:rPr>
              <a:t>Credit</a:t>
            </a:r>
          </a:p>
          <a:p>
            <a:pPr algn="ctr" defTabSz="857250" eaLnBrk="0" fontAlgn="base" hangingPunct="0">
              <a:spcBef>
                <a:spcPct val="0"/>
              </a:spcBef>
              <a:spcAft>
                <a:spcPct val="0"/>
              </a:spcAft>
            </a:pPr>
            <a:r>
              <a:rPr lang="en-GB" sz="1500" b="1" dirty="0">
                <a:solidFill>
                  <a:srgbClr val="000000"/>
                </a:solidFill>
                <a:latin typeface="Arial"/>
                <a:cs typeface="Arial"/>
              </a:rPr>
              <a:t>risk</a:t>
            </a:r>
          </a:p>
        </p:txBody>
      </p:sp>
      <p:sp>
        <p:nvSpPr>
          <p:cNvPr id="26" name="Rectangle 25"/>
          <p:cNvSpPr/>
          <p:nvPr>
            <p:custDataLst>
              <p:tags r:id="rId12"/>
            </p:custDataLst>
          </p:nvPr>
        </p:nvSpPr>
        <p:spPr bwMode="gray">
          <a:xfrm>
            <a:off x="6097298" y="3004167"/>
            <a:ext cx="1741912" cy="732795"/>
          </a:xfrm>
          <a:prstGeom prst="rect">
            <a:avLst/>
          </a:prstGeom>
          <a:solidFill>
            <a:schemeClr val="bg1"/>
          </a:solidFill>
          <a:ln w="9525" cap="flat" cmpd="sng" algn="ctr">
            <a:solidFill>
              <a:srgbClr val="767676"/>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7500" tIns="33750" rIns="67500" bIns="33750" numCol="1" spcCol="0" rtlCol="0" fromWordArt="0" anchor="ctr" anchorCtr="0" forceAA="0" compatLnSpc="1">
            <a:prstTxWarp prst="textNoShape">
              <a:avLst/>
            </a:prstTxWarp>
            <a:noAutofit/>
          </a:bodyPr>
          <a:lstStyle/>
          <a:p>
            <a:pPr algn="ctr" defTabSz="857250" eaLnBrk="0" fontAlgn="base" hangingPunct="0">
              <a:spcBef>
                <a:spcPct val="0"/>
              </a:spcBef>
              <a:spcAft>
                <a:spcPct val="0"/>
              </a:spcAft>
            </a:pPr>
            <a:r>
              <a:rPr lang="en-GB" sz="1500" b="1" dirty="0">
                <a:solidFill>
                  <a:srgbClr val="000000"/>
                </a:solidFill>
                <a:latin typeface="Arial"/>
                <a:cs typeface="Arial"/>
              </a:rPr>
              <a:t>Market</a:t>
            </a:r>
          </a:p>
          <a:p>
            <a:pPr algn="ctr" defTabSz="857250" eaLnBrk="0" fontAlgn="base" hangingPunct="0">
              <a:spcBef>
                <a:spcPct val="0"/>
              </a:spcBef>
              <a:spcAft>
                <a:spcPct val="0"/>
              </a:spcAft>
            </a:pPr>
            <a:r>
              <a:rPr lang="en-GB" sz="1500" b="1" dirty="0">
                <a:solidFill>
                  <a:srgbClr val="000000"/>
                </a:solidFill>
                <a:latin typeface="Arial"/>
                <a:cs typeface="Arial"/>
              </a:rPr>
              <a:t>risk</a:t>
            </a:r>
          </a:p>
        </p:txBody>
      </p:sp>
      <p:sp>
        <p:nvSpPr>
          <p:cNvPr id="27" name="Rectangle 26"/>
          <p:cNvSpPr/>
          <p:nvPr>
            <p:custDataLst>
              <p:tags r:id="rId13"/>
            </p:custDataLst>
          </p:nvPr>
        </p:nvSpPr>
        <p:spPr bwMode="gray">
          <a:xfrm>
            <a:off x="7991520" y="3004167"/>
            <a:ext cx="1741912" cy="732795"/>
          </a:xfrm>
          <a:prstGeom prst="rect">
            <a:avLst/>
          </a:prstGeom>
          <a:solidFill>
            <a:schemeClr val="bg1"/>
          </a:solidFill>
          <a:ln w="9525" cap="flat" cmpd="sng" algn="ctr">
            <a:solidFill>
              <a:srgbClr val="767676"/>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7500" tIns="33750" rIns="67500" bIns="33750" numCol="1" spcCol="0" rtlCol="0" fromWordArt="0" anchor="ctr" anchorCtr="0" forceAA="0" compatLnSpc="1">
            <a:prstTxWarp prst="textNoShape">
              <a:avLst/>
            </a:prstTxWarp>
            <a:noAutofit/>
          </a:bodyPr>
          <a:lstStyle/>
          <a:p>
            <a:pPr algn="ctr" defTabSz="857250" eaLnBrk="0" fontAlgn="base" hangingPunct="0">
              <a:spcBef>
                <a:spcPct val="0"/>
              </a:spcBef>
              <a:spcAft>
                <a:spcPct val="0"/>
              </a:spcAft>
            </a:pPr>
            <a:r>
              <a:rPr lang="en-GB" sz="1500" b="1" dirty="0">
                <a:solidFill>
                  <a:srgbClr val="000000"/>
                </a:solidFill>
                <a:latin typeface="Arial"/>
                <a:cs typeface="Arial"/>
              </a:rPr>
              <a:t>Insurance Underwriting</a:t>
            </a:r>
          </a:p>
          <a:p>
            <a:pPr algn="ctr" defTabSz="857250" eaLnBrk="0" fontAlgn="base" hangingPunct="0">
              <a:spcBef>
                <a:spcPct val="0"/>
              </a:spcBef>
              <a:spcAft>
                <a:spcPct val="0"/>
              </a:spcAft>
            </a:pPr>
            <a:r>
              <a:rPr lang="en-GB" sz="1500" b="1" dirty="0">
                <a:solidFill>
                  <a:srgbClr val="000000"/>
                </a:solidFill>
                <a:latin typeface="Arial"/>
                <a:cs typeface="Arial"/>
              </a:rPr>
              <a:t>risk</a:t>
            </a:r>
          </a:p>
        </p:txBody>
      </p:sp>
      <p:sp>
        <p:nvSpPr>
          <p:cNvPr id="28" name="Rectangle 27"/>
          <p:cNvSpPr/>
          <p:nvPr>
            <p:custDataLst>
              <p:tags r:id="rId14"/>
            </p:custDataLst>
          </p:nvPr>
        </p:nvSpPr>
        <p:spPr bwMode="gray">
          <a:xfrm>
            <a:off x="9885742" y="3004167"/>
            <a:ext cx="1741912" cy="732795"/>
          </a:xfrm>
          <a:prstGeom prst="rect">
            <a:avLst/>
          </a:prstGeom>
          <a:solidFill>
            <a:schemeClr val="bg1"/>
          </a:solidFill>
          <a:ln w="9525" cap="flat" cmpd="sng" algn="ctr">
            <a:solidFill>
              <a:srgbClr val="767676"/>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7500" tIns="33750" rIns="67500" bIns="33750" numCol="1" spcCol="0" rtlCol="0" fromWordArt="0" anchor="ctr" anchorCtr="0" forceAA="0" compatLnSpc="1">
            <a:prstTxWarp prst="textNoShape">
              <a:avLst/>
            </a:prstTxWarp>
            <a:noAutofit/>
          </a:bodyPr>
          <a:lstStyle/>
          <a:p>
            <a:pPr algn="ctr" defTabSz="857250" eaLnBrk="0" fontAlgn="base" hangingPunct="0">
              <a:spcBef>
                <a:spcPct val="0"/>
              </a:spcBef>
              <a:spcAft>
                <a:spcPct val="0"/>
              </a:spcAft>
            </a:pPr>
            <a:r>
              <a:rPr lang="en-GB" sz="1500" b="1" dirty="0">
                <a:solidFill>
                  <a:srgbClr val="000000"/>
                </a:solidFill>
                <a:latin typeface="Arial"/>
                <a:cs typeface="Arial"/>
              </a:rPr>
              <a:t>Operational</a:t>
            </a:r>
          </a:p>
          <a:p>
            <a:pPr algn="ctr" defTabSz="857250" eaLnBrk="0" fontAlgn="base" hangingPunct="0">
              <a:spcBef>
                <a:spcPct val="0"/>
              </a:spcBef>
              <a:spcAft>
                <a:spcPct val="0"/>
              </a:spcAft>
            </a:pPr>
            <a:r>
              <a:rPr lang="en-GB" sz="1500" b="1" dirty="0">
                <a:solidFill>
                  <a:srgbClr val="000000"/>
                </a:solidFill>
                <a:latin typeface="Arial"/>
                <a:cs typeface="Arial"/>
              </a:rPr>
              <a:t>risk</a:t>
            </a:r>
          </a:p>
        </p:txBody>
      </p:sp>
      <p:cxnSp>
        <p:nvCxnSpPr>
          <p:cNvPr id="34" name="Straight Connector 33"/>
          <p:cNvCxnSpPr/>
          <p:nvPr/>
        </p:nvCxnSpPr>
        <p:spPr bwMode="auto">
          <a:xfrm>
            <a:off x="4203076" y="2908124"/>
            <a:ext cx="7424579" cy="0"/>
          </a:xfrm>
          <a:prstGeom prst="line">
            <a:avLst/>
          </a:prstGeom>
          <a:solidFill>
            <a:schemeClr val="accent1"/>
          </a:solidFill>
          <a:ln w="6350" cap="flat" cmpd="sng" algn="ctr">
            <a:solidFill>
              <a:schemeClr val="tx1"/>
            </a:solidFill>
            <a:prstDash val="solid"/>
            <a:round/>
            <a:headEnd type="none" w="med" len="med"/>
            <a:tailEnd type="none" w="med" len="med"/>
          </a:ln>
          <a:effectLst/>
        </p:spPr>
      </p:cxnSp>
      <p:cxnSp>
        <p:nvCxnSpPr>
          <p:cNvPr id="36" name="Straight Connector 35"/>
          <p:cNvCxnSpPr/>
          <p:nvPr/>
        </p:nvCxnSpPr>
        <p:spPr bwMode="auto">
          <a:xfrm>
            <a:off x="4203076" y="4252759"/>
            <a:ext cx="7424579" cy="0"/>
          </a:xfrm>
          <a:prstGeom prst="line">
            <a:avLst/>
          </a:prstGeom>
          <a:solidFill>
            <a:schemeClr val="accent1"/>
          </a:solidFill>
          <a:ln w="6350" cap="flat" cmpd="sng" algn="ctr">
            <a:solidFill>
              <a:schemeClr val="tx1"/>
            </a:solidFill>
            <a:prstDash val="solid"/>
            <a:round/>
            <a:headEnd type="none" w="med" len="med"/>
            <a:tailEnd type="none" w="med" len="med"/>
          </a:ln>
          <a:effectLst/>
        </p:spPr>
      </p:cxnSp>
      <p:sp>
        <p:nvSpPr>
          <p:cNvPr id="11" name="Rectangle 10"/>
          <p:cNvSpPr/>
          <p:nvPr>
            <p:custDataLst>
              <p:tags r:id="rId15"/>
            </p:custDataLst>
          </p:nvPr>
        </p:nvSpPr>
        <p:spPr bwMode="gray">
          <a:xfrm>
            <a:off x="1474033" y="2079288"/>
            <a:ext cx="2727323" cy="732791"/>
          </a:xfrm>
          <a:prstGeom prst="rect">
            <a:avLst/>
          </a:prstGeom>
          <a:noFill/>
          <a:ln w="9525" cap="flat" cmpd="sng" algn="ctr">
            <a:no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02500" tIns="33750" rIns="33750" bIns="33750" numCol="1" spcCol="0" rtlCol="0" fromWordArt="0" anchor="ctr" anchorCtr="0" forceAA="0" compatLnSpc="1">
            <a:prstTxWarp prst="textNoShape">
              <a:avLst/>
            </a:prstTxWarp>
            <a:noAutofit/>
          </a:bodyPr>
          <a:lstStyle/>
          <a:p>
            <a:pPr defTabSz="857250" eaLnBrk="0" fontAlgn="base" hangingPunct="0">
              <a:spcBef>
                <a:spcPct val="0"/>
              </a:spcBef>
              <a:spcAft>
                <a:spcPct val="0"/>
              </a:spcAft>
            </a:pPr>
            <a:r>
              <a:rPr lang="en-GB" sz="1500" b="1" dirty="0">
                <a:solidFill>
                  <a:srgbClr val="000000"/>
                </a:solidFill>
                <a:latin typeface="Arial"/>
                <a:cs typeface="Arial"/>
              </a:rPr>
              <a:t>Integrate climate risk into governance and risk management framework</a:t>
            </a:r>
          </a:p>
        </p:txBody>
      </p:sp>
      <p:sp>
        <p:nvSpPr>
          <p:cNvPr id="12" name="Rectangle 11"/>
          <p:cNvSpPr/>
          <p:nvPr>
            <p:custDataLst>
              <p:tags r:id="rId16"/>
            </p:custDataLst>
          </p:nvPr>
        </p:nvSpPr>
        <p:spPr bwMode="gray">
          <a:xfrm>
            <a:off x="1474033" y="3220156"/>
            <a:ext cx="2727323" cy="732791"/>
          </a:xfrm>
          <a:prstGeom prst="rect">
            <a:avLst/>
          </a:prstGeom>
          <a:noFill/>
          <a:ln w="9525" cap="flat" cmpd="sng" algn="ctr">
            <a:no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02500" tIns="33750" rIns="33750" bIns="33750" numCol="1" spcCol="0" rtlCol="0" fromWordArt="0" anchor="ctr" anchorCtr="0" forceAA="0" compatLnSpc="1">
            <a:prstTxWarp prst="textNoShape">
              <a:avLst/>
            </a:prstTxWarp>
            <a:noAutofit/>
          </a:bodyPr>
          <a:lstStyle/>
          <a:p>
            <a:pPr defTabSz="857250" eaLnBrk="0" fontAlgn="base" hangingPunct="0">
              <a:spcBef>
                <a:spcPct val="0"/>
              </a:spcBef>
              <a:spcAft>
                <a:spcPct val="0"/>
              </a:spcAft>
            </a:pPr>
            <a:r>
              <a:rPr lang="en-GB" sz="1500" b="1" dirty="0">
                <a:solidFill>
                  <a:srgbClr val="000000"/>
                </a:solidFill>
                <a:latin typeface="Arial"/>
                <a:cs typeface="Arial"/>
              </a:rPr>
              <a:t>Conduct climate risk assessment</a:t>
            </a:r>
          </a:p>
        </p:txBody>
      </p:sp>
      <p:sp>
        <p:nvSpPr>
          <p:cNvPr id="13" name="Rectangle 12"/>
          <p:cNvSpPr/>
          <p:nvPr>
            <p:custDataLst>
              <p:tags r:id="rId17"/>
            </p:custDataLst>
          </p:nvPr>
        </p:nvSpPr>
        <p:spPr bwMode="gray">
          <a:xfrm>
            <a:off x="1474033" y="4348804"/>
            <a:ext cx="2727323" cy="732791"/>
          </a:xfrm>
          <a:prstGeom prst="rect">
            <a:avLst/>
          </a:prstGeom>
          <a:noFill/>
          <a:ln w="9525" cap="flat" cmpd="sng" algn="ctr">
            <a:no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02500" tIns="33750" rIns="33750" bIns="33750" numCol="1" spcCol="0" rtlCol="0" fromWordArt="0" anchor="ctr" anchorCtr="0" forceAA="0" compatLnSpc="1">
            <a:prstTxWarp prst="textNoShape">
              <a:avLst/>
            </a:prstTxWarp>
            <a:noAutofit/>
          </a:bodyPr>
          <a:lstStyle/>
          <a:p>
            <a:pPr defTabSz="857250" eaLnBrk="0" fontAlgn="base" hangingPunct="0">
              <a:spcBef>
                <a:spcPct val="0"/>
              </a:spcBef>
              <a:spcAft>
                <a:spcPct val="0"/>
              </a:spcAft>
            </a:pPr>
            <a:r>
              <a:rPr lang="en-GB" sz="1500" b="1" dirty="0">
                <a:solidFill>
                  <a:srgbClr val="000000"/>
                </a:solidFill>
                <a:latin typeface="Arial"/>
                <a:cs typeface="Arial"/>
              </a:rPr>
              <a:t>Invest in necessary enablers</a:t>
            </a:r>
          </a:p>
        </p:txBody>
      </p:sp>
      <p:sp>
        <p:nvSpPr>
          <p:cNvPr id="30" name="Rectangle 29"/>
          <p:cNvSpPr/>
          <p:nvPr>
            <p:custDataLst>
              <p:tags r:id="rId18"/>
            </p:custDataLst>
          </p:nvPr>
        </p:nvSpPr>
        <p:spPr bwMode="gray">
          <a:xfrm>
            <a:off x="1501392" y="2079287"/>
            <a:ext cx="82614" cy="732795"/>
          </a:xfrm>
          <a:prstGeom prst="rect">
            <a:avLst/>
          </a:prstGeom>
          <a:solidFill>
            <a:schemeClr val="accent1"/>
          </a:solidFill>
          <a:ln w="9525" cap="flat" cmpd="sng" algn="ctr">
            <a:no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02500" tIns="33750" rIns="33750" bIns="33750" numCol="1" spcCol="0" rtlCol="0" fromWordArt="0" anchor="ctr" anchorCtr="0" forceAA="0" compatLnSpc="1">
            <a:prstTxWarp prst="textNoShape">
              <a:avLst/>
            </a:prstTxWarp>
            <a:noAutofit/>
          </a:bodyPr>
          <a:lstStyle/>
          <a:p>
            <a:pPr defTabSz="857250" eaLnBrk="0" fontAlgn="base" hangingPunct="0">
              <a:spcBef>
                <a:spcPct val="0"/>
              </a:spcBef>
              <a:spcAft>
                <a:spcPct val="0"/>
              </a:spcAft>
            </a:pPr>
            <a:endParaRPr lang="en-GB" sz="1500" b="1" dirty="0">
              <a:solidFill>
                <a:srgbClr val="000000"/>
              </a:solidFill>
              <a:latin typeface="Arial"/>
              <a:cs typeface="Arial"/>
            </a:endParaRPr>
          </a:p>
        </p:txBody>
      </p:sp>
      <p:sp>
        <p:nvSpPr>
          <p:cNvPr id="31" name="Rectangle 30"/>
          <p:cNvSpPr/>
          <p:nvPr>
            <p:custDataLst>
              <p:tags r:id="rId19"/>
            </p:custDataLst>
          </p:nvPr>
        </p:nvSpPr>
        <p:spPr bwMode="gray">
          <a:xfrm>
            <a:off x="1501392" y="3007310"/>
            <a:ext cx="82614" cy="1158483"/>
          </a:xfrm>
          <a:prstGeom prst="rect">
            <a:avLst/>
          </a:prstGeom>
          <a:solidFill>
            <a:schemeClr val="accent1"/>
          </a:solidFill>
          <a:ln w="9525" cap="flat" cmpd="sng" algn="ctr">
            <a:no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02500" tIns="33750" rIns="33750" bIns="33750" numCol="1" spcCol="0" rtlCol="0" fromWordArt="0" anchor="ctr" anchorCtr="0" forceAA="0" compatLnSpc="1">
            <a:prstTxWarp prst="textNoShape">
              <a:avLst/>
            </a:prstTxWarp>
            <a:noAutofit/>
          </a:bodyPr>
          <a:lstStyle/>
          <a:p>
            <a:pPr defTabSz="857250" eaLnBrk="0" fontAlgn="base" hangingPunct="0">
              <a:spcBef>
                <a:spcPct val="0"/>
              </a:spcBef>
              <a:spcAft>
                <a:spcPct val="0"/>
              </a:spcAft>
            </a:pPr>
            <a:endParaRPr lang="en-GB" sz="1500" b="1" dirty="0">
              <a:solidFill>
                <a:srgbClr val="000000"/>
              </a:solidFill>
              <a:latin typeface="Arial"/>
              <a:cs typeface="Arial"/>
            </a:endParaRPr>
          </a:p>
        </p:txBody>
      </p:sp>
      <p:sp>
        <p:nvSpPr>
          <p:cNvPr id="32" name="Rectangle 31"/>
          <p:cNvSpPr/>
          <p:nvPr>
            <p:custDataLst>
              <p:tags r:id="rId20"/>
            </p:custDataLst>
          </p:nvPr>
        </p:nvSpPr>
        <p:spPr bwMode="gray">
          <a:xfrm>
            <a:off x="1501392" y="4348803"/>
            <a:ext cx="82614" cy="732795"/>
          </a:xfrm>
          <a:prstGeom prst="rect">
            <a:avLst/>
          </a:prstGeom>
          <a:solidFill>
            <a:schemeClr val="accent1"/>
          </a:solidFill>
          <a:ln w="9525" cap="flat" cmpd="sng" algn="ctr">
            <a:no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02500" tIns="33750" rIns="33750" bIns="33750" numCol="1" spcCol="0" rtlCol="0" fromWordArt="0" anchor="ctr" anchorCtr="0" forceAA="0" compatLnSpc="1">
            <a:prstTxWarp prst="textNoShape">
              <a:avLst/>
            </a:prstTxWarp>
            <a:noAutofit/>
          </a:bodyPr>
          <a:lstStyle/>
          <a:p>
            <a:pPr defTabSz="857250" eaLnBrk="0" fontAlgn="base" hangingPunct="0">
              <a:spcBef>
                <a:spcPct val="0"/>
              </a:spcBef>
              <a:spcAft>
                <a:spcPct val="0"/>
              </a:spcAft>
            </a:pPr>
            <a:endParaRPr lang="en-GB" sz="1500" b="1" dirty="0">
              <a:solidFill>
                <a:srgbClr val="000000"/>
              </a:solidFill>
              <a:latin typeface="Arial"/>
              <a:cs typeface="Arial"/>
            </a:endParaRPr>
          </a:p>
        </p:txBody>
      </p:sp>
      <p:sp>
        <p:nvSpPr>
          <p:cNvPr id="33" name="Rectangle 32"/>
          <p:cNvSpPr/>
          <p:nvPr>
            <p:custDataLst>
              <p:tags r:id="rId21"/>
            </p:custDataLst>
          </p:nvPr>
        </p:nvSpPr>
        <p:spPr bwMode="gray">
          <a:xfrm>
            <a:off x="4215501" y="5267955"/>
            <a:ext cx="3648196" cy="732795"/>
          </a:xfrm>
          <a:prstGeom prst="rect">
            <a:avLst/>
          </a:prstGeom>
          <a:solidFill>
            <a:schemeClr val="accent4"/>
          </a:solidFill>
          <a:ln w="9525" cap="flat" cmpd="sng" algn="ctr">
            <a:solidFill>
              <a:srgbClr val="767676"/>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7500" tIns="33750" rIns="67500" bIns="33750" numCol="1" spcCol="0" rtlCol="0" fromWordArt="0" anchor="ctr" anchorCtr="0" forceAA="0" compatLnSpc="1">
            <a:prstTxWarp prst="textNoShape">
              <a:avLst/>
            </a:prstTxWarp>
            <a:noAutofit/>
          </a:bodyPr>
          <a:lstStyle/>
          <a:p>
            <a:pPr algn="ctr" defTabSz="857250" eaLnBrk="0" fontAlgn="base" hangingPunct="0">
              <a:spcBef>
                <a:spcPct val="0"/>
              </a:spcBef>
              <a:spcAft>
                <a:spcPct val="0"/>
              </a:spcAft>
            </a:pPr>
            <a:r>
              <a:rPr lang="en-GB" sz="1500" b="1" dirty="0">
                <a:solidFill>
                  <a:srgbClr val="000000"/>
                </a:solidFill>
                <a:latin typeface="Arial"/>
                <a:cs typeface="Arial"/>
              </a:rPr>
              <a:t>Scenario analysis</a:t>
            </a:r>
            <a:br>
              <a:rPr lang="en-GB" sz="1500" b="1" dirty="0">
                <a:solidFill>
                  <a:srgbClr val="000000"/>
                </a:solidFill>
                <a:latin typeface="Arial"/>
                <a:cs typeface="Arial"/>
              </a:rPr>
            </a:br>
            <a:r>
              <a:rPr lang="en-GB" sz="938" dirty="0">
                <a:solidFill>
                  <a:srgbClr val="000000"/>
                </a:solidFill>
                <a:latin typeface="Arial"/>
                <a:cs typeface="Arial"/>
              </a:rPr>
              <a:t>(separate workstream)</a:t>
            </a:r>
            <a:endParaRPr lang="en-GB" sz="1500" dirty="0">
              <a:solidFill>
                <a:srgbClr val="000000"/>
              </a:solidFill>
              <a:latin typeface="Arial"/>
              <a:cs typeface="Arial"/>
            </a:endParaRPr>
          </a:p>
        </p:txBody>
      </p:sp>
      <p:sp>
        <p:nvSpPr>
          <p:cNvPr id="35" name="Rectangle 34"/>
          <p:cNvSpPr/>
          <p:nvPr>
            <p:custDataLst>
              <p:tags r:id="rId22"/>
            </p:custDataLst>
          </p:nvPr>
        </p:nvSpPr>
        <p:spPr bwMode="gray">
          <a:xfrm>
            <a:off x="7991883" y="5267955"/>
            <a:ext cx="3648196" cy="732795"/>
          </a:xfrm>
          <a:prstGeom prst="rect">
            <a:avLst/>
          </a:prstGeom>
          <a:solidFill>
            <a:schemeClr val="accent4"/>
          </a:solidFill>
          <a:ln w="9525" cap="flat" cmpd="sng" algn="ctr">
            <a:solidFill>
              <a:srgbClr val="767676"/>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7500" tIns="33750" rIns="67500" bIns="33750" numCol="1" spcCol="0" rtlCol="0" fromWordArt="0" anchor="ctr" anchorCtr="0" forceAA="0" compatLnSpc="1">
            <a:prstTxWarp prst="textNoShape">
              <a:avLst/>
            </a:prstTxWarp>
            <a:noAutofit/>
          </a:bodyPr>
          <a:lstStyle/>
          <a:p>
            <a:pPr algn="ctr" defTabSz="857250" eaLnBrk="0" fontAlgn="base" hangingPunct="0">
              <a:spcBef>
                <a:spcPct val="0"/>
              </a:spcBef>
              <a:spcAft>
                <a:spcPct val="0"/>
              </a:spcAft>
            </a:pPr>
            <a:r>
              <a:rPr lang="en-GB" sz="1500" b="1" dirty="0">
                <a:solidFill>
                  <a:srgbClr val="000000"/>
                </a:solidFill>
                <a:latin typeface="Arial"/>
                <a:cs typeface="Arial"/>
              </a:rPr>
              <a:t>Disclosure</a:t>
            </a:r>
          </a:p>
          <a:p>
            <a:pPr algn="ctr" defTabSz="857250" eaLnBrk="0" fontAlgn="base" hangingPunct="0">
              <a:spcBef>
                <a:spcPct val="0"/>
              </a:spcBef>
              <a:spcAft>
                <a:spcPct val="0"/>
              </a:spcAft>
            </a:pPr>
            <a:r>
              <a:rPr lang="en-GB" sz="938" dirty="0">
                <a:solidFill>
                  <a:srgbClr val="000000"/>
                </a:solidFill>
                <a:latin typeface="Arial"/>
                <a:cs typeface="Arial"/>
              </a:rPr>
              <a:t>(</a:t>
            </a:r>
            <a:r>
              <a:rPr lang="en-GB" sz="938">
                <a:solidFill>
                  <a:srgbClr val="000000"/>
                </a:solidFill>
                <a:latin typeface="Arial"/>
                <a:cs typeface="Arial"/>
              </a:rPr>
              <a:t>separate workstream</a:t>
            </a:r>
            <a:r>
              <a:rPr lang="en-GB" sz="938" dirty="0">
                <a:solidFill>
                  <a:srgbClr val="000000"/>
                </a:solidFill>
                <a:latin typeface="Arial"/>
                <a:cs typeface="Arial"/>
              </a:rPr>
              <a:t>)</a:t>
            </a:r>
          </a:p>
        </p:txBody>
      </p:sp>
      <p:cxnSp>
        <p:nvCxnSpPr>
          <p:cNvPr id="37" name="Straight Connector 36"/>
          <p:cNvCxnSpPr/>
          <p:nvPr/>
        </p:nvCxnSpPr>
        <p:spPr bwMode="auto">
          <a:xfrm>
            <a:off x="4203076" y="5167772"/>
            <a:ext cx="7424579" cy="0"/>
          </a:xfrm>
          <a:prstGeom prst="line">
            <a:avLst/>
          </a:prstGeom>
          <a:solidFill>
            <a:schemeClr val="accent1"/>
          </a:solidFill>
          <a:ln w="6350" cap="flat" cmpd="sng" algn="ctr">
            <a:solidFill>
              <a:schemeClr val="tx1"/>
            </a:solidFill>
            <a:prstDash val="solid"/>
            <a:round/>
            <a:headEnd type="none" w="med" len="med"/>
            <a:tailEnd type="none" w="med" len="med"/>
          </a:ln>
          <a:effectLst/>
        </p:spPr>
      </p:cxnSp>
      <p:sp>
        <p:nvSpPr>
          <p:cNvPr id="41" name="Rectangle 40"/>
          <p:cNvSpPr/>
          <p:nvPr>
            <p:custDataLst>
              <p:tags r:id="rId23"/>
            </p:custDataLst>
          </p:nvPr>
        </p:nvSpPr>
        <p:spPr bwMode="gray">
          <a:xfrm>
            <a:off x="1474033" y="5259635"/>
            <a:ext cx="2727323" cy="732791"/>
          </a:xfrm>
          <a:prstGeom prst="rect">
            <a:avLst/>
          </a:prstGeom>
          <a:noFill/>
          <a:ln w="9525" cap="flat" cmpd="sng" algn="ctr">
            <a:no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02500" tIns="33750" rIns="33750" bIns="33750" numCol="1" spcCol="0" rtlCol="0" fromWordArt="0" anchor="ctr" anchorCtr="0" forceAA="0" compatLnSpc="1">
            <a:prstTxWarp prst="textNoShape">
              <a:avLst/>
            </a:prstTxWarp>
            <a:noAutofit/>
          </a:bodyPr>
          <a:lstStyle/>
          <a:p>
            <a:pPr defTabSz="857250" eaLnBrk="0" fontAlgn="base" hangingPunct="0">
              <a:spcBef>
                <a:spcPct val="0"/>
              </a:spcBef>
              <a:spcAft>
                <a:spcPct val="0"/>
              </a:spcAft>
            </a:pPr>
            <a:r>
              <a:rPr lang="en-GB" sz="1500" b="1" dirty="0">
                <a:solidFill>
                  <a:srgbClr val="000000"/>
                </a:solidFill>
                <a:latin typeface="Arial"/>
                <a:cs typeface="Arial"/>
              </a:rPr>
              <a:t>Build consistent approach with scenario analysis and disclosure</a:t>
            </a:r>
          </a:p>
        </p:txBody>
      </p:sp>
      <p:sp>
        <p:nvSpPr>
          <p:cNvPr id="42" name="Rectangle 41"/>
          <p:cNvSpPr/>
          <p:nvPr>
            <p:custDataLst>
              <p:tags r:id="rId24"/>
            </p:custDataLst>
          </p:nvPr>
        </p:nvSpPr>
        <p:spPr bwMode="gray">
          <a:xfrm>
            <a:off x="1501392" y="5259634"/>
            <a:ext cx="82614" cy="732795"/>
          </a:xfrm>
          <a:prstGeom prst="rect">
            <a:avLst/>
          </a:prstGeom>
          <a:solidFill>
            <a:schemeClr val="accent1"/>
          </a:solidFill>
          <a:ln w="9525" cap="flat" cmpd="sng" algn="ctr">
            <a:no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02500" tIns="33750" rIns="33750" bIns="33750" numCol="1" spcCol="0" rtlCol="0" fromWordArt="0" anchor="ctr" anchorCtr="0" forceAA="0" compatLnSpc="1">
            <a:prstTxWarp prst="textNoShape">
              <a:avLst/>
            </a:prstTxWarp>
            <a:noAutofit/>
          </a:bodyPr>
          <a:lstStyle/>
          <a:p>
            <a:pPr defTabSz="857250" eaLnBrk="0" fontAlgn="base" hangingPunct="0">
              <a:spcBef>
                <a:spcPct val="0"/>
              </a:spcBef>
              <a:spcAft>
                <a:spcPct val="0"/>
              </a:spcAft>
            </a:pPr>
            <a:endParaRPr lang="en-GB" sz="1500" b="1" dirty="0">
              <a:solidFill>
                <a:srgbClr val="000000"/>
              </a:solidFill>
              <a:latin typeface="Arial"/>
              <a:cs typeface="Arial"/>
            </a:endParaRPr>
          </a:p>
        </p:txBody>
      </p:sp>
      <p:grpSp>
        <p:nvGrpSpPr>
          <p:cNvPr id="4" name="Group 3"/>
          <p:cNvGrpSpPr/>
          <p:nvPr/>
        </p:nvGrpSpPr>
        <p:grpSpPr>
          <a:xfrm>
            <a:off x="597887" y="5417091"/>
            <a:ext cx="585197" cy="585197"/>
            <a:chOff x="636952" y="5778230"/>
            <a:chExt cx="624210" cy="624210"/>
          </a:xfrm>
        </p:grpSpPr>
        <p:pic>
          <p:nvPicPr>
            <p:cNvPr id="38" name="Picture 37"/>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636952" y="5778230"/>
              <a:ext cx="624210" cy="624210"/>
            </a:xfrm>
            <a:prstGeom prst="rect">
              <a:avLst/>
            </a:prstGeom>
          </p:spPr>
        </p:pic>
        <p:sp>
          <p:nvSpPr>
            <p:cNvPr id="3" name="Rectangle 2"/>
            <p:cNvSpPr/>
            <p:nvPr/>
          </p:nvSpPr>
          <p:spPr bwMode="auto">
            <a:xfrm>
              <a:off x="701675" y="5927817"/>
              <a:ext cx="76200" cy="117383"/>
            </a:xfrm>
            <a:prstGeom prst="rect">
              <a:avLst/>
            </a:prstGeom>
            <a:solidFill>
              <a:srgbClr val="EDEDED"/>
            </a:solidFill>
            <a:ln w="19050" cap="flat" cmpd="sng" algn="ctr">
              <a:solidFill>
                <a:schemeClr val="tx1"/>
              </a:solidFill>
              <a:prstDash val="solid"/>
              <a:round/>
              <a:headEnd type="none" w="med" len="med"/>
              <a:tailEnd type="none" w="med" len="med"/>
            </a:ln>
            <a:effectLst/>
          </p:spPr>
          <p:txBody>
            <a:bodyPr vert="horz" wrap="none" lIns="85725" tIns="42863" rIns="85725" bIns="42863" numCol="1" rtlCol="0" anchor="ctr" anchorCtr="0" compatLnSpc="1">
              <a:prstTxWarp prst="textNoShape">
                <a:avLst/>
              </a:prstTxWarp>
            </a:bodyPr>
            <a:lstStyle/>
            <a:p>
              <a:pPr algn="ctr" defTabSz="805161" eaLnBrk="0" fontAlgn="base" hangingPunct="0">
                <a:spcBef>
                  <a:spcPct val="50000"/>
                </a:spcBef>
                <a:spcAft>
                  <a:spcPct val="0"/>
                </a:spcAft>
              </a:pPr>
              <a:endParaRPr lang="en-GB" sz="563" b="1" i="1">
                <a:solidFill>
                  <a:srgbClr val="000000"/>
                </a:solidFill>
                <a:latin typeface="Arial" charset="0"/>
                <a:cs typeface="Arial" charset="0"/>
              </a:endParaRPr>
            </a:p>
          </p:txBody>
        </p:sp>
        <p:sp>
          <p:nvSpPr>
            <p:cNvPr id="40" name="Rectangle 39"/>
            <p:cNvSpPr/>
            <p:nvPr/>
          </p:nvSpPr>
          <p:spPr bwMode="auto">
            <a:xfrm>
              <a:off x="701675" y="6096092"/>
              <a:ext cx="76200" cy="117383"/>
            </a:xfrm>
            <a:prstGeom prst="rect">
              <a:avLst/>
            </a:prstGeom>
            <a:solidFill>
              <a:srgbClr val="EDEDED"/>
            </a:solidFill>
            <a:ln w="19050" cap="flat" cmpd="sng" algn="ctr">
              <a:solidFill>
                <a:schemeClr val="tx1"/>
              </a:solidFill>
              <a:prstDash val="solid"/>
              <a:round/>
              <a:headEnd type="none" w="med" len="med"/>
              <a:tailEnd type="none" w="med" len="med"/>
            </a:ln>
            <a:effectLst/>
          </p:spPr>
          <p:txBody>
            <a:bodyPr vert="horz" wrap="none" lIns="85725" tIns="42863" rIns="85725" bIns="42863" numCol="1" rtlCol="0" anchor="ctr" anchorCtr="0" compatLnSpc="1">
              <a:prstTxWarp prst="textNoShape">
                <a:avLst/>
              </a:prstTxWarp>
            </a:bodyPr>
            <a:lstStyle/>
            <a:p>
              <a:pPr algn="ctr" defTabSz="805161" eaLnBrk="0" fontAlgn="base" hangingPunct="0">
                <a:spcBef>
                  <a:spcPct val="50000"/>
                </a:spcBef>
                <a:spcAft>
                  <a:spcPct val="0"/>
                </a:spcAft>
              </a:pPr>
              <a:endParaRPr lang="en-GB" sz="563" b="1" i="1">
                <a:solidFill>
                  <a:srgbClr val="000000"/>
                </a:solidFill>
                <a:latin typeface="Arial" charset="0"/>
                <a:cs typeface="Arial" charset="0"/>
              </a:endParaRPr>
            </a:p>
          </p:txBody>
        </p:sp>
      </p:grpSp>
    </p:spTree>
    <p:extLst>
      <p:ext uri="{BB962C8B-B14F-4D97-AF65-F5344CB8AC3E}">
        <p14:creationId xmlns:p14="http://schemas.microsoft.com/office/powerpoint/2010/main" val="28618748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2"/>
            </p:custDataLst>
            <p:extLst/>
          </p:nvPr>
        </p:nvGraphicFramePr>
        <p:xfrm>
          <a:off x="2233" y="1489"/>
          <a:ext cx="1489" cy="1489"/>
        </p:xfrm>
        <a:graphic>
          <a:graphicData uri="http://schemas.openxmlformats.org/presentationml/2006/ole">
            <mc:AlternateContent xmlns:mc="http://schemas.openxmlformats.org/markup-compatibility/2006">
              <mc:Choice xmlns:v="urn:schemas-microsoft-com:vml" Requires="v">
                <p:oleObj spid="_x0000_s3077" name="think-cell Slide" r:id="rId21" imgW="470" imgH="469" progId="TCLayout.ActiveDocument.1">
                  <p:embed/>
                </p:oleObj>
              </mc:Choice>
              <mc:Fallback>
                <p:oleObj name="think-cell Slide" r:id="rId21" imgW="470" imgH="469" progId="TCLayout.ActiveDocument.1">
                  <p:embed/>
                  <p:pic>
                    <p:nvPicPr>
                      <p:cNvPr id="9" name="Object 8" hidden="1"/>
                      <p:cNvPicPr/>
                      <p:nvPr/>
                    </p:nvPicPr>
                    <p:blipFill>
                      <a:blip r:embed="rId22"/>
                      <a:stretch>
                        <a:fillRect/>
                      </a:stretch>
                    </p:blipFill>
                    <p:spPr>
                      <a:xfrm>
                        <a:off x="2233" y="1489"/>
                        <a:ext cx="1489" cy="1489"/>
                      </a:xfrm>
                      <a:prstGeom prst="rect">
                        <a:avLst/>
                      </a:prstGeom>
                    </p:spPr>
                  </p:pic>
                </p:oleObj>
              </mc:Fallback>
            </mc:AlternateContent>
          </a:graphicData>
        </a:graphic>
      </p:graphicFrame>
      <p:sp>
        <p:nvSpPr>
          <p:cNvPr id="8" name="Rectangle 7" hidden="1"/>
          <p:cNvSpPr/>
          <p:nvPr>
            <p:custDataLst>
              <p:tags r:id="rId3"/>
            </p:custDataLst>
          </p:nvPr>
        </p:nvSpPr>
        <p:spPr bwMode="auto">
          <a:xfrm>
            <a:off x="744" y="0"/>
            <a:ext cx="148828" cy="148828"/>
          </a:xfrm>
          <a:prstGeom prst="rect">
            <a:avLst/>
          </a:prstGeom>
          <a:solidFill>
            <a:schemeClr val="accent1"/>
          </a:solidFill>
          <a:ln w="6350" cap="flat" cmpd="sng" algn="ctr">
            <a:solidFill>
              <a:schemeClr val="tx1"/>
            </a:solid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algn="ctr" defTabSz="805161" eaLnBrk="0" fontAlgn="base" hangingPunct="0">
              <a:spcBef>
                <a:spcPct val="50000"/>
              </a:spcBef>
              <a:spcAft>
                <a:spcPct val="0"/>
              </a:spcAft>
            </a:pPr>
            <a:endParaRPr lang="en-GB" sz="2625" b="1" dirty="0">
              <a:solidFill>
                <a:srgbClr val="000000"/>
              </a:solidFill>
              <a:latin typeface="Arial" panose="020B0604020202020204" pitchFamily="34" charset="0"/>
              <a:ea typeface="SimHei" panose="02010609060101010101" pitchFamily="49" charset="-122"/>
              <a:cs typeface="Arial" panose="020B0604020202020204" pitchFamily="34" charset="0"/>
              <a:sym typeface="Arial" panose="020B0604020202020204" pitchFamily="34" charset="0"/>
            </a:endParaRPr>
          </a:p>
        </p:txBody>
      </p:sp>
      <p:sp>
        <p:nvSpPr>
          <p:cNvPr id="5" name="Title 4"/>
          <p:cNvSpPr>
            <a:spLocks noGrp="1"/>
          </p:cNvSpPr>
          <p:nvPr>
            <p:ph type="title"/>
          </p:nvPr>
        </p:nvSpPr>
        <p:spPr/>
        <p:txBody>
          <a:bodyPr/>
          <a:lstStyle/>
          <a:p>
            <a:r>
              <a:rPr lang="en-GB" sz="2625" dirty="0"/>
              <a:t>Climate risk management – Lessons learned</a:t>
            </a:r>
          </a:p>
        </p:txBody>
      </p:sp>
      <p:sp>
        <p:nvSpPr>
          <p:cNvPr id="10" name="Footer Placeholder 9"/>
          <p:cNvSpPr>
            <a:spLocks noGrp="1"/>
          </p:cNvSpPr>
          <p:nvPr>
            <p:ph type="ftr" sz="quarter" idx="11"/>
          </p:nvPr>
        </p:nvSpPr>
        <p:spPr/>
        <p:txBody>
          <a:bodyPr/>
          <a:lstStyle/>
          <a:p>
            <a:pPr defTabSz="857250"/>
            <a:r>
              <a:rPr lang="en-US" altLang="zh-TW"/>
              <a:t>RESTRICTED</a:t>
            </a:r>
            <a:endParaRPr lang="en-US" altLang="zh-TW" dirty="0"/>
          </a:p>
        </p:txBody>
      </p:sp>
      <p:grpSp>
        <p:nvGrpSpPr>
          <p:cNvPr id="2" name="Group 1"/>
          <p:cNvGrpSpPr/>
          <p:nvPr/>
        </p:nvGrpSpPr>
        <p:grpSpPr>
          <a:xfrm>
            <a:off x="830041" y="1523771"/>
            <a:ext cx="9988826" cy="4504933"/>
            <a:chOff x="2311280" y="1595539"/>
            <a:chExt cx="8826892" cy="4805262"/>
          </a:xfrm>
        </p:grpSpPr>
        <p:sp>
          <p:nvSpPr>
            <p:cNvPr id="11" name="Rectangle 10"/>
            <p:cNvSpPr/>
            <p:nvPr>
              <p:custDataLst>
                <p:tags r:id="rId4"/>
              </p:custDataLst>
            </p:nvPr>
          </p:nvSpPr>
          <p:spPr bwMode="gray">
            <a:xfrm>
              <a:off x="2311280" y="3638515"/>
              <a:ext cx="814338" cy="719310"/>
            </a:xfrm>
            <a:prstGeom prst="rect">
              <a:avLst/>
            </a:prstGeom>
            <a:solidFill>
              <a:schemeClr val="accent4"/>
            </a:solidFill>
            <a:ln w="9525" cap="flat" cmpd="sng" algn="ctr">
              <a:solidFill>
                <a:srgbClr val="767676"/>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750" tIns="33750" rIns="33750" bIns="33750" numCol="1" spcCol="0" rtlCol="0" fromWordArt="0" anchor="ctr" anchorCtr="0" forceAA="0" compatLnSpc="1">
              <a:prstTxWarp prst="textNoShape">
                <a:avLst/>
              </a:prstTxWarp>
              <a:noAutofit/>
            </a:bodyPr>
            <a:lstStyle/>
            <a:p>
              <a:pPr algn="ctr" defTabSz="857250" eaLnBrk="0" fontAlgn="base" hangingPunct="0">
                <a:spcBef>
                  <a:spcPct val="0"/>
                </a:spcBef>
                <a:spcAft>
                  <a:spcPct val="0"/>
                </a:spcAft>
              </a:pPr>
              <a:r>
                <a:rPr lang="en-GB" sz="1688" b="1" dirty="0">
                  <a:solidFill>
                    <a:srgbClr val="000000"/>
                  </a:solidFill>
                  <a:latin typeface="Arial"/>
                  <a:cs typeface="Arial"/>
                </a:rPr>
                <a:t>3</a:t>
              </a:r>
            </a:p>
          </p:txBody>
        </p:sp>
        <p:sp>
          <p:nvSpPr>
            <p:cNvPr id="12" name="Rectangle 11"/>
            <p:cNvSpPr/>
            <p:nvPr>
              <p:custDataLst>
                <p:tags r:id="rId5"/>
              </p:custDataLst>
            </p:nvPr>
          </p:nvSpPr>
          <p:spPr bwMode="gray">
            <a:xfrm>
              <a:off x="3345489" y="3638515"/>
              <a:ext cx="7792682" cy="719310"/>
            </a:xfrm>
            <a:prstGeom prst="rect">
              <a:avLst/>
            </a:prstGeom>
            <a:solidFill>
              <a:schemeClr val="bg1"/>
            </a:solidFill>
            <a:ln w="9525" cap="flat" cmpd="sng" algn="ctr">
              <a:solidFill>
                <a:srgbClr val="767676"/>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36250" tIns="33750" rIns="33750" bIns="33750" numCol="1" spcCol="0" rtlCol="0" fromWordArt="0" anchor="ctr" anchorCtr="0" forceAA="0" compatLnSpc="1">
              <a:prstTxWarp prst="textNoShape">
                <a:avLst/>
              </a:prstTxWarp>
              <a:noAutofit/>
            </a:bodyPr>
            <a:lstStyle/>
            <a:p>
              <a:pPr defTabSz="857250" eaLnBrk="0" fontAlgn="base" hangingPunct="0">
                <a:spcBef>
                  <a:spcPct val="0"/>
                </a:spcBef>
                <a:spcAft>
                  <a:spcPct val="0"/>
                </a:spcAft>
              </a:pPr>
              <a:r>
                <a:rPr lang="en-GB" sz="1688" b="1" dirty="0">
                  <a:solidFill>
                    <a:srgbClr val="000000"/>
                  </a:solidFill>
                  <a:latin typeface="Arial"/>
                  <a:cs typeface="Arial"/>
                </a:rPr>
                <a:t>There isn’t only one approach to climate risk management – </a:t>
              </a:r>
            </a:p>
            <a:p>
              <a:pPr defTabSz="857250" eaLnBrk="0" fontAlgn="base" hangingPunct="0">
                <a:spcBef>
                  <a:spcPct val="0"/>
                </a:spcBef>
                <a:spcAft>
                  <a:spcPct val="0"/>
                </a:spcAft>
              </a:pPr>
              <a:r>
                <a:rPr lang="en-GB" sz="1688" b="1" dirty="0">
                  <a:solidFill>
                    <a:srgbClr val="000000"/>
                  </a:solidFill>
                  <a:latin typeface="Arial"/>
                  <a:cs typeface="Arial"/>
                </a:rPr>
                <a:t>different business models face different risks</a:t>
              </a:r>
            </a:p>
          </p:txBody>
        </p:sp>
        <p:sp>
          <p:nvSpPr>
            <p:cNvPr id="13" name="Rectangle 12"/>
            <p:cNvSpPr/>
            <p:nvPr>
              <p:custDataLst>
                <p:tags r:id="rId6"/>
              </p:custDataLst>
            </p:nvPr>
          </p:nvSpPr>
          <p:spPr bwMode="gray">
            <a:xfrm>
              <a:off x="2311280" y="1595539"/>
              <a:ext cx="814338" cy="719310"/>
            </a:xfrm>
            <a:prstGeom prst="rect">
              <a:avLst/>
            </a:prstGeom>
            <a:solidFill>
              <a:schemeClr val="accent4"/>
            </a:solidFill>
            <a:ln w="9525" cap="flat" cmpd="sng" algn="ctr">
              <a:solidFill>
                <a:srgbClr val="767676"/>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750" tIns="33750" rIns="33750" bIns="33750" numCol="1" spcCol="0" rtlCol="0" fromWordArt="0" anchor="ctr" anchorCtr="0" forceAA="0" compatLnSpc="1">
              <a:prstTxWarp prst="textNoShape">
                <a:avLst/>
              </a:prstTxWarp>
              <a:noAutofit/>
            </a:bodyPr>
            <a:lstStyle/>
            <a:p>
              <a:pPr algn="ctr" defTabSz="857250" eaLnBrk="0" fontAlgn="base" hangingPunct="0">
                <a:spcBef>
                  <a:spcPct val="0"/>
                </a:spcBef>
                <a:spcAft>
                  <a:spcPct val="0"/>
                </a:spcAft>
              </a:pPr>
              <a:r>
                <a:rPr lang="en-GB" sz="1688" b="1" dirty="0">
                  <a:solidFill>
                    <a:srgbClr val="000000"/>
                  </a:solidFill>
                  <a:latin typeface="Arial"/>
                  <a:cs typeface="Arial"/>
                </a:rPr>
                <a:t>1</a:t>
              </a:r>
            </a:p>
          </p:txBody>
        </p:sp>
        <p:sp>
          <p:nvSpPr>
            <p:cNvPr id="14" name="Rectangle 13"/>
            <p:cNvSpPr/>
            <p:nvPr>
              <p:custDataLst>
                <p:tags r:id="rId7"/>
              </p:custDataLst>
            </p:nvPr>
          </p:nvSpPr>
          <p:spPr bwMode="gray">
            <a:xfrm>
              <a:off x="3345489" y="1595539"/>
              <a:ext cx="7792682" cy="719310"/>
            </a:xfrm>
            <a:prstGeom prst="rect">
              <a:avLst/>
            </a:prstGeom>
            <a:solidFill>
              <a:schemeClr val="bg1"/>
            </a:solidFill>
            <a:ln w="9525" cap="flat" cmpd="sng" algn="ctr">
              <a:solidFill>
                <a:srgbClr val="767676"/>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36250" tIns="33750" rIns="33750" bIns="33750" numCol="1" spcCol="0" rtlCol="0" fromWordArt="0" anchor="ctr" anchorCtr="0" forceAA="0" compatLnSpc="1">
              <a:prstTxWarp prst="textNoShape">
                <a:avLst/>
              </a:prstTxWarp>
              <a:noAutofit/>
            </a:bodyPr>
            <a:lstStyle/>
            <a:p>
              <a:pPr defTabSz="857250" eaLnBrk="0" fontAlgn="base" hangingPunct="0">
                <a:spcBef>
                  <a:spcPct val="0"/>
                </a:spcBef>
                <a:spcAft>
                  <a:spcPct val="0"/>
                </a:spcAft>
              </a:pPr>
              <a:r>
                <a:rPr lang="en-GB" sz="1688" b="1" dirty="0">
                  <a:solidFill>
                    <a:srgbClr val="000000"/>
                  </a:solidFill>
                  <a:latin typeface="Arial"/>
                  <a:cs typeface="Arial"/>
                </a:rPr>
                <a:t>It’s all about integration</a:t>
              </a:r>
            </a:p>
          </p:txBody>
        </p:sp>
        <p:sp>
          <p:nvSpPr>
            <p:cNvPr id="15" name="Rectangle 14"/>
            <p:cNvSpPr/>
            <p:nvPr>
              <p:custDataLst>
                <p:tags r:id="rId8"/>
              </p:custDataLst>
            </p:nvPr>
          </p:nvSpPr>
          <p:spPr bwMode="gray">
            <a:xfrm>
              <a:off x="2311280" y="4660003"/>
              <a:ext cx="814338" cy="719310"/>
            </a:xfrm>
            <a:prstGeom prst="rect">
              <a:avLst/>
            </a:prstGeom>
            <a:solidFill>
              <a:schemeClr val="accent4"/>
            </a:solidFill>
            <a:ln w="9525" cap="flat" cmpd="sng" algn="ctr">
              <a:solidFill>
                <a:srgbClr val="767676"/>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750" tIns="33750" rIns="33750" bIns="33750" numCol="1" spcCol="0" rtlCol="0" fromWordArt="0" anchor="ctr" anchorCtr="0" forceAA="0" compatLnSpc="1">
              <a:prstTxWarp prst="textNoShape">
                <a:avLst/>
              </a:prstTxWarp>
              <a:noAutofit/>
            </a:bodyPr>
            <a:lstStyle/>
            <a:p>
              <a:pPr algn="ctr" defTabSz="857250" eaLnBrk="0" fontAlgn="base" hangingPunct="0">
                <a:spcBef>
                  <a:spcPct val="0"/>
                </a:spcBef>
                <a:spcAft>
                  <a:spcPct val="0"/>
                </a:spcAft>
              </a:pPr>
              <a:r>
                <a:rPr lang="en-GB" sz="1688" b="1" dirty="0">
                  <a:solidFill>
                    <a:srgbClr val="000000"/>
                  </a:solidFill>
                  <a:latin typeface="Arial"/>
                  <a:cs typeface="Arial"/>
                </a:rPr>
                <a:t>4</a:t>
              </a:r>
            </a:p>
          </p:txBody>
        </p:sp>
        <p:sp>
          <p:nvSpPr>
            <p:cNvPr id="16" name="Rectangle 15"/>
            <p:cNvSpPr/>
            <p:nvPr>
              <p:custDataLst>
                <p:tags r:id="rId9"/>
              </p:custDataLst>
            </p:nvPr>
          </p:nvSpPr>
          <p:spPr bwMode="gray">
            <a:xfrm>
              <a:off x="3345489" y="4660003"/>
              <a:ext cx="7792682" cy="719310"/>
            </a:xfrm>
            <a:prstGeom prst="rect">
              <a:avLst/>
            </a:prstGeom>
            <a:solidFill>
              <a:schemeClr val="bg1"/>
            </a:solidFill>
            <a:ln w="9525" cap="flat" cmpd="sng" algn="ctr">
              <a:solidFill>
                <a:srgbClr val="767676"/>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36250" tIns="33750" rIns="33750" bIns="33750" numCol="1" spcCol="0" rtlCol="0" fromWordArt="0" anchor="ctr" anchorCtr="0" forceAA="0" compatLnSpc="1">
              <a:prstTxWarp prst="textNoShape">
                <a:avLst/>
              </a:prstTxWarp>
              <a:noAutofit/>
            </a:bodyPr>
            <a:lstStyle/>
            <a:p>
              <a:pPr defTabSz="857250" eaLnBrk="0" fontAlgn="base" hangingPunct="0">
                <a:spcBef>
                  <a:spcPct val="0"/>
                </a:spcBef>
                <a:spcAft>
                  <a:spcPct val="0"/>
                </a:spcAft>
              </a:pPr>
              <a:r>
                <a:rPr lang="en-GB" sz="1688" b="1" dirty="0">
                  <a:solidFill>
                    <a:srgbClr val="000000"/>
                  </a:solidFill>
                  <a:latin typeface="Arial"/>
                  <a:cs typeface="Arial"/>
                </a:rPr>
                <a:t>Lack of data is a challenge – but not an excuse</a:t>
              </a:r>
            </a:p>
          </p:txBody>
        </p:sp>
        <p:sp>
          <p:nvSpPr>
            <p:cNvPr id="17" name="Rectangle 16"/>
            <p:cNvSpPr/>
            <p:nvPr>
              <p:custDataLst>
                <p:tags r:id="rId10"/>
              </p:custDataLst>
            </p:nvPr>
          </p:nvSpPr>
          <p:spPr bwMode="gray">
            <a:xfrm>
              <a:off x="2311281" y="2617027"/>
              <a:ext cx="814338" cy="719310"/>
            </a:xfrm>
            <a:prstGeom prst="rect">
              <a:avLst/>
            </a:prstGeom>
            <a:solidFill>
              <a:schemeClr val="accent4"/>
            </a:solidFill>
            <a:ln w="9525" cap="flat" cmpd="sng" algn="ctr">
              <a:solidFill>
                <a:srgbClr val="767676"/>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750" tIns="33750" rIns="33750" bIns="33750" numCol="1" spcCol="0" rtlCol="0" fromWordArt="0" anchor="ctr" anchorCtr="0" forceAA="0" compatLnSpc="1">
              <a:prstTxWarp prst="textNoShape">
                <a:avLst/>
              </a:prstTxWarp>
              <a:noAutofit/>
            </a:bodyPr>
            <a:lstStyle/>
            <a:p>
              <a:pPr algn="ctr" defTabSz="857250" eaLnBrk="0" fontAlgn="base" hangingPunct="0">
                <a:spcBef>
                  <a:spcPct val="0"/>
                </a:spcBef>
                <a:spcAft>
                  <a:spcPct val="0"/>
                </a:spcAft>
              </a:pPr>
              <a:r>
                <a:rPr lang="en-GB" sz="1688" b="1" dirty="0">
                  <a:solidFill>
                    <a:srgbClr val="000000"/>
                  </a:solidFill>
                  <a:latin typeface="Arial"/>
                  <a:cs typeface="Arial"/>
                </a:rPr>
                <a:t>2</a:t>
              </a:r>
            </a:p>
          </p:txBody>
        </p:sp>
        <p:sp>
          <p:nvSpPr>
            <p:cNvPr id="18" name="Rectangle 17"/>
            <p:cNvSpPr/>
            <p:nvPr>
              <p:custDataLst>
                <p:tags r:id="rId11"/>
              </p:custDataLst>
            </p:nvPr>
          </p:nvSpPr>
          <p:spPr bwMode="gray">
            <a:xfrm>
              <a:off x="3345490" y="2617027"/>
              <a:ext cx="7792682" cy="719310"/>
            </a:xfrm>
            <a:prstGeom prst="rect">
              <a:avLst/>
            </a:prstGeom>
            <a:solidFill>
              <a:schemeClr val="bg1"/>
            </a:solidFill>
            <a:ln w="9525" cap="flat" cmpd="sng" algn="ctr">
              <a:solidFill>
                <a:srgbClr val="767676"/>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36250" tIns="33750" rIns="33750" bIns="33750" numCol="1" spcCol="0" rtlCol="0" fromWordArt="0" anchor="ctr" anchorCtr="0" forceAA="0" compatLnSpc="1">
              <a:prstTxWarp prst="textNoShape">
                <a:avLst/>
              </a:prstTxWarp>
              <a:noAutofit/>
            </a:bodyPr>
            <a:lstStyle/>
            <a:p>
              <a:pPr defTabSz="857250" eaLnBrk="0" fontAlgn="base" hangingPunct="0">
                <a:spcBef>
                  <a:spcPct val="0"/>
                </a:spcBef>
                <a:spcAft>
                  <a:spcPct val="0"/>
                </a:spcAft>
              </a:pPr>
              <a:r>
                <a:rPr lang="en-GB" sz="1688" b="1" dirty="0">
                  <a:solidFill>
                    <a:srgbClr val="000000"/>
                  </a:solidFill>
                  <a:latin typeface="Arial"/>
                  <a:cs typeface="Arial"/>
                </a:rPr>
                <a:t>It starts with the tone from the top</a:t>
              </a:r>
            </a:p>
          </p:txBody>
        </p:sp>
        <p:sp>
          <p:nvSpPr>
            <p:cNvPr id="19" name="Rectangle 18"/>
            <p:cNvSpPr/>
            <p:nvPr>
              <p:custDataLst>
                <p:tags r:id="rId12"/>
              </p:custDataLst>
            </p:nvPr>
          </p:nvSpPr>
          <p:spPr bwMode="gray">
            <a:xfrm>
              <a:off x="2311280" y="5681491"/>
              <a:ext cx="814338" cy="719310"/>
            </a:xfrm>
            <a:prstGeom prst="rect">
              <a:avLst/>
            </a:prstGeom>
            <a:solidFill>
              <a:schemeClr val="accent4"/>
            </a:solidFill>
            <a:ln w="9525" cap="flat" cmpd="sng" algn="ctr">
              <a:solidFill>
                <a:srgbClr val="767676"/>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750" tIns="33750" rIns="33750" bIns="33750" numCol="1" spcCol="0" rtlCol="0" fromWordArt="0" anchor="ctr" anchorCtr="0" forceAA="0" compatLnSpc="1">
              <a:prstTxWarp prst="textNoShape">
                <a:avLst/>
              </a:prstTxWarp>
              <a:noAutofit/>
            </a:bodyPr>
            <a:lstStyle/>
            <a:p>
              <a:pPr algn="ctr" defTabSz="857250" eaLnBrk="0" fontAlgn="base" hangingPunct="0">
                <a:spcBef>
                  <a:spcPct val="0"/>
                </a:spcBef>
                <a:spcAft>
                  <a:spcPct val="0"/>
                </a:spcAft>
              </a:pPr>
              <a:r>
                <a:rPr lang="en-GB" sz="1688" b="1" dirty="0">
                  <a:solidFill>
                    <a:srgbClr val="000000"/>
                  </a:solidFill>
                  <a:latin typeface="Arial"/>
                  <a:cs typeface="Arial"/>
                </a:rPr>
                <a:t>5</a:t>
              </a:r>
            </a:p>
          </p:txBody>
        </p:sp>
        <p:sp>
          <p:nvSpPr>
            <p:cNvPr id="20" name="Rectangle 19"/>
            <p:cNvSpPr/>
            <p:nvPr>
              <p:custDataLst>
                <p:tags r:id="rId13"/>
              </p:custDataLst>
            </p:nvPr>
          </p:nvSpPr>
          <p:spPr bwMode="gray">
            <a:xfrm>
              <a:off x="3345489" y="5681491"/>
              <a:ext cx="7792682" cy="719310"/>
            </a:xfrm>
            <a:prstGeom prst="rect">
              <a:avLst/>
            </a:prstGeom>
            <a:solidFill>
              <a:schemeClr val="bg1"/>
            </a:solidFill>
            <a:ln w="9525" cap="flat" cmpd="sng" algn="ctr">
              <a:solidFill>
                <a:srgbClr val="767676"/>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36250" tIns="33750" rIns="33750" bIns="33750" numCol="1" spcCol="0" rtlCol="0" fromWordArt="0" anchor="ctr" anchorCtr="0" forceAA="0" compatLnSpc="1">
              <a:prstTxWarp prst="textNoShape">
                <a:avLst/>
              </a:prstTxWarp>
              <a:noAutofit/>
            </a:bodyPr>
            <a:lstStyle/>
            <a:p>
              <a:pPr defTabSz="857250" eaLnBrk="0" fontAlgn="base" hangingPunct="0">
                <a:spcBef>
                  <a:spcPct val="0"/>
                </a:spcBef>
                <a:spcAft>
                  <a:spcPct val="0"/>
                </a:spcAft>
              </a:pPr>
              <a:r>
                <a:rPr lang="en-GB" sz="1688" b="1" dirty="0">
                  <a:solidFill>
                    <a:srgbClr val="000000"/>
                  </a:solidFill>
                  <a:latin typeface="Arial"/>
                  <a:cs typeface="Arial"/>
                </a:rPr>
                <a:t>Asking the right questions is half the answer</a:t>
              </a:r>
            </a:p>
          </p:txBody>
        </p:sp>
        <p:sp>
          <p:nvSpPr>
            <p:cNvPr id="22" name="Rectangle 21"/>
            <p:cNvSpPr/>
            <p:nvPr>
              <p:custDataLst>
                <p:tags r:id="rId14"/>
              </p:custDataLst>
            </p:nvPr>
          </p:nvSpPr>
          <p:spPr bwMode="gray">
            <a:xfrm>
              <a:off x="3345489" y="3638515"/>
              <a:ext cx="90000" cy="719310"/>
            </a:xfrm>
            <a:prstGeom prst="rect">
              <a:avLst/>
            </a:prstGeom>
            <a:solidFill>
              <a:schemeClr val="accent1"/>
            </a:solidFill>
            <a:ln w="9525" cap="flat" cmpd="sng" algn="ctr">
              <a:solidFill>
                <a:schemeClr val="accent1"/>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02500" tIns="33750" rIns="33750" bIns="33750" numCol="1" spcCol="0" rtlCol="0" fromWordArt="0" anchor="ctr" anchorCtr="0" forceAA="0" compatLnSpc="1">
              <a:prstTxWarp prst="textNoShape">
                <a:avLst/>
              </a:prstTxWarp>
              <a:noAutofit/>
            </a:bodyPr>
            <a:lstStyle/>
            <a:p>
              <a:pPr defTabSz="857250" eaLnBrk="0" fontAlgn="base" hangingPunct="0">
                <a:spcBef>
                  <a:spcPct val="0"/>
                </a:spcBef>
                <a:spcAft>
                  <a:spcPct val="0"/>
                </a:spcAft>
              </a:pPr>
              <a:endParaRPr lang="en-GB" sz="1875" b="1" dirty="0">
                <a:solidFill>
                  <a:srgbClr val="000000"/>
                </a:solidFill>
                <a:latin typeface="Arial"/>
                <a:cs typeface="Arial"/>
              </a:endParaRPr>
            </a:p>
          </p:txBody>
        </p:sp>
        <p:sp>
          <p:nvSpPr>
            <p:cNvPr id="23" name="Rectangle 22"/>
            <p:cNvSpPr/>
            <p:nvPr>
              <p:custDataLst>
                <p:tags r:id="rId15"/>
              </p:custDataLst>
            </p:nvPr>
          </p:nvSpPr>
          <p:spPr bwMode="gray">
            <a:xfrm>
              <a:off x="3345489" y="1595539"/>
              <a:ext cx="90000" cy="719310"/>
            </a:xfrm>
            <a:prstGeom prst="rect">
              <a:avLst/>
            </a:prstGeom>
            <a:solidFill>
              <a:schemeClr val="accent1"/>
            </a:solidFill>
            <a:ln w="9525" cap="flat" cmpd="sng" algn="ctr">
              <a:solidFill>
                <a:schemeClr val="accent1"/>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02500" tIns="33750" rIns="33750" bIns="33750" numCol="1" spcCol="0" rtlCol="0" fromWordArt="0" anchor="ctr" anchorCtr="0" forceAA="0" compatLnSpc="1">
              <a:prstTxWarp prst="textNoShape">
                <a:avLst/>
              </a:prstTxWarp>
              <a:noAutofit/>
            </a:bodyPr>
            <a:lstStyle/>
            <a:p>
              <a:pPr defTabSz="857250" eaLnBrk="0" fontAlgn="base" hangingPunct="0">
                <a:spcBef>
                  <a:spcPct val="0"/>
                </a:spcBef>
                <a:spcAft>
                  <a:spcPct val="0"/>
                </a:spcAft>
              </a:pPr>
              <a:endParaRPr lang="en-GB" sz="1875" b="1" dirty="0">
                <a:solidFill>
                  <a:srgbClr val="000000"/>
                </a:solidFill>
                <a:latin typeface="Arial"/>
                <a:cs typeface="Arial"/>
              </a:endParaRPr>
            </a:p>
          </p:txBody>
        </p:sp>
        <p:sp>
          <p:nvSpPr>
            <p:cNvPr id="24" name="Rectangle 23"/>
            <p:cNvSpPr/>
            <p:nvPr>
              <p:custDataLst>
                <p:tags r:id="rId16"/>
              </p:custDataLst>
            </p:nvPr>
          </p:nvSpPr>
          <p:spPr bwMode="gray">
            <a:xfrm>
              <a:off x="3345489" y="4660003"/>
              <a:ext cx="90000" cy="719310"/>
            </a:xfrm>
            <a:prstGeom prst="rect">
              <a:avLst/>
            </a:prstGeom>
            <a:solidFill>
              <a:schemeClr val="accent1"/>
            </a:solidFill>
            <a:ln w="9525" cap="flat" cmpd="sng" algn="ctr">
              <a:solidFill>
                <a:schemeClr val="accent1"/>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02500" tIns="33750" rIns="33750" bIns="33750" numCol="1" spcCol="0" rtlCol="0" fromWordArt="0" anchor="ctr" anchorCtr="0" forceAA="0" compatLnSpc="1">
              <a:prstTxWarp prst="textNoShape">
                <a:avLst/>
              </a:prstTxWarp>
              <a:noAutofit/>
            </a:bodyPr>
            <a:lstStyle/>
            <a:p>
              <a:pPr defTabSz="857250" eaLnBrk="0" fontAlgn="base" hangingPunct="0">
                <a:spcBef>
                  <a:spcPct val="0"/>
                </a:spcBef>
                <a:spcAft>
                  <a:spcPct val="0"/>
                </a:spcAft>
              </a:pPr>
              <a:endParaRPr lang="en-GB" sz="1875" b="1" dirty="0">
                <a:solidFill>
                  <a:srgbClr val="000000"/>
                </a:solidFill>
                <a:latin typeface="Arial"/>
                <a:cs typeface="Arial"/>
              </a:endParaRPr>
            </a:p>
          </p:txBody>
        </p:sp>
        <p:sp>
          <p:nvSpPr>
            <p:cNvPr id="25" name="Rectangle 24"/>
            <p:cNvSpPr/>
            <p:nvPr>
              <p:custDataLst>
                <p:tags r:id="rId17"/>
              </p:custDataLst>
            </p:nvPr>
          </p:nvSpPr>
          <p:spPr bwMode="gray">
            <a:xfrm>
              <a:off x="3345489" y="2617027"/>
              <a:ext cx="90000" cy="719310"/>
            </a:xfrm>
            <a:prstGeom prst="rect">
              <a:avLst/>
            </a:prstGeom>
            <a:solidFill>
              <a:schemeClr val="accent1"/>
            </a:solidFill>
            <a:ln w="9525" cap="flat" cmpd="sng" algn="ctr">
              <a:solidFill>
                <a:schemeClr val="accent1"/>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02500" tIns="33750" rIns="33750" bIns="33750" numCol="1" spcCol="0" rtlCol="0" fromWordArt="0" anchor="ctr" anchorCtr="0" forceAA="0" compatLnSpc="1">
              <a:prstTxWarp prst="textNoShape">
                <a:avLst/>
              </a:prstTxWarp>
              <a:noAutofit/>
            </a:bodyPr>
            <a:lstStyle/>
            <a:p>
              <a:pPr defTabSz="857250" eaLnBrk="0" fontAlgn="base" hangingPunct="0">
                <a:spcBef>
                  <a:spcPct val="0"/>
                </a:spcBef>
                <a:spcAft>
                  <a:spcPct val="0"/>
                </a:spcAft>
              </a:pPr>
              <a:endParaRPr lang="en-GB" sz="1875" b="1" dirty="0">
                <a:solidFill>
                  <a:srgbClr val="000000"/>
                </a:solidFill>
                <a:latin typeface="Arial"/>
                <a:cs typeface="Arial"/>
              </a:endParaRPr>
            </a:p>
          </p:txBody>
        </p:sp>
        <p:sp>
          <p:nvSpPr>
            <p:cNvPr id="26" name="Rectangle 25"/>
            <p:cNvSpPr/>
            <p:nvPr>
              <p:custDataLst>
                <p:tags r:id="rId18"/>
              </p:custDataLst>
            </p:nvPr>
          </p:nvSpPr>
          <p:spPr bwMode="gray">
            <a:xfrm>
              <a:off x="3345489" y="5681491"/>
              <a:ext cx="90000" cy="719310"/>
            </a:xfrm>
            <a:prstGeom prst="rect">
              <a:avLst/>
            </a:prstGeom>
            <a:solidFill>
              <a:schemeClr val="accent1"/>
            </a:solidFill>
            <a:ln w="9525" cap="flat" cmpd="sng" algn="ctr">
              <a:solidFill>
                <a:schemeClr val="accent1"/>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02500" tIns="33750" rIns="33750" bIns="33750" numCol="1" spcCol="0" rtlCol="0" fromWordArt="0" anchor="ctr" anchorCtr="0" forceAA="0" compatLnSpc="1">
              <a:prstTxWarp prst="textNoShape">
                <a:avLst/>
              </a:prstTxWarp>
              <a:noAutofit/>
            </a:bodyPr>
            <a:lstStyle/>
            <a:p>
              <a:pPr defTabSz="857250" eaLnBrk="0" fontAlgn="base" hangingPunct="0">
                <a:spcBef>
                  <a:spcPct val="0"/>
                </a:spcBef>
                <a:spcAft>
                  <a:spcPct val="0"/>
                </a:spcAft>
              </a:pPr>
              <a:endParaRPr lang="en-GB" sz="1875" b="1" dirty="0">
                <a:solidFill>
                  <a:srgbClr val="000000"/>
                </a:solidFill>
                <a:latin typeface="Arial"/>
                <a:cs typeface="Arial"/>
              </a:endParaRPr>
            </a:p>
          </p:txBody>
        </p:sp>
      </p:grpSp>
    </p:spTree>
    <p:extLst>
      <p:ext uri="{BB962C8B-B14F-4D97-AF65-F5344CB8AC3E}">
        <p14:creationId xmlns:p14="http://schemas.microsoft.com/office/powerpoint/2010/main" val="16283788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239032" y="1327242"/>
            <a:ext cx="8269843" cy="3295411"/>
          </a:xfrm>
        </p:spPr>
        <p:txBody>
          <a:bodyPr/>
          <a:lstStyle/>
          <a:p>
            <a:r>
              <a:rPr lang="en-GB" sz="1600" dirty="0" err="1" smtClean="0"/>
              <a:t>Saker</a:t>
            </a:r>
            <a:r>
              <a:rPr lang="en-GB" sz="1600" dirty="0" smtClean="0"/>
              <a:t> </a:t>
            </a:r>
            <a:r>
              <a:rPr lang="en-GB" sz="1600" dirty="0"/>
              <a:t>is Chief Executive of the international business of Federated Hermes and is also a member of the Federated Hermes Executive team. He was appointed CEO in November 2011 having joined the firm in June 2009 as CIO. Prior to this, </a:t>
            </a:r>
            <a:r>
              <a:rPr lang="en-GB" sz="1600" dirty="0" err="1"/>
              <a:t>Saker</a:t>
            </a:r>
            <a:r>
              <a:rPr lang="en-GB" sz="1600" dirty="0"/>
              <a:t> was Global Head of Equities at Fortis Investments, having initially been appointed to the firm as CIO Global Equities in 2005. Before this, he was CIO of Global Equities and Head of Marketing for SGAM UK. This role followed SGAM’s acquisition of Trust Company of the West (TCW), where </a:t>
            </a:r>
            <a:r>
              <a:rPr lang="en-GB" sz="1600" dirty="0" err="1"/>
              <a:t>Saker</a:t>
            </a:r>
            <a:r>
              <a:rPr lang="en-GB" sz="1600" dirty="0"/>
              <a:t> was a Managing Director, running global and international strategies, as well as managing TCW’s London office. He started his career at Mercury Asset Management in 1987.</a:t>
            </a:r>
          </a:p>
          <a:p>
            <a:r>
              <a:rPr lang="en-GB" sz="1600" dirty="0" err="1"/>
              <a:t>Saker</a:t>
            </a:r>
            <a:r>
              <a:rPr lang="en-GB" sz="1600" dirty="0"/>
              <a:t> is the founder of the 300 Club, a group of leading CIOs and investment professionals who seek to challenge investment orthodoxy. He was an inaugural member of the CFA Institute’s Future of Finance Advisory Council from 2013 until 2019. He is a member of the IIRC Council, the International Finance Corporation, and the FCA-PRA Climate Financial Risk Forum, as well as the United Nations Environmental Programme Financial Initiative Steering Committee. He sits on the Banking Standards Board, which was created as a result of a Parliamentary enquiry to restore trust in the UK banking industry. </a:t>
            </a:r>
            <a:r>
              <a:rPr lang="en-GB" sz="1600" dirty="0" err="1"/>
              <a:t>Saker</a:t>
            </a:r>
            <a:r>
              <a:rPr lang="en-GB" sz="1600" dirty="0"/>
              <a:t> sits on UK National Advisory Board on Impact Investing and is also on the advisory Board of the National Youth Orchestra.</a:t>
            </a:r>
          </a:p>
          <a:p>
            <a:r>
              <a:rPr lang="en-GB" sz="1600" dirty="0"/>
              <a:t>In 2015, </a:t>
            </a:r>
            <a:r>
              <a:rPr lang="en-GB" sz="1600" dirty="0" err="1"/>
              <a:t>Saker</a:t>
            </a:r>
            <a:r>
              <a:rPr lang="en-GB" sz="1600" dirty="0"/>
              <a:t> was named CEO of the Year at the Global Investor Investment Excellence Awards and, in 2018, was named CEO of the Year at the Financial News Asset Management Europe Awards. He has a BA and PhD in Medieval History from King's College, University of London.</a:t>
            </a:r>
          </a:p>
          <a:p>
            <a:r>
              <a:rPr lang="en-GB" sz="1600" dirty="0" err="1"/>
              <a:t>Saker</a:t>
            </a:r>
            <a:r>
              <a:rPr lang="en-GB" sz="1600" dirty="0"/>
              <a:t> was awarded a CBE (Commander of the Order of the British Empire) in the Queen’s 2019 New Year’s Honours list for services to Responsible Business and Finance</a:t>
            </a:r>
          </a:p>
        </p:txBody>
      </p:sp>
      <p:sp>
        <p:nvSpPr>
          <p:cNvPr id="7" name="Rectangle 6"/>
          <p:cNvSpPr/>
          <p:nvPr/>
        </p:nvSpPr>
        <p:spPr>
          <a:xfrm>
            <a:off x="448943" y="250024"/>
            <a:ext cx="10442778" cy="954107"/>
          </a:xfrm>
          <a:prstGeom prst="rect">
            <a:avLst/>
          </a:prstGeom>
        </p:spPr>
        <p:txBody>
          <a:bodyPr wrap="square">
            <a:spAutoFit/>
          </a:bodyPr>
          <a:lstStyle/>
          <a:p>
            <a:pPr lvl="0"/>
            <a:r>
              <a:rPr lang="en-GB" sz="2800" b="1" u="sng" dirty="0" err="1" smtClean="0">
                <a:solidFill>
                  <a:srgbClr val="00294E"/>
                </a:solidFill>
              </a:rPr>
              <a:t>Saker</a:t>
            </a:r>
            <a:r>
              <a:rPr lang="en-GB" sz="2800" b="1" u="sng" dirty="0" smtClean="0">
                <a:solidFill>
                  <a:srgbClr val="00294E"/>
                </a:solidFill>
              </a:rPr>
              <a:t> </a:t>
            </a:r>
            <a:r>
              <a:rPr lang="en-GB" sz="2800" b="1" u="sng" dirty="0" err="1" smtClean="0">
                <a:solidFill>
                  <a:srgbClr val="00294E"/>
                </a:solidFill>
              </a:rPr>
              <a:t>Nusseibeh</a:t>
            </a:r>
            <a:endParaRPr lang="en-GB" sz="2800" b="1" u="sng" dirty="0" smtClean="0">
              <a:solidFill>
                <a:srgbClr val="00294E"/>
              </a:solidFill>
            </a:endParaRPr>
          </a:p>
          <a:p>
            <a:pPr lvl="0"/>
            <a:r>
              <a:rPr lang="en-GB" sz="2800" b="1" u="sng" dirty="0" smtClean="0">
                <a:solidFill>
                  <a:srgbClr val="00294E"/>
                </a:solidFill>
              </a:rPr>
              <a:t> </a:t>
            </a:r>
            <a:r>
              <a:rPr lang="en-GB" sz="2800" b="1" u="sng" dirty="0">
                <a:solidFill>
                  <a:srgbClr val="00294E"/>
                </a:solidFill>
              </a:rPr>
              <a:t>International business of Federated Hermes </a:t>
            </a:r>
            <a:endParaRPr kumimoji="0" lang="it-IT" sz="2800" b="1" i="0" u="sng" strike="noStrike" kern="1200" cap="none" spc="0" normalizeH="0" baseline="0" noProof="0" dirty="0">
              <a:ln>
                <a:noFill/>
              </a:ln>
              <a:solidFill>
                <a:srgbClr val="00294E"/>
              </a:solidFill>
              <a:effectLst/>
              <a:uLnTx/>
              <a:uFillTx/>
              <a:latin typeface="Calibri" panose="020F0502020204030204"/>
            </a:endParaRPr>
          </a:p>
        </p:txBody>
      </p:sp>
      <p:pic>
        <p:nvPicPr>
          <p:cNvPr id="2051" name="Picture 3" descr="Saker_window-1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89268" y="2499954"/>
            <a:ext cx="3179012" cy="2292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939067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AS_UNIQUEID" val="9667"/>
</p:tagLst>
</file>

<file path=ppt/tags/tag11.xml><?xml version="1.0" encoding="utf-8"?>
<p:tagLst xmlns:a="http://schemas.openxmlformats.org/drawingml/2006/main" xmlns:r="http://schemas.openxmlformats.org/officeDocument/2006/relationships" xmlns:p="http://schemas.openxmlformats.org/presentationml/2006/main">
  <p:tag name="AS_UNIQUEID" val="9667"/>
</p:tagLst>
</file>

<file path=ppt/tags/tag12.xml><?xml version="1.0" encoding="utf-8"?>
<p:tagLst xmlns:a="http://schemas.openxmlformats.org/drawingml/2006/main" xmlns:r="http://schemas.openxmlformats.org/officeDocument/2006/relationships" xmlns:p="http://schemas.openxmlformats.org/presentationml/2006/main">
  <p:tag name="AS_UNIQUEID" val="9667"/>
</p:tagLst>
</file>

<file path=ppt/tags/tag13.xml><?xml version="1.0" encoding="utf-8"?>
<p:tagLst xmlns:a="http://schemas.openxmlformats.org/drawingml/2006/main" xmlns:r="http://schemas.openxmlformats.org/officeDocument/2006/relationships" xmlns:p="http://schemas.openxmlformats.org/presentationml/2006/main">
  <p:tag name="AS_UNIQUEID" val="9667"/>
</p:tagLst>
</file>

<file path=ppt/tags/tag14.xml><?xml version="1.0" encoding="utf-8"?>
<p:tagLst xmlns:a="http://schemas.openxmlformats.org/drawingml/2006/main" xmlns:r="http://schemas.openxmlformats.org/officeDocument/2006/relationships" xmlns:p="http://schemas.openxmlformats.org/presentationml/2006/main">
  <p:tag name="AS_UNIQUEID" val="9667"/>
</p:tagLst>
</file>

<file path=ppt/tags/tag15.xml><?xml version="1.0" encoding="utf-8"?>
<p:tagLst xmlns:a="http://schemas.openxmlformats.org/drawingml/2006/main" xmlns:r="http://schemas.openxmlformats.org/officeDocument/2006/relationships" xmlns:p="http://schemas.openxmlformats.org/presentationml/2006/main">
  <p:tag name="AS_UNIQUEID" val="9667"/>
</p:tagLst>
</file>

<file path=ppt/tags/tag16.xml><?xml version="1.0" encoding="utf-8"?>
<p:tagLst xmlns:a="http://schemas.openxmlformats.org/drawingml/2006/main" xmlns:r="http://schemas.openxmlformats.org/officeDocument/2006/relationships" xmlns:p="http://schemas.openxmlformats.org/presentationml/2006/main">
  <p:tag name="AS_UNIQUEID" val="9667"/>
</p:tagLst>
</file>

<file path=ppt/tags/tag17.xml><?xml version="1.0" encoding="utf-8"?>
<p:tagLst xmlns:a="http://schemas.openxmlformats.org/drawingml/2006/main" xmlns:r="http://schemas.openxmlformats.org/officeDocument/2006/relationships" xmlns:p="http://schemas.openxmlformats.org/presentationml/2006/main">
  <p:tag name="AS_UNIQUEID" val="9667"/>
</p:tagLst>
</file>

<file path=ppt/tags/tag18.xml><?xml version="1.0" encoding="utf-8"?>
<p:tagLst xmlns:a="http://schemas.openxmlformats.org/drawingml/2006/main" xmlns:r="http://schemas.openxmlformats.org/officeDocument/2006/relationships" xmlns:p="http://schemas.openxmlformats.org/presentationml/2006/main">
  <p:tag name="AS_UNIQUEID" val="9667"/>
</p:tagLst>
</file>

<file path=ppt/tags/tag19.xml><?xml version="1.0" encoding="utf-8"?>
<p:tagLst xmlns:a="http://schemas.openxmlformats.org/drawingml/2006/main" xmlns:r="http://schemas.openxmlformats.org/officeDocument/2006/relationships" xmlns:p="http://schemas.openxmlformats.org/presentationml/2006/main">
  <p:tag name="AS_UNIQUEID" val="9667"/>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p_IAHnVifFyIwHSlvtJrJw"/>
</p:tagLst>
</file>

<file path=ppt/tags/tag20.xml><?xml version="1.0" encoding="utf-8"?>
<p:tagLst xmlns:a="http://schemas.openxmlformats.org/drawingml/2006/main" xmlns:r="http://schemas.openxmlformats.org/officeDocument/2006/relationships" xmlns:p="http://schemas.openxmlformats.org/presentationml/2006/main">
  <p:tag name="AS_UNIQUEID" val="9667"/>
</p:tagLst>
</file>

<file path=ppt/tags/tag21.xml><?xml version="1.0" encoding="utf-8"?>
<p:tagLst xmlns:a="http://schemas.openxmlformats.org/drawingml/2006/main" xmlns:r="http://schemas.openxmlformats.org/officeDocument/2006/relationships" xmlns:p="http://schemas.openxmlformats.org/presentationml/2006/main">
  <p:tag name="AS_UNIQUEID" val="9667"/>
</p:tagLst>
</file>

<file path=ppt/tags/tag22.xml><?xml version="1.0" encoding="utf-8"?>
<p:tagLst xmlns:a="http://schemas.openxmlformats.org/drawingml/2006/main" xmlns:r="http://schemas.openxmlformats.org/officeDocument/2006/relationships" xmlns:p="http://schemas.openxmlformats.org/presentationml/2006/main">
  <p:tag name="AS_UNIQUEID" val="9667"/>
</p:tagLst>
</file>

<file path=ppt/tags/tag23.xml><?xml version="1.0" encoding="utf-8"?>
<p:tagLst xmlns:a="http://schemas.openxmlformats.org/drawingml/2006/main" xmlns:r="http://schemas.openxmlformats.org/officeDocument/2006/relationships" xmlns:p="http://schemas.openxmlformats.org/presentationml/2006/main">
  <p:tag name="AS_UNIQUEID" val="9667"/>
</p:tagLst>
</file>

<file path=ppt/tags/tag24.xml><?xml version="1.0" encoding="utf-8"?>
<p:tagLst xmlns:a="http://schemas.openxmlformats.org/drawingml/2006/main" xmlns:r="http://schemas.openxmlformats.org/officeDocument/2006/relationships" xmlns:p="http://schemas.openxmlformats.org/presentationml/2006/main">
  <p:tag name="AS_UNIQUEID" val="9667"/>
</p:tagLst>
</file>

<file path=ppt/tags/tag25.xml><?xml version="1.0" encoding="utf-8"?>
<p:tagLst xmlns:a="http://schemas.openxmlformats.org/drawingml/2006/main" xmlns:r="http://schemas.openxmlformats.org/officeDocument/2006/relationships" xmlns:p="http://schemas.openxmlformats.org/presentationml/2006/main">
  <p:tag name="AS_UNIQUEID" val="9667"/>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oaF7mEhUC4nTc8Jc1X2HHQ"/>
</p:tagLst>
</file>

<file path=ppt/tags/tag28.xml><?xml version="1.0" encoding="utf-8"?>
<p:tagLst xmlns:a="http://schemas.openxmlformats.org/drawingml/2006/main" xmlns:r="http://schemas.openxmlformats.org/officeDocument/2006/relationships" xmlns:p="http://schemas.openxmlformats.org/presentationml/2006/main">
  <p:tag name="AS_UNIQUEID" val="9664"/>
</p:tagLst>
</file>

<file path=ppt/tags/tag29.xml><?xml version="1.0" encoding="utf-8"?>
<p:tagLst xmlns:a="http://schemas.openxmlformats.org/drawingml/2006/main" xmlns:r="http://schemas.openxmlformats.org/officeDocument/2006/relationships" xmlns:p="http://schemas.openxmlformats.org/presentationml/2006/main">
  <p:tag name="AS_UNIQUEID" val="9665"/>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AS_UNIQUEID" val="9666"/>
</p:tagLst>
</file>

<file path=ppt/tags/tag31.xml><?xml version="1.0" encoding="utf-8"?>
<p:tagLst xmlns:a="http://schemas.openxmlformats.org/drawingml/2006/main" xmlns:r="http://schemas.openxmlformats.org/officeDocument/2006/relationships" xmlns:p="http://schemas.openxmlformats.org/presentationml/2006/main">
  <p:tag name="AS_UNIQUEID" val="9667"/>
</p:tagLst>
</file>

<file path=ppt/tags/tag32.xml><?xml version="1.0" encoding="utf-8"?>
<p:tagLst xmlns:a="http://schemas.openxmlformats.org/drawingml/2006/main" xmlns:r="http://schemas.openxmlformats.org/officeDocument/2006/relationships" xmlns:p="http://schemas.openxmlformats.org/presentationml/2006/main">
  <p:tag name="AS_UNIQUEID" val="9668"/>
</p:tagLst>
</file>

<file path=ppt/tags/tag33.xml><?xml version="1.0" encoding="utf-8"?>
<p:tagLst xmlns:a="http://schemas.openxmlformats.org/drawingml/2006/main" xmlns:r="http://schemas.openxmlformats.org/officeDocument/2006/relationships" xmlns:p="http://schemas.openxmlformats.org/presentationml/2006/main">
  <p:tag name="AS_UNIQUEID" val="9669"/>
</p:tagLst>
</file>

<file path=ppt/tags/tag34.xml><?xml version="1.0" encoding="utf-8"?>
<p:tagLst xmlns:a="http://schemas.openxmlformats.org/drawingml/2006/main" xmlns:r="http://schemas.openxmlformats.org/officeDocument/2006/relationships" xmlns:p="http://schemas.openxmlformats.org/presentationml/2006/main">
  <p:tag name="AS_UNIQUEID" val="9666"/>
</p:tagLst>
</file>

<file path=ppt/tags/tag35.xml><?xml version="1.0" encoding="utf-8"?>
<p:tagLst xmlns:a="http://schemas.openxmlformats.org/drawingml/2006/main" xmlns:r="http://schemas.openxmlformats.org/officeDocument/2006/relationships" xmlns:p="http://schemas.openxmlformats.org/presentationml/2006/main">
  <p:tag name="AS_UNIQUEID" val="9667"/>
</p:tagLst>
</file>

<file path=ppt/tags/tag36.xml><?xml version="1.0" encoding="utf-8"?>
<p:tagLst xmlns:a="http://schemas.openxmlformats.org/drawingml/2006/main" xmlns:r="http://schemas.openxmlformats.org/officeDocument/2006/relationships" xmlns:p="http://schemas.openxmlformats.org/presentationml/2006/main">
  <p:tag name="AS_UNIQUEID" val="9668"/>
</p:tagLst>
</file>

<file path=ppt/tags/tag37.xml><?xml version="1.0" encoding="utf-8"?>
<p:tagLst xmlns:a="http://schemas.openxmlformats.org/drawingml/2006/main" xmlns:r="http://schemas.openxmlformats.org/officeDocument/2006/relationships" xmlns:p="http://schemas.openxmlformats.org/presentationml/2006/main">
  <p:tag name="AS_UNIQUEID" val="9669"/>
</p:tagLst>
</file>

<file path=ppt/tags/tag38.xml><?xml version="1.0" encoding="utf-8"?>
<p:tagLst xmlns:a="http://schemas.openxmlformats.org/drawingml/2006/main" xmlns:r="http://schemas.openxmlformats.org/officeDocument/2006/relationships" xmlns:p="http://schemas.openxmlformats.org/presentationml/2006/main">
  <p:tag name="AS_UNIQUEID" val="9665"/>
</p:tagLst>
</file>

<file path=ppt/tags/tag39.xml><?xml version="1.0" encoding="utf-8"?>
<p:tagLst xmlns:a="http://schemas.openxmlformats.org/drawingml/2006/main" xmlns:r="http://schemas.openxmlformats.org/officeDocument/2006/relationships" xmlns:p="http://schemas.openxmlformats.org/presentationml/2006/main">
  <p:tag name="AS_UNIQUEID" val="9667"/>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oaF7mEhUC4nTc8Jc1X2HHQ"/>
</p:tagLst>
</file>

<file path=ppt/tags/tag40.xml><?xml version="1.0" encoding="utf-8"?>
<p:tagLst xmlns:a="http://schemas.openxmlformats.org/drawingml/2006/main" xmlns:r="http://schemas.openxmlformats.org/officeDocument/2006/relationships" xmlns:p="http://schemas.openxmlformats.org/presentationml/2006/main">
  <p:tag name="AS_UNIQUEID" val="9669"/>
</p:tagLst>
</file>

<file path=ppt/tags/tag41.xml><?xml version="1.0" encoding="utf-8"?>
<p:tagLst xmlns:a="http://schemas.openxmlformats.org/drawingml/2006/main" xmlns:r="http://schemas.openxmlformats.org/officeDocument/2006/relationships" xmlns:p="http://schemas.openxmlformats.org/presentationml/2006/main">
  <p:tag name="AS_UNIQUEID" val="9667"/>
</p:tagLst>
</file>

<file path=ppt/tags/tag42.xml><?xml version="1.0" encoding="utf-8"?>
<p:tagLst xmlns:a="http://schemas.openxmlformats.org/drawingml/2006/main" xmlns:r="http://schemas.openxmlformats.org/officeDocument/2006/relationships" xmlns:p="http://schemas.openxmlformats.org/presentationml/2006/main">
  <p:tag name="AS_UNIQUEID" val="9669"/>
</p:tagLst>
</file>

<file path=ppt/tags/tag5.xml><?xml version="1.0" encoding="utf-8"?>
<p:tagLst xmlns:a="http://schemas.openxmlformats.org/drawingml/2006/main" xmlns:r="http://schemas.openxmlformats.org/officeDocument/2006/relationships" xmlns:p="http://schemas.openxmlformats.org/presentationml/2006/main">
  <p:tag name="AS_UNIQUEID" val="9667"/>
</p:tagLst>
</file>

<file path=ppt/tags/tag6.xml><?xml version="1.0" encoding="utf-8"?>
<p:tagLst xmlns:a="http://schemas.openxmlformats.org/drawingml/2006/main" xmlns:r="http://schemas.openxmlformats.org/officeDocument/2006/relationships" xmlns:p="http://schemas.openxmlformats.org/presentationml/2006/main">
  <p:tag name="AS_UNIQUEID" val="9667"/>
</p:tagLst>
</file>

<file path=ppt/tags/tag7.xml><?xml version="1.0" encoding="utf-8"?>
<p:tagLst xmlns:a="http://schemas.openxmlformats.org/drawingml/2006/main" xmlns:r="http://schemas.openxmlformats.org/officeDocument/2006/relationships" xmlns:p="http://schemas.openxmlformats.org/presentationml/2006/main">
  <p:tag name="AS_UNIQUEID" val="9667"/>
</p:tagLst>
</file>

<file path=ppt/tags/tag8.xml><?xml version="1.0" encoding="utf-8"?>
<p:tagLst xmlns:a="http://schemas.openxmlformats.org/drawingml/2006/main" xmlns:r="http://schemas.openxmlformats.org/officeDocument/2006/relationships" xmlns:p="http://schemas.openxmlformats.org/presentationml/2006/main">
  <p:tag name="AS_UNIQUEID" val="9667"/>
</p:tagLst>
</file>

<file path=ppt/tags/tag9.xml><?xml version="1.0" encoding="utf-8"?>
<p:tagLst xmlns:a="http://schemas.openxmlformats.org/drawingml/2006/main" xmlns:r="http://schemas.openxmlformats.org/officeDocument/2006/relationships" xmlns:p="http://schemas.openxmlformats.org/presentationml/2006/main">
  <p:tag name="AS_UNIQUEID" val="9667"/>
</p:tagLst>
</file>

<file path=ppt/theme/theme1.xml><?xml version="1.0" encoding="utf-8"?>
<a:theme xmlns:a="http://schemas.openxmlformats.org/drawingml/2006/main" name="Bank LINKS Template">
  <a:themeElements>
    <a:clrScheme name="Bank Blue">
      <a:dk1>
        <a:srgbClr val="00294E"/>
      </a:dk1>
      <a:lt1>
        <a:srgbClr val="FFFFFF"/>
      </a:lt1>
      <a:dk2>
        <a:srgbClr val="00294E"/>
      </a:dk2>
      <a:lt2>
        <a:srgbClr val="E7E6E6"/>
      </a:lt2>
      <a:accent1>
        <a:srgbClr val="00294E"/>
      </a:accent1>
      <a:accent2>
        <a:srgbClr val="1488CA"/>
      </a:accent2>
      <a:accent3>
        <a:srgbClr val="85C9F0"/>
      </a:accent3>
      <a:accent4>
        <a:srgbClr val="6B7E87"/>
      </a:accent4>
      <a:accent5>
        <a:srgbClr val="C8CCCF"/>
      </a:accent5>
      <a:accent6>
        <a:srgbClr val="EBEBEB"/>
      </a:accent6>
      <a:hlink>
        <a:srgbClr val="1488CA"/>
      </a:hlink>
      <a:folHlink>
        <a:srgbClr val="85C9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W_Bank_Std_Template_01_Bank_Blue" id="{04E847D1-73D6-4C82-BBD0-F5B77AED8D1C}" vid="{46FC740A-607E-43EE-8811-3D0573B1FE3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Non-Message Driven">
  <a:themeElements>
    <a:clrScheme name="HSBC Colour pallete 2018">
      <a:dk1>
        <a:srgbClr val="000000"/>
      </a:dk1>
      <a:lt1>
        <a:srgbClr val="FFFFFF"/>
      </a:lt1>
      <a:dk2>
        <a:srgbClr val="4E48C7"/>
      </a:dk2>
      <a:lt2>
        <a:srgbClr val="0F79D6"/>
      </a:lt2>
      <a:accent1>
        <a:srgbClr val="DB0011"/>
      </a:accent1>
      <a:accent2>
        <a:srgbClr val="000000"/>
      </a:accent2>
      <a:accent3>
        <a:srgbClr val="767676"/>
      </a:accent3>
      <a:accent4>
        <a:srgbClr val="D7D8D6"/>
      </a:accent4>
      <a:accent5>
        <a:srgbClr val="B57E10"/>
      </a:accent5>
      <a:accent6>
        <a:srgbClr val="488F29"/>
      </a:accent6>
      <a:hlink>
        <a:srgbClr val="767676"/>
      </a:hlink>
      <a:folHlink>
        <a:srgbClr val="D7D8D6"/>
      </a:folHlink>
    </a:clrScheme>
    <a:fontScheme name="Custom 1">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6350"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858838" rtl="0" eaLnBrk="0" fontAlgn="base" latinLnBrk="0" hangingPunct="0">
          <a:lnSpc>
            <a:spcPct val="100000"/>
          </a:lnSpc>
          <a:spcBef>
            <a:spcPct val="50000"/>
          </a:spcBef>
          <a:spcAft>
            <a:spcPct val="0"/>
          </a:spcAft>
          <a:buClrTx/>
          <a:buSzTx/>
          <a:buFontTx/>
          <a:buNone/>
          <a:tabLst/>
          <a:defRPr kumimoji="0" lang="en-GB" sz="600" b="1" i="1"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6350"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858838" rtl="0" eaLnBrk="0" fontAlgn="base" latinLnBrk="0" hangingPunct="0">
          <a:lnSpc>
            <a:spcPct val="100000"/>
          </a:lnSpc>
          <a:spcBef>
            <a:spcPct val="50000"/>
          </a:spcBef>
          <a:spcAft>
            <a:spcPct val="0"/>
          </a:spcAft>
          <a:buClrTx/>
          <a:buSzTx/>
          <a:buFontTx/>
          <a:buNone/>
          <a:tabLst/>
          <a:defRPr kumimoji="0" lang="en-GB" sz="600" b="1" i="1" u="none" strike="noStrike" cap="none" normalizeH="0" baseline="0" smtClean="0">
            <a:ln>
              <a:noFill/>
            </a:ln>
            <a:solidFill>
              <a:schemeClr val="tx1"/>
            </a:solidFill>
            <a:effectLst/>
            <a:latin typeface="Arial" charset="0"/>
          </a:defRPr>
        </a:defPPr>
      </a:lstStyle>
    </a:lnDef>
  </a:objectDefaults>
  <a:extraClrSchemeLst>
    <a:extraClrScheme>
      <a:clrScheme name="A4 Non-Message Driven HSBC 1">
        <a:dk1>
          <a:srgbClr val="000000"/>
        </a:dk1>
        <a:lt1>
          <a:srgbClr val="FFFFFF"/>
        </a:lt1>
        <a:dk2>
          <a:srgbClr val="FF0000"/>
        </a:dk2>
        <a:lt2>
          <a:srgbClr val="EAEAEA"/>
        </a:lt2>
        <a:accent1>
          <a:srgbClr val="194173"/>
        </a:accent1>
        <a:accent2>
          <a:srgbClr val="B9D3ED"/>
        </a:accent2>
        <a:accent3>
          <a:srgbClr val="FFFFFF"/>
        </a:accent3>
        <a:accent4>
          <a:srgbClr val="000000"/>
        </a:accent4>
        <a:accent5>
          <a:srgbClr val="ABB0BC"/>
        </a:accent5>
        <a:accent6>
          <a:srgbClr val="A7BFD7"/>
        </a:accent6>
        <a:hlink>
          <a:srgbClr val="559FD3"/>
        </a:hlink>
        <a:folHlink>
          <a:srgbClr val="FDB812"/>
        </a:folHlink>
      </a:clrScheme>
      <a:clrMap bg1="lt1" tx1="dk1" bg2="lt2" tx2="dk2" accent1="accent1" accent2="accent2" accent3="accent3" accent4="accent4" accent5="accent5" accent6="accent6" hlink="hlink" folHlink="folHlink"/>
    </a:extraClrScheme>
  </a:extraClrSchemeLst>
  <a:custClrLst>
    <a:custClr name="HSBC Red">
      <a:srgbClr val="DB0011"/>
    </a:custClr>
    <a:custClr name="Black">
      <a:srgbClr val="000000"/>
    </a:custClr>
    <a:custClr name="Light Grey">
      <a:srgbClr val="D7D8D6"/>
    </a:custClr>
    <a:custClr name="Dark Grey">
      <a:srgbClr val="767676"/>
    </a:custClr>
    <a:custClr name="Violet 1">
      <a:srgbClr val="9451E0"/>
    </a:custClr>
    <a:custClr name="Amber 1">
      <a:srgbClr val="E66B00"/>
    </a:custClr>
    <a:custClr name="Indigo 1">
      <a:srgbClr val="5851E0"/>
    </a:custClr>
    <a:custClr name="Emerald 1">
      <a:srgbClr val="4E9C2D"/>
    </a:custClr>
    <a:custClr name="Aquamarine 1">
      <a:srgbClr val="1087EF"/>
    </a:custClr>
    <a:custClr name="Teal 1">
      <a:srgbClr val="00A69D"/>
    </a:custClr>
    <a:custClr name="Violet 2">
      <a:srgbClr val="563594"/>
    </a:custClr>
    <a:custClr name="Amber 2">
      <a:srgbClr val="BF5900"/>
    </a:custClr>
    <a:custClr name="Indigo 2">
      <a:srgbClr val="3A3594"/>
    </a:custClr>
    <a:custClr name="Emerald 2">
      <a:srgbClr val="3B7522"/>
    </a:custClr>
    <a:custClr name="Aquamarine 2">
      <a:srgbClr val="0D6BBD"/>
    </a:custClr>
    <a:custClr name="Teal 2">
      <a:srgbClr val="008580"/>
    </a:custClr>
    <a:custClr name="Blank_01">
      <a:srgbClr val="FFFFFF"/>
    </a:custClr>
    <a:custClr name="Blank_02">
      <a:srgbClr val="FFFFFF"/>
    </a:custClr>
    <a:custClr name="Blank_03">
      <a:srgbClr val="FFFFFF"/>
    </a:custClr>
    <a:custClr name="Blank_04">
      <a:srgbClr val="FFFFFF"/>
    </a:custClr>
    <a:custClr name="RAG_Red">
      <a:srgbClr val="A8000B"/>
    </a:custClr>
    <a:custClr name="RAG_Amber">
      <a:srgbClr val="E8A215"/>
    </a:custClr>
    <a:custClr name="RAG_Green">
      <a:srgbClr val="008580"/>
    </a:custClr>
  </a:custClrLst>
  <a:extLst>
    <a:ext uri="{05A4C25C-085E-4340-85A3-A5531E510DB2}">
      <thm15:themeFamily xmlns:thm15="http://schemas.microsoft.com/office/thememl/2012/main" name="HSBC Widescreen (16 by 9) 2018.potx" id="{86C37F1F-F219-4789-9E41-B6574C10B376}" vid="{9421259E-4E07-474C-95C8-C1F8E0930781}"/>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Bank_Std_Template_01_Bank_Blue</Template>
  <TotalTime>64</TotalTime>
  <Words>1874</Words>
  <Application>Microsoft Office PowerPoint</Application>
  <PresentationFormat>Widescreen</PresentationFormat>
  <Paragraphs>115</Paragraphs>
  <Slides>11</Slides>
  <Notes>3</Notes>
  <HiddenSlides>0</HiddenSlides>
  <MMClips>0</MMClips>
  <ScaleCrop>false</ScaleCrop>
  <HeadingPairs>
    <vt:vector size="8" baseType="variant">
      <vt:variant>
        <vt:lpstr>Fonts Used</vt:lpstr>
      </vt:variant>
      <vt:variant>
        <vt:i4>9</vt:i4>
      </vt:variant>
      <vt:variant>
        <vt:lpstr>Theme</vt:lpstr>
      </vt:variant>
      <vt:variant>
        <vt:i4>3</vt:i4>
      </vt:variant>
      <vt:variant>
        <vt:lpstr>Embedded OLE Servers</vt:lpstr>
      </vt:variant>
      <vt:variant>
        <vt:i4>1</vt:i4>
      </vt:variant>
      <vt:variant>
        <vt:lpstr>Slide Titles</vt:lpstr>
      </vt:variant>
      <vt:variant>
        <vt:i4>11</vt:i4>
      </vt:variant>
    </vt:vector>
  </HeadingPairs>
  <TitlesOfParts>
    <vt:vector size="24" baseType="lpstr">
      <vt:lpstr>Arial</vt:lpstr>
      <vt:lpstr>Calibri</vt:lpstr>
      <vt:lpstr>Calibri Light</vt:lpstr>
      <vt:lpstr>Helvetica Neue for HSBC Lt</vt:lpstr>
      <vt:lpstr>SimHei</vt:lpstr>
      <vt:lpstr>Source Sans Pro Light (Body)</vt:lpstr>
      <vt:lpstr>Symbol</vt:lpstr>
      <vt:lpstr>Times New Roman</vt:lpstr>
      <vt:lpstr>Wingdings 2</vt:lpstr>
      <vt:lpstr>Bank LINKS Template</vt:lpstr>
      <vt:lpstr>Office Theme</vt:lpstr>
      <vt:lpstr>Non-Message Driven</vt:lpstr>
      <vt:lpstr>think-cell Slide</vt:lpstr>
      <vt:lpstr>PowerPoint Presentation</vt:lpstr>
      <vt:lpstr>PowerPoint Presentation</vt:lpstr>
      <vt:lpstr>PowerPoint Presentation</vt:lpstr>
      <vt:lpstr>PowerPoint Presentation</vt:lpstr>
      <vt:lpstr>PowerPoint Presentation</vt:lpstr>
      <vt:lpstr>PowerPoint Presentation</vt:lpstr>
      <vt:lpstr>Building blocks of climate risk management</vt:lpstr>
      <vt:lpstr>Climate risk management – Lessons learned</vt:lpstr>
      <vt:lpstr>PowerPoint Presentation</vt:lpstr>
      <vt:lpstr>PowerPoint Presentation</vt:lpstr>
      <vt:lpstr>Questions</vt:lpstr>
    </vt:vector>
  </TitlesOfParts>
  <Company>Bank of England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Scott, Michelle</dc:creator>
  <cp:lastModifiedBy>Wells, Lauren</cp:lastModifiedBy>
  <cp:revision>5</cp:revision>
  <dcterms:created xsi:type="dcterms:W3CDTF">2020-06-29T07:27:19Z</dcterms:created>
  <dcterms:modified xsi:type="dcterms:W3CDTF">2020-06-29T15:56:34Z</dcterms:modified>
</cp:coreProperties>
</file>