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5"/>
  </p:notesMasterIdLst>
  <p:sldIdLst>
    <p:sldId id="326" r:id="rId2"/>
    <p:sldId id="369" r:id="rId3"/>
    <p:sldId id="379" r:id="rId4"/>
    <p:sldId id="305" r:id="rId5"/>
    <p:sldId id="377" r:id="rId6"/>
    <p:sldId id="385" r:id="rId7"/>
    <p:sldId id="384" r:id="rId8"/>
    <p:sldId id="371" r:id="rId9"/>
    <p:sldId id="381" r:id="rId10"/>
    <p:sldId id="367" r:id="rId11"/>
    <p:sldId id="383" r:id="rId12"/>
    <p:sldId id="375" r:id="rId13"/>
    <p:sldId id="37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114" d="100"/>
          <a:sy n="114" d="100"/>
        </p:scale>
        <p:origin x="477" y="63"/>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40E002-B88B-4BB0-BA5A-919501F4FBF2}" type="datetimeFigureOut">
              <a:rPr lang="en-GB" smtClean="0"/>
              <a:t>16/07/2021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5E53B0-EFB7-4B0E-B012-E676534541B5}" type="slidenum">
              <a:rPr lang="en-GB" smtClean="0"/>
              <a:t>‹#›</a:t>
            </a:fld>
            <a:endParaRPr lang="en-GB"/>
          </a:p>
        </p:txBody>
      </p:sp>
    </p:spTree>
    <p:extLst>
      <p:ext uri="{BB962C8B-B14F-4D97-AF65-F5344CB8AC3E}">
        <p14:creationId xmlns:p14="http://schemas.microsoft.com/office/powerpoint/2010/main" val="283066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Narrow Cover 1">
    <p:spTree>
      <p:nvGrpSpPr>
        <p:cNvPr id="1" name=""/>
        <p:cNvGrpSpPr/>
        <p:nvPr/>
      </p:nvGrpSpPr>
      <p:grpSpPr>
        <a:xfrm>
          <a:off x="0" y="0"/>
          <a:ext cx="0" cy="0"/>
          <a:chOff x="0" y="0"/>
          <a:chExt cx="0" cy="0"/>
        </a:xfrm>
      </p:grpSpPr>
      <p:sp>
        <p:nvSpPr>
          <p:cNvPr id="15" name="Rectangle 14"/>
          <p:cNvSpPr/>
          <p:nvPr userDrawn="1"/>
        </p:nvSpPr>
        <p:spPr>
          <a:xfrm>
            <a:off x="7623174" y="1371599"/>
            <a:ext cx="2286001" cy="13731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userDrawn="1"/>
        </p:nvSpPr>
        <p:spPr>
          <a:xfrm>
            <a:off x="9909175" y="2744788"/>
            <a:ext cx="2286001" cy="41132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userDrawn="1"/>
        </p:nvSpPr>
        <p:spPr>
          <a:xfrm>
            <a:off x="7624364" y="2744788"/>
            <a:ext cx="2284810" cy="411321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userDrawn="1"/>
        </p:nvSpPr>
        <p:spPr>
          <a:xfrm>
            <a:off x="9909175" y="1371599"/>
            <a:ext cx="2286001" cy="1373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userDrawn="1">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userDrawn="1">
            <p:ph type="body" sz="quarter" idx="13" hasCustomPrompt="1"/>
          </p:nvPr>
        </p:nvSpPr>
        <p:spPr>
          <a:xfrm>
            <a:off x="457200" y="5487988"/>
            <a:ext cx="7165974"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userDrawn="1">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83" name="Picture Placeholder 276"/>
          <p:cNvSpPr>
            <a:spLocks noGrp="1"/>
          </p:cNvSpPr>
          <p:nvPr userDrawn="1">
            <p:ph type="pic" sz="quarter" idx="10"/>
          </p:nvPr>
        </p:nvSpPr>
        <p:spPr>
          <a:xfrm>
            <a:off x="7624364" y="2741613"/>
            <a:ext cx="2286000" cy="4114799"/>
          </a:xfrm>
          <a:prstGeom prst="rect">
            <a:avLst/>
          </a:prstGeom>
          <a:noFill/>
        </p:spPr>
        <p:txBody>
          <a:bodyPr/>
          <a:lstStyle/>
          <a:p>
            <a:r>
              <a:rPr lang="en-US" smtClean="0"/>
              <a:t>Click icon to add picture</a:t>
            </a:r>
            <a:endParaRPr lang="en-GB" dirty="0"/>
          </a:p>
        </p:txBody>
      </p:sp>
      <p:sp>
        <p:nvSpPr>
          <p:cNvPr id="37" name="Picture Placeholder 276"/>
          <p:cNvSpPr>
            <a:spLocks noGrp="1"/>
          </p:cNvSpPr>
          <p:nvPr userDrawn="1">
            <p:ph type="pic" sz="quarter" idx="15"/>
          </p:nvPr>
        </p:nvSpPr>
        <p:spPr>
          <a:xfrm>
            <a:off x="9909176" y="1371599"/>
            <a:ext cx="2286000" cy="1371602"/>
          </a:xfrm>
          <a:prstGeom prst="rect">
            <a:avLst/>
          </a:prstGeom>
          <a:noFill/>
        </p:spPr>
        <p:txBody>
          <a:bodyPr/>
          <a:lstStyle/>
          <a:p>
            <a:r>
              <a:rPr lang="en-US" smtClean="0"/>
              <a:t>Click icon to add picture</a:t>
            </a:r>
            <a:endParaRPr lang="en-GB" dirty="0"/>
          </a:p>
        </p:txBody>
      </p:sp>
      <p:sp>
        <p:nvSpPr>
          <p:cNvPr id="66" name="Text Placeholder 2"/>
          <p:cNvSpPr>
            <a:spLocks noGrp="1"/>
          </p:cNvSpPr>
          <p:nvPr userDrawn="1">
            <p:ph type="body" sz="quarter" idx="16" hasCustomPrompt="1"/>
          </p:nvPr>
        </p:nvSpPr>
        <p:spPr>
          <a:xfrm>
            <a:off x="457199" y="1752600"/>
            <a:ext cx="7165975" cy="3735387"/>
          </a:xfrm>
          <a:prstGeom prst="rect">
            <a:avLst/>
          </a:prstGeom>
        </p:spPr>
        <p:txBody>
          <a:bodyPr rIns="457200"/>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a:t>
            </a:r>
            <a:br>
              <a:rPr lang="en-GB" dirty="0" smtClean="0"/>
            </a:br>
            <a:r>
              <a:rPr lang="en-GB" dirty="0" smtClean="0"/>
              <a:t>(Calibri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325" name="Group 324"/>
          <p:cNvGrpSpPr>
            <a:grpSpLocks noChangeAspect="1"/>
          </p:cNvGrpSpPr>
          <p:nvPr userDrawn="1"/>
        </p:nvGrpSpPr>
        <p:grpSpPr>
          <a:xfrm>
            <a:off x="7643215" y="1430000"/>
            <a:ext cx="4424850" cy="5290581"/>
            <a:chOff x="2603500" y="336550"/>
            <a:chExt cx="2044701" cy="2444751"/>
          </a:xfrm>
          <a:solidFill>
            <a:srgbClr val="FFFFFF">
              <a:alpha val="20000"/>
            </a:srgbClr>
          </a:solidFill>
        </p:grpSpPr>
        <p:sp>
          <p:nvSpPr>
            <p:cNvPr id="328" name="Freeform 13"/>
            <p:cNvSpPr>
              <a:spLocks/>
            </p:cNvSpPr>
            <p:nvPr/>
          </p:nvSpPr>
          <p:spPr bwMode="auto">
            <a:xfrm>
              <a:off x="2603500" y="336550"/>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2 h 57"/>
                <a:gd name="T40" fmla="*/ 26 w 57"/>
                <a:gd name="T41" fmla="*/ 32 h 57"/>
                <a:gd name="T42" fmla="*/ 26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2 h 57"/>
                <a:gd name="T58" fmla="*/ 41 w 57"/>
                <a:gd name="T59" fmla="*/ 32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7" y="32"/>
                  </a:cubicBezTo>
                  <a:cubicBezTo>
                    <a:pt x="26" y="32"/>
                    <a:pt x="26" y="32"/>
                    <a:pt x="26" y="32"/>
                  </a:cubicBezTo>
                  <a:cubicBezTo>
                    <a:pt x="26" y="40"/>
                    <a:pt x="26" y="40"/>
                    <a:pt x="26"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Freeform 14"/>
            <p:cNvSpPr>
              <a:spLocks/>
            </p:cNvSpPr>
            <p:nvPr/>
          </p:nvSpPr>
          <p:spPr bwMode="auto">
            <a:xfrm>
              <a:off x="2693988" y="336550"/>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8 h 57"/>
                <a:gd name="T14" fmla="*/ 36 w 56"/>
                <a:gd name="T15" fmla="*/ 8 h 57"/>
                <a:gd name="T16" fmla="*/ 28 w 56"/>
                <a:gd name="T17" fmla="*/ 0 h 57"/>
                <a:gd name="T18" fmla="*/ 19 w 56"/>
                <a:gd name="T19" fmla="*/ 8 h 57"/>
                <a:gd name="T20" fmla="*/ 19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0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0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4"/>
                    <a:pt x="33" y="0"/>
                    <a:pt x="28" y="0"/>
                  </a:cubicBezTo>
                  <a:cubicBezTo>
                    <a:pt x="23" y="0"/>
                    <a:pt x="19" y="4"/>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0"/>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Freeform 15"/>
            <p:cNvSpPr>
              <a:spLocks/>
            </p:cNvSpPr>
            <p:nvPr/>
          </p:nvSpPr>
          <p:spPr bwMode="auto">
            <a:xfrm>
              <a:off x="2784475" y="336550"/>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8 h 57"/>
                <a:gd name="T14" fmla="*/ 37 w 56"/>
                <a:gd name="T15" fmla="*/ 8 h 57"/>
                <a:gd name="T16" fmla="*/ 28 w 56"/>
                <a:gd name="T17" fmla="*/ 0 h 57"/>
                <a:gd name="T18" fmla="*/ 20 w 56"/>
                <a:gd name="T19" fmla="*/ 8 h 57"/>
                <a:gd name="T20" fmla="*/ 20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0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0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4"/>
                    <a:pt x="33" y="0"/>
                    <a:pt x="28" y="0"/>
                  </a:cubicBezTo>
                  <a:cubicBezTo>
                    <a:pt x="23"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0"/>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Freeform 16"/>
            <p:cNvSpPr>
              <a:spLocks/>
            </p:cNvSpPr>
            <p:nvPr/>
          </p:nvSpPr>
          <p:spPr bwMode="auto">
            <a:xfrm>
              <a:off x="2873375" y="336550"/>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0 h 57"/>
                <a:gd name="T56" fmla="*/ 31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0"/>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Freeform 17"/>
            <p:cNvSpPr>
              <a:spLocks/>
            </p:cNvSpPr>
            <p:nvPr/>
          </p:nvSpPr>
          <p:spPr bwMode="auto">
            <a:xfrm>
              <a:off x="2963863" y="336550"/>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2 h 57"/>
                <a:gd name="T40" fmla="*/ 25 w 57"/>
                <a:gd name="T41" fmla="*/ 32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0 h 57"/>
                <a:gd name="T56" fmla="*/ 32 w 57"/>
                <a:gd name="T57" fmla="*/ 32 h 57"/>
                <a:gd name="T58" fmla="*/ 41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0"/>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Freeform 18"/>
            <p:cNvSpPr>
              <a:spLocks/>
            </p:cNvSpPr>
            <p:nvPr/>
          </p:nvSpPr>
          <p:spPr bwMode="auto">
            <a:xfrm>
              <a:off x="3052763" y="336550"/>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2 h 57"/>
                <a:gd name="T40" fmla="*/ 25 w 57"/>
                <a:gd name="T41" fmla="*/ 32 h 57"/>
                <a:gd name="T42" fmla="*/ 25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2 h 57"/>
                <a:gd name="T58" fmla="*/ 41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Freeform 19"/>
            <p:cNvSpPr>
              <a:spLocks/>
            </p:cNvSpPr>
            <p:nvPr/>
          </p:nvSpPr>
          <p:spPr bwMode="auto">
            <a:xfrm>
              <a:off x="3141663" y="336550"/>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2 h 57"/>
                <a:gd name="T40" fmla="*/ 26 w 57"/>
                <a:gd name="T41" fmla="*/ 32 h 57"/>
                <a:gd name="T42" fmla="*/ 26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2 h 57"/>
                <a:gd name="T58" fmla="*/ 41 w 57"/>
                <a:gd name="T59" fmla="*/ 32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7" y="32"/>
                  </a:cubicBezTo>
                  <a:cubicBezTo>
                    <a:pt x="26" y="32"/>
                    <a:pt x="26" y="32"/>
                    <a:pt x="26" y="32"/>
                  </a:cubicBezTo>
                  <a:cubicBezTo>
                    <a:pt x="26" y="40"/>
                    <a:pt x="26" y="40"/>
                    <a:pt x="26"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Freeform 20"/>
            <p:cNvSpPr>
              <a:spLocks/>
            </p:cNvSpPr>
            <p:nvPr/>
          </p:nvSpPr>
          <p:spPr bwMode="auto">
            <a:xfrm>
              <a:off x="3232150" y="336550"/>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8 h 57"/>
                <a:gd name="T14" fmla="*/ 36 w 56"/>
                <a:gd name="T15" fmla="*/ 8 h 57"/>
                <a:gd name="T16" fmla="*/ 28 w 56"/>
                <a:gd name="T17" fmla="*/ 0 h 57"/>
                <a:gd name="T18" fmla="*/ 19 w 56"/>
                <a:gd name="T19" fmla="*/ 8 h 57"/>
                <a:gd name="T20" fmla="*/ 19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0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0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4"/>
                    <a:pt x="33" y="0"/>
                    <a:pt x="28" y="0"/>
                  </a:cubicBezTo>
                  <a:cubicBezTo>
                    <a:pt x="23" y="0"/>
                    <a:pt x="19" y="4"/>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0"/>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Freeform 21"/>
            <p:cNvSpPr>
              <a:spLocks/>
            </p:cNvSpPr>
            <p:nvPr/>
          </p:nvSpPr>
          <p:spPr bwMode="auto">
            <a:xfrm>
              <a:off x="3322638" y="336550"/>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8 h 57"/>
                <a:gd name="T14" fmla="*/ 37 w 56"/>
                <a:gd name="T15" fmla="*/ 8 h 57"/>
                <a:gd name="T16" fmla="*/ 28 w 56"/>
                <a:gd name="T17" fmla="*/ 0 h 57"/>
                <a:gd name="T18" fmla="*/ 20 w 56"/>
                <a:gd name="T19" fmla="*/ 8 h 57"/>
                <a:gd name="T20" fmla="*/ 20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0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0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4"/>
                    <a:pt x="33" y="0"/>
                    <a:pt x="28" y="0"/>
                  </a:cubicBezTo>
                  <a:cubicBezTo>
                    <a:pt x="23"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0"/>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Freeform 22"/>
            <p:cNvSpPr>
              <a:spLocks/>
            </p:cNvSpPr>
            <p:nvPr/>
          </p:nvSpPr>
          <p:spPr bwMode="auto">
            <a:xfrm>
              <a:off x="3411538" y="336550"/>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0 h 57"/>
                <a:gd name="T56" fmla="*/ 31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0"/>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Freeform 23"/>
            <p:cNvSpPr>
              <a:spLocks/>
            </p:cNvSpPr>
            <p:nvPr/>
          </p:nvSpPr>
          <p:spPr bwMode="auto">
            <a:xfrm>
              <a:off x="3502025" y="336550"/>
              <a:ext cx="46038" cy="46038"/>
            </a:xfrm>
            <a:custGeom>
              <a:avLst/>
              <a:gdLst>
                <a:gd name="T0" fmla="*/ 57 w 57"/>
                <a:gd name="T1" fmla="*/ 28 h 57"/>
                <a:gd name="T2" fmla="*/ 48 w 57"/>
                <a:gd name="T3" fmla="*/ 20 h 57"/>
                <a:gd name="T4" fmla="*/ 48 w 57"/>
                <a:gd name="T5" fmla="*/ 20 h 57"/>
                <a:gd name="T6" fmla="*/ 40 w 57"/>
                <a:gd name="T7" fmla="*/ 25 h 57"/>
                <a:gd name="T8" fmla="*/ 32 w 57"/>
                <a:gd name="T9" fmla="*/ 25 h 57"/>
                <a:gd name="T10" fmla="*/ 32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0 h 57"/>
                <a:gd name="T56" fmla="*/ 32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0"/>
                  </a:cubicBezTo>
                  <a:cubicBezTo>
                    <a:pt x="32" y="32"/>
                    <a:pt x="32" y="32"/>
                    <a:pt x="32"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Freeform 24"/>
            <p:cNvSpPr>
              <a:spLocks/>
            </p:cNvSpPr>
            <p:nvPr/>
          </p:nvSpPr>
          <p:spPr bwMode="auto">
            <a:xfrm>
              <a:off x="3590925" y="336550"/>
              <a:ext cx="46038" cy="46038"/>
            </a:xfrm>
            <a:custGeom>
              <a:avLst/>
              <a:gdLst>
                <a:gd name="T0" fmla="*/ 48 w 57"/>
                <a:gd name="T1" fmla="*/ 20 h 57"/>
                <a:gd name="T2" fmla="*/ 48 w 57"/>
                <a:gd name="T3" fmla="*/ 20 h 57"/>
                <a:gd name="T4" fmla="*/ 41 w 57"/>
                <a:gd name="T5" fmla="*/ 25 h 57"/>
                <a:gd name="T6" fmla="*/ 32 w 57"/>
                <a:gd name="T7" fmla="*/ 25 h 57"/>
                <a:gd name="T8" fmla="*/ 32 w 57"/>
                <a:gd name="T9" fmla="*/ 16 h 57"/>
                <a:gd name="T10" fmla="*/ 37 w 57"/>
                <a:gd name="T11" fmla="*/ 8 h 57"/>
                <a:gd name="T12" fmla="*/ 37 w 57"/>
                <a:gd name="T13" fmla="*/ 8 h 57"/>
                <a:gd name="T14" fmla="*/ 29 w 57"/>
                <a:gd name="T15" fmla="*/ 0 h 57"/>
                <a:gd name="T16" fmla="*/ 20 w 57"/>
                <a:gd name="T17" fmla="*/ 8 h 57"/>
                <a:gd name="T18" fmla="*/ 20 w 57"/>
                <a:gd name="T19" fmla="*/ 8 h 57"/>
                <a:gd name="T20" fmla="*/ 25 w 57"/>
                <a:gd name="T21" fmla="*/ 16 h 57"/>
                <a:gd name="T22" fmla="*/ 25 w 57"/>
                <a:gd name="T23" fmla="*/ 25 h 57"/>
                <a:gd name="T24" fmla="*/ 16 w 57"/>
                <a:gd name="T25" fmla="*/ 25 h 57"/>
                <a:gd name="T26" fmla="*/ 9 w 57"/>
                <a:gd name="T27" fmla="*/ 20 h 57"/>
                <a:gd name="T28" fmla="*/ 9 w 57"/>
                <a:gd name="T29" fmla="*/ 20 h 57"/>
                <a:gd name="T30" fmla="*/ 0 w 57"/>
                <a:gd name="T31" fmla="*/ 28 h 57"/>
                <a:gd name="T32" fmla="*/ 9 w 57"/>
                <a:gd name="T33" fmla="*/ 37 h 57"/>
                <a:gd name="T34" fmla="*/ 9 w 57"/>
                <a:gd name="T35" fmla="*/ 37 h 57"/>
                <a:gd name="T36" fmla="*/ 16 w 57"/>
                <a:gd name="T37" fmla="*/ 32 h 57"/>
                <a:gd name="T38" fmla="*/ 25 w 57"/>
                <a:gd name="T39" fmla="*/ 32 h 57"/>
                <a:gd name="T40" fmla="*/ 25 w 57"/>
                <a:gd name="T41" fmla="*/ 40 h 57"/>
                <a:gd name="T42" fmla="*/ 20 w 57"/>
                <a:gd name="T43" fmla="*/ 48 h 57"/>
                <a:gd name="T44" fmla="*/ 20 w 57"/>
                <a:gd name="T45" fmla="*/ 48 h 57"/>
                <a:gd name="T46" fmla="*/ 29 w 57"/>
                <a:gd name="T47" fmla="*/ 57 h 57"/>
                <a:gd name="T48" fmla="*/ 37 w 57"/>
                <a:gd name="T49" fmla="*/ 48 h 57"/>
                <a:gd name="T50" fmla="*/ 37 w 57"/>
                <a:gd name="T51" fmla="*/ 48 h 57"/>
                <a:gd name="T52" fmla="*/ 32 w 57"/>
                <a:gd name="T53" fmla="*/ 40 h 57"/>
                <a:gd name="T54" fmla="*/ 32 w 57"/>
                <a:gd name="T55" fmla="*/ 32 h 57"/>
                <a:gd name="T56" fmla="*/ 41 w 57"/>
                <a:gd name="T57" fmla="*/ 32 h 57"/>
                <a:gd name="T58" fmla="*/ 48 w 57"/>
                <a:gd name="T59" fmla="*/ 37 h 57"/>
                <a:gd name="T60" fmla="*/ 48 w 57"/>
                <a:gd name="T61" fmla="*/ 37 h 57"/>
                <a:gd name="T62" fmla="*/ 57 w 57"/>
                <a:gd name="T63" fmla="*/ 28 h 57"/>
                <a:gd name="T64" fmla="*/ 48 w 57"/>
                <a:gd name="T65" fmla="*/ 2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48" y="20"/>
                  </a:move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0"/>
                    <a:pt x="25" y="40"/>
                    <a:pt x="25"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ubicBezTo>
                    <a:pt x="57" y="24"/>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Freeform 25"/>
            <p:cNvSpPr>
              <a:spLocks/>
            </p:cNvSpPr>
            <p:nvPr/>
          </p:nvSpPr>
          <p:spPr bwMode="auto">
            <a:xfrm>
              <a:off x="2603500" y="425450"/>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Freeform 26"/>
            <p:cNvSpPr>
              <a:spLocks/>
            </p:cNvSpPr>
            <p:nvPr/>
          </p:nvSpPr>
          <p:spPr bwMode="auto">
            <a:xfrm>
              <a:off x="2693988" y="425450"/>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Freeform 27"/>
            <p:cNvSpPr>
              <a:spLocks/>
            </p:cNvSpPr>
            <p:nvPr/>
          </p:nvSpPr>
          <p:spPr bwMode="auto">
            <a:xfrm>
              <a:off x="2784475" y="425450"/>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3" name="Freeform 28"/>
            <p:cNvSpPr>
              <a:spLocks/>
            </p:cNvSpPr>
            <p:nvPr/>
          </p:nvSpPr>
          <p:spPr bwMode="auto">
            <a:xfrm>
              <a:off x="2873375" y="425450"/>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4" name="Freeform 29"/>
            <p:cNvSpPr>
              <a:spLocks/>
            </p:cNvSpPr>
            <p:nvPr/>
          </p:nvSpPr>
          <p:spPr bwMode="auto">
            <a:xfrm>
              <a:off x="2963863" y="425450"/>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Freeform 30"/>
            <p:cNvSpPr>
              <a:spLocks/>
            </p:cNvSpPr>
            <p:nvPr/>
          </p:nvSpPr>
          <p:spPr bwMode="auto">
            <a:xfrm>
              <a:off x="3052763" y="425450"/>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Freeform 31"/>
            <p:cNvSpPr>
              <a:spLocks/>
            </p:cNvSpPr>
            <p:nvPr/>
          </p:nvSpPr>
          <p:spPr bwMode="auto">
            <a:xfrm>
              <a:off x="3141663" y="425450"/>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7" name="Freeform 32"/>
            <p:cNvSpPr>
              <a:spLocks/>
            </p:cNvSpPr>
            <p:nvPr/>
          </p:nvSpPr>
          <p:spPr bwMode="auto">
            <a:xfrm>
              <a:off x="3232150" y="425450"/>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8" name="Freeform 33"/>
            <p:cNvSpPr>
              <a:spLocks/>
            </p:cNvSpPr>
            <p:nvPr/>
          </p:nvSpPr>
          <p:spPr bwMode="auto">
            <a:xfrm>
              <a:off x="3322638" y="425450"/>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9" name="Freeform 34"/>
            <p:cNvSpPr>
              <a:spLocks/>
            </p:cNvSpPr>
            <p:nvPr/>
          </p:nvSpPr>
          <p:spPr bwMode="auto">
            <a:xfrm>
              <a:off x="3411538" y="425450"/>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Freeform 35"/>
            <p:cNvSpPr>
              <a:spLocks/>
            </p:cNvSpPr>
            <p:nvPr/>
          </p:nvSpPr>
          <p:spPr bwMode="auto">
            <a:xfrm>
              <a:off x="3502025" y="425450"/>
              <a:ext cx="46038" cy="46038"/>
            </a:xfrm>
            <a:custGeom>
              <a:avLst/>
              <a:gdLst>
                <a:gd name="T0" fmla="*/ 57 w 57"/>
                <a:gd name="T1" fmla="*/ 28 h 57"/>
                <a:gd name="T2" fmla="*/ 48 w 57"/>
                <a:gd name="T3" fmla="*/ 20 h 57"/>
                <a:gd name="T4" fmla="*/ 48 w 57"/>
                <a:gd name="T5" fmla="*/ 20 h 57"/>
                <a:gd name="T6" fmla="*/ 40 w 57"/>
                <a:gd name="T7" fmla="*/ 25 h 57"/>
                <a:gd name="T8" fmla="*/ 32 w 57"/>
                <a:gd name="T9" fmla="*/ 25 h 57"/>
                <a:gd name="T10" fmla="*/ 32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1 h 57"/>
                <a:gd name="T56" fmla="*/ 32 w 57"/>
                <a:gd name="T57" fmla="*/ 32 h 57"/>
                <a:gd name="T58" fmla="*/ 40 w 57"/>
                <a:gd name="T59" fmla="*/ 32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1"/>
                  </a:cubicBezTo>
                  <a:cubicBezTo>
                    <a:pt x="32" y="32"/>
                    <a:pt x="32" y="32"/>
                    <a:pt x="32" y="32"/>
                  </a:cubicBezTo>
                  <a:cubicBezTo>
                    <a:pt x="40" y="32"/>
                    <a:pt x="40" y="32"/>
                    <a:pt x="40" y="32"/>
                  </a:cubicBezTo>
                  <a:cubicBezTo>
                    <a:pt x="42" y="35"/>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1" name="Freeform 36"/>
            <p:cNvSpPr>
              <a:spLocks/>
            </p:cNvSpPr>
            <p:nvPr/>
          </p:nvSpPr>
          <p:spPr bwMode="auto">
            <a:xfrm>
              <a:off x="3590925" y="425450"/>
              <a:ext cx="46038" cy="46038"/>
            </a:xfrm>
            <a:custGeom>
              <a:avLst/>
              <a:gdLst>
                <a:gd name="T0" fmla="*/ 48 w 57"/>
                <a:gd name="T1" fmla="*/ 20 h 57"/>
                <a:gd name="T2" fmla="*/ 48 w 57"/>
                <a:gd name="T3" fmla="*/ 20 h 57"/>
                <a:gd name="T4" fmla="*/ 41 w 57"/>
                <a:gd name="T5" fmla="*/ 25 h 57"/>
                <a:gd name="T6" fmla="*/ 32 w 57"/>
                <a:gd name="T7" fmla="*/ 25 h 57"/>
                <a:gd name="T8" fmla="*/ 32 w 57"/>
                <a:gd name="T9" fmla="*/ 16 h 57"/>
                <a:gd name="T10" fmla="*/ 37 w 57"/>
                <a:gd name="T11" fmla="*/ 9 h 57"/>
                <a:gd name="T12" fmla="*/ 37 w 57"/>
                <a:gd name="T13" fmla="*/ 9 h 57"/>
                <a:gd name="T14" fmla="*/ 29 w 57"/>
                <a:gd name="T15" fmla="*/ 0 h 57"/>
                <a:gd name="T16" fmla="*/ 20 w 57"/>
                <a:gd name="T17" fmla="*/ 9 h 57"/>
                <a:gd name="T18" fmla="*/ 20 w 57"/>
                <a:gd name="T19" fmla="*/ 9 h 57"/>
                <a:gd name="T20" fmla="*/ 25 w 57"/>
                <a:gd name="T21" fmla="*/ 16 h 57"/>
                <a:gd name="T22" fmla="*/ 25 w 57"/>
                <a:gd name="T23" fmla="*/ 25 h 57"/>
                <a:gd name="T24" fmla="*/ 16 w 57"/>
                <a:gd name="T25" fmla="*/ 25 h 57"/>
                <a:gd name="T26" fmla="*/ 9 w 57"/>
                <a:gd name="T27" fmla="*/ 20 h 57"/>
                <a:gd name="T28" fmla="*/ 9 w 57"/>
                <a:gd name="T29" fmla="*/ 20 h 57"/>
                <a:gd name="T30" fmla="*/ 0 w 57"/>
                <a:gd name="T31" fmla="*/ 28 h 57"/>
                <a:gd name="T32" fmla="*/ 9 w 57"/>
                <a:gd name="T33" fmla="*/ 37 h 57"/>
                <a:gd name="T34" fmla="*/ 9 w 57"/>
                <a:gd name="T35" fmla="*/ 37 h 57"/>
                <a:gd name="T36" fmla="*/ 16 w 57"/>
                <a:gd name="T37" fmla="*/ 32 h 57"/>
                <a:gd name="T38" fmla="*/ 25 w 57"/>
                <a:gd name="T39" fmla="*/ 32 h 57"/>
                <a:gd name="T40" fmla="*/ 25 w 57"/>
                <a:gd name="T41" fmla="*/ 41 h 57"/>
                <a:gd name="T42" fmla="*/ 20 w 57"/>
                <a:gd name="T43" fmla="*/ 48 h 57"/>
                <a:gd name="T44" fmla="*/ 20 w 57"/>
                <a:gd name="T45" fmla="*/ 48 h 57"/>
                <a:gd name="T46" fmla="*/ 29 w 57"/>
                <a:gd name="T47" fmla="*/ 57 h 57"/>
                <a:gd name="T48" fmla="*/ 37 w 57"/>
                <a:gd name="T49" fmla="*/ 48 h 57"/>
                <a:gd name="T50" fmla="*/ 37 w 57"/>
                <a:gd name="T51" fmla="*/ 48 h 57"/>
                <a:gd name="T52" fmla="*/ 32 w 57"/>
                <a:gd name="T53" fmla="*/ 41 h 57"/>
                <a:gd name="T54" fmla="*/ 32 w 57"/>
                <a:gd name="T55" fmla="*/ 32 h 57"/>
                <a:gd name="T56" fmla="*/ 41 w 57"/>
                <a:gd name="T57" fmla="*/ 32 h 57"/>
                <a:gd name="T58" fmla="*/ 48 w 57"/>
                <a:gd name="T59" fmla="*/ 37 h 57"/>
                <a:gd name="T60" fmla="*/ 48 w 57"/>
                <a:gd name="T61" fmla="*/ 37 h 57"/>
                <a:gd name="T62" fmla="*/ 57 w 57"/>
                <a:gd name="T63" fmla="*/ 28 h 57"/>
                <a:gd name="T64" fmla="*/ 48 w 57"/>
                <a:gd name="T65" fmla="*/ 2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48" y="20"/>
                  </a:move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8"/>
                  </a:cubicBezTo>
                  <a:cubicBezTo>
                    <a:pt x="57" y="24"/>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2" name="Freeform 37"/>
            <p:cNvSpPr>
              <a:spLocks/>
            </p:cNvSpPr>
            <p:nvPr/>
          </p:nvSpPr>
          <p:spPr bwMode="auto">
            <a:xfrm>
              <a:off x="2603500" y="515938"/>
              <a:ext cx="46038" cy="46038"/>
            </a:xfrm>
            <a:custGeom>
              <a:avLst/>
              <a:gdLst>
                <a:gd name="T0" fmla="*/ 57 w 57"/>
                <a:gd name="T1" fmla="*/ 29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9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3" name="Freeform 38"/>
            <p:cNvSpPr>
              <a:spLocks/>
            </p:cNvSpPr>
            <p:nvPr/>
          </p:nvSpPr>
          <p:spPr bwMode="auto">
            <a:xfrm>
              <a:off x="2693988" y="515938"/>
              <a:ext cx="46038" cy="46038"/>
            </a:xfrm>
            <a:custGeom>
              <a:avLst/>
              <a:gdLst>
                <a:gd name="T0" fmla="*/ 56 w 56"/>
                <a:gd name="T1" fmla="*/ 29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9"/>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4" name="Freeform 39"/>
            <p:cNvSpPr>
              <a:spLocks/>
            </p:cNvSpPr>
            <p:nvPr/>
          </p:nvSpPr>
          <p:spPr bwMode="auto">
            <a:xfrm>
              <a:off x="2784475" y="515938"/>
              <a:ext cx="44450" cy="46038"/>
            </a:xfrm>
            <a:custGeom>
              <a:avLst/>
              <a:gdLst>
                <a:gd name="T0" fmla="*/ 56 w 56"/>
                <a:gd name="T1" fmla="*/ 29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5" name="Freeform 40"/>
            <p:cNvSpPr>
              <a:spLocks/>
            </p:cNvSpPr>
            <p:nvPr/>
          </p:nvSpPr>
          <p:spPr bwMode="auto">
            <a:xfrm>
              <a:off x="2873375" y="515938"/>
              <a:ext cx="46038" cy="46038"/>
            </a:xfrm>
            <a:custGeom>
              <a:avLst/>
              <a:gdLst>
                <a:gd name="T0" fmla="*/ 57 w 57"/>
                <a:gd name="T1" fmla="*/ 29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6" name="Freeform 41"/>
            <p:cNvSpPr>
              <a:spLocks/>
            </p:cNvSpPr>
            <p:nvPr/>
          </p:nvSpPr>
          <p:spPr bwMode="auto">
            <a:xfrm>
              <a:off x="2963863" y="515938"/>
              <a:ext cx="46038" cy="46038"/>
            </a:xfrm>
            <a:custGeom>
              <a:avLst/>
              <a:gdLst>
                <a:gd name="T0" fmla="*/ 57 w 57"/>
                <a:gd name="T1" fmla="*/ 29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9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7" name="Freeform 42"/>
            <p:cNvSpPr>
              <a:spLocks/>
            </p:cNvSpPr>
            <p:nvPr/>
          </p:nvSpPr>
          <p:spPr bwMode="auto">
            <a:xfrm>
              <a:off x="3052763" y="515938"/>
              <a:ext cx="46038" cy="46038"/>
            </a:xfrm>
            <a:custGeom>
              <a:avLst/>
              <a:gdLst>
                <a:gd name="T0" fmla="*/ 57 w 57"/>
                <a:gd name="T1" fmla="*/ 29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9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8" name="Freeform 43"/>
            <p:cNvSpPr>
              <a:spLocks/>
            </p:cNvSpPr>
            <p:nvPr/>
          </p:nvSpPr>
          <p:spPr bwMode="auto">
            <a:xfrm>
              <a:off x="3141663" y="515938"/>
              <a:ext cx="46038" cy="46038"/>
            </a:xfrm>
            <a:custGeom>
              <a:avLst/>
              <a:gdLst>
                <a:gd name="T0" fmla="*/ 57 w 57"/>
                <a:gd name="T1" fmla="*/ 29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9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9" name="Freeform 44"/>
            <p:cNvSpPr>
              <a:spLocks/>
            </p:cNvSpPr>
            <p:nvPr/>
          </p:nvSpPr>
          <p:spPr bwMode="auto">
            <a:xfrm>
              <a:off x="3232150" y="515938"/>
              <a:ext cx="46038" cy="46038"/>
            </a:xfrm>
            <a:custGeom>
              <a:avLst/>
              <a:gdLst>
                <a:gd name="T0" fmla="*/ 56 w 56"/>
                <a:gd name="T1" fmla="*/ 29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9"/>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0" name="Freeform 45"/>
            <p:cNvSpPr>
              <a:spLocks/>
            </p:cNvSpPr>
            <p:nvPr/>
          </p:nvSpPr>
          <p:spPr bwMode="auto">
            <a:xfrm>
              <a:off x="3322638" y="515938"/>
              <a:ext cx="44450" cy="46038"/>
            </a:xfrm>
            <a:custGeom>
              <a:avLst/>
              <a:gdLst>
                <a:gd name="T0" fmla="*/ 56 w 56"/>
                <a:gd name="T1" fmla="*/ 29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1" name="Freeform 46"/>
            <p:cNvSpPr>
              <a:spLocks/>
            </p:cNvSpPr>
            <p:nvPr/>
          </p:nvSpPr>
          <p:spPr bwMode="auto">
            <a:xfrm>
              <a:off x="3411538" y="515938"/>
              <a:ext cx="46038" cy="46038"/>
            </a:xfrm>
            <a:custGeom>
              <a:avLst/>
              <a:gdLst>
                <a:gd name="T0" fmla="*/ 57 w 57"/>
                <a:gd name="T1" fmla="*/ 29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2" name="Freeform 47"/>
            <p:cNvSpPr>
              <a:spLocks/>
            </p:cNvSpPr>
            <p:nvPr/>
          </p:nvSpPr>
          <p:spPr bwMode="auto">
            <a:xfrm>
              <a:off x="3502025" y="515938"/>
              <a:ext cx="46038" cy="46038"/>
            </a:xfrm>
            <a:custGeom>
              <a:avLst/>
              <a:gdLst>
                <a:gd name="T0" fmla="*/ 57 w 57"/>
                <a:gd name="T1" fmla="*/ 29 h 57"/>
                <a:gd name="T2" fmla="*/ 48 w 57"/>
                <a:gd name="T3" fmla="*/ 20 h 57"/>
                <a:gd name="T4" fmla="*/ 48 w 57"/>
                <a:gd name="T5" fmla="*/ 20 h 57"/>
                <a:gd name="T6" fmla="*/ 40 w 57"/>
                <a:gd name="T7" fmla="*/ 25 h 57"/>
                <a:gd name="T8" fmla="*/ 32 w 57"/>
                <a:gd name="T9" fmla="*/ 25 h 57"/>
                <a:gd name="T10" fmla="*/ 32 w 57"/>
                <a:gd name="T11" fmla="*/ 16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1 h 57"/>
                <a:gd name="T56" fmla="*/ 32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1"/>
                  </a:cubicBezTo>
                  <a:cubicBezTo>
                    <a:pt x="32" y="32"/>
                    <a:pt x="32" y="32"/>
                    <a:pt x="32"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3" name="Freeform 48"/>
            <p:cNvSpPr>
              <a:spLocks/>
            </p:cNvSpPr>
            <p:nvPr/>
          </p:nvSpPr>
          <p:spPr bwMode="auto">
            <a:xfrm>
              <a:off x="3590925" y="515938"/>
              <a:ext cx="46038" cy="46038"/>
            </a:xfrm>
            <a:custGeom>
              <a:avLst/>
              <a:gdLst>
                <a:gd name="T0" fmla="*/ 48 w 57"/>
                <a:gd name="T1" fmla="*/ 20 h 57"/>
                <a:gd name="T2" fmla="*/ 48 w 57"/>
                <a:gd name="T3" fmla="*/ 20 h 57"/>
                <a:gd name="T4" fmla="*/ 41 w 57"/>
                <a:gd name="T5" fmla="*/ 25 h 57"/>
                <a:gd name="T6" fmla="*/ 32 w 57"/>
                <a:gd name="T7" fmla="*/ 25 h 57"/>
                <a:gd name="T8" fmla="*/ 32 w 57"/>
                <a:gd name="T9" fmla="*/ 16 h 57"/>
                <a:gd name="T10" fmla="*/ 37 w 57"/>
                <a:gd name="T11" fmla="*/ 9 h 57"/>
                <a:gd name="T12" fmla="*/ 37 w 57"/>
                <a:gd name="T13" fmla="*/ 9 h 57"/>
                <a:gd name="T14" fmla="*/ 29 w 57"/>
                <a:gd name="T15" fmla="*/ 0 h 57"/>
                <a:gd name="T16" fmla="*/ 20 w 57"/>
                <a:gd name="T17" fmla="*/ 9 h 57"/>
                <a:gd name="T18" fmla="*/ 20 w 57"/>
                <a:gd name="T19" fmla="*/ 9 h 57"/>
                <a:gd name="T20" fmla="*/ 25 w 57"/>
                <a:gd name="T21" fmla="*/ 16 h 57"/>
                <a:gd name="T22" fmla="*/ 25 w 57"/>
                <a:gd name="T23" fmla="*/ 25 h 57"/>
                <a:gd name="T24" fmla="*/ 16 w 57"/>
                <a:gd name="T25" fmla="*/ 25 h 57"/>
                <a:gd name="T26" fmla="*/ 9 w 57"/>
                <a:gd name="T27" fmla="*/ 20 h 57"/>
                <a:gd name="T28" fmla="*/ 9 w 57"/>
                <a:gd name="T29" fmla="*/ 20 h 57"/>
                <a:gd name="T30" fmla="*/ 0 w 57"/>
                <a:gd name="T31" fmla="*/ 29 h 57"/>
                <a:gd name="T32" fmla="*/ 9 w 57"/>
                <a:gd name="T33" fmla="*/ 37 h 57"/>
                <a:gd name="T34" fmla="*/ 9 w 57"/>
                <a:gd name="T35" fmla="*/ 37 h 57"/>
                <a:gd name="T36" fmla="*/ 16 w 57"/>
                <a:gd name="T37" fmla="*/ 32 h 57"/>
                <a:gd name="T38" fmla="*/ 25 w 57"/>
                <a:gd name="T39" fmla="*/ 32 h 57"/>
                <a:gd name="T40" fmla="*/ 25 w 57"/>
                <a:gd name="T41" fmla="*/ 41 h 57"/>
                <a:gd name="T42" fmla="*/ 20 w 57"/>
                <a:gd name="T43" fmla="*/ 48 h 57"/>
                <a:gd name="T44" fmla="*/ 20 w 57"/>
                <a:gd name="T45" fmla="*/ 48 h 57"/>
                <a:gd name="T46" fmla="*/ 29 w 57"/>
                <a:gd name="T47" fmla="*/ 57 h 57"/>
                <a:gd name="T48" fmla="*/ 37 w 57"/>
                <a:gd name="T49" fmla="*/ 48 h 57"/>
                <a:gd name="T50" fmla="*/ 37 w 57"/>
                <a:gd name="T51" fmla="*/ 48 h 57"/>
                <a:gd name="T52" fmla="*/ 32 w 57"/>
                <a:gd name="T53" fmla="*/ 41 h 57"/>
                <a:gd name="T54" fmla="*/ 32 w 57"/>
                <a:gd name="T55" fmla="*/ 32 h 57"/>
                <a:gd name="T56" fmla="*/ 41 w 57"/>
                <a:gd name="T57" fmla="*/ 32 h 57"/>
                <a:gd name="T58" fmla="*/ 48 w 57"/>
                <a:gd name="T59" fmla="*/ 37 h 57"/>
                <a:gd name="T60" fmla="*/ 48 w 57"/>
                <a:gd name="T61" fmla="*/ 37 h 57"/>
                <a:gd name="T62" fmla="*/ 57 w 57"/>
                <a:gd name="T63" fmla="*/ 29 h 57"/>
                <a:gd name="T64" fmla="*/ 48 w 57"/>
                <a:gd name="T65" fmla="*/ 2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48" y="20"/>
                  </a:move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ubicBezTo>
                    <a:pt x="57" y="24"/>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4" name="Freeform 49"/>
            <p:cNvSpPr>
              <a:spLocks/>
            </p:cNvSpPr>
            <p:nvPr/>
          </p:nvSpPr>
          <p:spPr bwMode="auto">
            <a:xfrm>
              <a:off x="2603500" y="604838"/>
              <a:ext cx="46038" cy="46038"/>
            </a:xfrm>
            <a:custGeom>
              <a:avLst/>
              <a:gdLst>
                <a:gd name="T0" fmla="*/ 57 w 57"/>
                <a:gd name="T1" fmla="*/ 29 h 57"/>
                <a:gd name="T2" fmla="*/ 49 w 57"/>
                <a:gd name="T3" fmla="*/ 20 h 57"/>
                <a:gd name="T4" fmla="*/ 49 w 57"/>
                <a:gd name="T5" fmla="*/ 20 h 57"/>
                <a:gd name="T6" fmla="*/ 41 w 57"/>
                <a:gd name="T7" fmla="*/ 26 h 57"/>
                <a:gd name="T8" fmla="*/ 32 w 57"/>
                <a:gd name="T9" fmla="*/ 26 h 57"/>
                <a:gd name="T10" fmla="*/ 32 w 57"/>
                <a:gd name="T11" fmla="*/ 17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7 h 57"/>
                <a:gd name="T24" fmla="*/ 26 w 57"/>
                <a:gd name="T25" fmla="*/ 26 h 57"/>
                <a:gd name="T26" fmla="*/ 17 w 57"/>
                <a:gd name="T27" fmla="*/ 26 h 57"/>
                <a:gd name="T28" fmla="*/ 9 w 57"/>
                <a:gd name="T29" fmla="*/ 20 h 57"/>
                <a:gd name="T30" fmla="*/ 9 w 57"/>
                <a:gd name="T31" fmla="*/ 20 h 57"/>
                <a:gd name="T32" fmla="*/ 0 w 57"/>
                <a:gd name="T33" fmla="*/ 29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9 h 57"/>
                <a:gd name="T46" fmla="*/ 20 w 57"/>
                <a:gd name="T47" fmla="*/ 49 h 57"/>
                <a:gd name="T48" fmla="*/ 29 w 57"/>
                <a:gd name="T49" fmla="*/ 57 h 57"/>
                <a:gd name="T50" fmla="*/ 37 w 57"/>
                <a:gd name="T51" fmla="*/ 49 h 57"/>
                <a:gd name="T52" fmla="*/ 37 w 57"/>
                <a:gd name="T53" fmla="*/ 49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9" y="20"/>
                  </a:cubicBezTo>
                  <a:cubicBezTo>
                    <a:pt x="49" y="20"/>
                    <a:pt x="49" y="20"/>
                    <a:pt x="49" y="20"/>
                  </a:cubicBezTo>
                  <a:cubicBezTo>
                    <a:pt x="45" y="20"/>
                    <a:pt x="42" y="22"/>
                    <a:pt x="41"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7"/>
                  </a:cubicBezTo>
                  <a:cubicBezTo>
                    <a:pt x="26" y="26"/>
                    <a:pt x="26" y="26"/>
                    <a:pt x="26" y="26"/>
                  </a:cubicBezTo>
                  <a:cubicBezTo>
                    <a:pt x="17" y="26"/>
                    <a:pt x="17" y="26"/>
                    <a:pt x="17" y="26"/>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9"/>
                  </a:cubicBezTo>
                  <a:cubicBezTo>
                    <a:pt x="20" y="49"/>
                    <a:pt x="20" y="49"/>
                    <a:pt x="20" y="49"/>
                  </a:cubicBezTo>
                  <a:cubicBezTo>
                    <a:pt x="20" y="53"/>
                    <a:pt x="24" y="57"/>
                    <a:pt x="29" y="57"/>
                  </a:cubicBezTo>
                  <a:cubicBezTo>
                    <a:pt x="33" y="57"/>
                    <a:pt x="37" y="53"/>
                    <a:pt x="37" y="49"/>
                  </a:cubicBezTo>
                  <a:cubicBezTo>
                    <a:pt x="37" y="49"/>
                    <a:pt x="37" y="49"/>
                    <a:pt x="37" y="49"/>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5" name="Freeform 50"/>
            <p:cNvSpPr>
              <a:spLocks/>
            </p:cNvSpPr>
            <p:nvPr/>
          </p:nvSpPr>
          <p:spPr bwMode="auto">
            <a:xfrm>
              <a:off x="2693988" y="604838"/>
              <a:ext cx="46038" cy="46038"/>
            </a:xfrm>
            <a:custGeom>
              <a:avLst/>
              <a:gdLst>
                <a:gd name="T0" fmla="*/ 56 w 56"/>
                <a:gd name="T1" fmla="*/ 29 h 57"/>
                <a:gd name="T2" fmla="*/ 48 w 56"/>
                <a:gd name="T3" fmla="*/ 20 h 57"/>
                <a:gd name="T4" fmla="*/ 48 w 56"/>
                <a:gd name="T5" fmla="*/ 20 h 57"/>
                <a:gd name="T6" fmla="*/ 40 w 56"/>
                <a:gd name="T7" fmla="*/ 26 h 57"/>
                <a:gd name="T8" fmla="*/ 31 w 56"/>
                <a:gd name="T9" fmla="*/ 26 h 57"/>
                <a:gd name="T10" fmla="*/ 31 w 56"/>
                <a:gd name="T11" fmla="*/ 17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7 h 57"/>
                <a:gd name="T24" fmla="*/ 25 w 56"/>
                <a:gd name="T25" fmla="*/ 26 h 57"/>
                <a:gd name="T26" fmla="*/ 16 w 56"/>
                <a:gd name="T27" fmla="*/ 26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9 h 57"/>
                <a:gd name="T46" fmla="*/ 19 w 56"/>
                <a:gd name="T47" fmla="*/ 49 h 57"/>
                <a:gd name="T48" fmla="*/ 28 w 56"/>
                <a:gd name="T49" fmla="*/ 57 h 57"/>
                <a:gd name="T50" fmla="*/ 36 w 56"/>
                <a:gd name="T51" fmla="*/ 49 h 57"/>
                <a:gd name="T52" fmla="*/ 36 w 56"/>
                <a:gd name="T53" fmla="*/ 49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2" y="20"/>
                    <a:pt x="48" y="20"/>
                  </a:cubicBezTo>
                  <a:cubicBezTo>
                    <a:pt x="48" y="20"/>
                    <a:pt x="48" y="20"/>
                    <a:pt x="48" y="20"/>
                  </a:cubicBezTo>
                  <a:cubicBezTo>
                    <a:pt x="44" y="20"/>
                    <a:pt x="41" y="22"/>
                    <a:pt x="40" y="26"/>
                  </a:cubicBezTo>
                  <a:cubicBezTo>
                    <a:pt x="31" y="26"/>
                    <a:pt x="31" y="26"/>
                    <a:pt x="31" y="26"/>
                  </a:cubicBezTo>
                  <a:cubicBezTo>
                    <a:pt x="31" y="17"/>
                    <a:pt x="31" y="17"/>
                    <a:pt x="31" y="17"/>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3" y="20"/>
                    <a:pt x="0" y="24"/>
                    <a:pt x="0" y="29"/>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9"/>
                  </a:cubicBezTo>
                  <a:cubicBezTo>
                    <a:pt x="19" y="49"/>
                    <a:pt x="19" y="49"/>
                    <a:pt x="19" y="49"/>
                  </a:cubicBezTo>
                  <a:cubicBezTo>
                    <a:pt x="19" y="53"/>
                    <a:pt x="23" y="57"/>
                    <a:pt x="28" y="57"/>
                  </a:cubicBezTo>
                  <a:cubicBezTo>
                    <a:pt x="33" y="57"/>
                    <a:pt x="36" y="53"/>
                    <a:pt x="36" y="49"/>
                  </a:cubicBezTo>
                  <a:cubicBezTo>
                    <a:pt x="36" y="49"/>
                    <a:pt x="36" y="49"/>
                    <a:pt x="36" y="49"/>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6" name="Freeform 51"/>
            <p:cNvSpPr>
              <a:spLocks/>
            </p:cNvSpPr>
            <p:nvPr/>
          </p:nvSpPr>
          <p:spPr bwMode="auto">
            <a:xfrm>
              <a:off x="2784475" y="604838"/>
              <a:ext cx="44450" cy="46038"/>
            </a:xfrm>
            <a:custGeom>
              <a:avLst/>
              <a:gdLst>
                <a:gd name="T0" fmla="*/ 56 w 56"/>
                <a:gd name="T1" fmla="*/ 29 h 57"/>
                <a:gd name="T2" fmla="*/ 48 w 56"/>
                <a:gd name="T3" fmla="*/ 20 h 57"/>
                <a:gd name="T4" fmla="*/ 48 w 56"/>
                <a:gd name="T5" fmla="*/ 20 h 57"/>
                <a:gd name="T6" fmla="*/ 40 w 56"/>
                <a:gd name="T7" fmla="*/ 26 h 57"/>
                <a:gd name="T8" fmla="*/ 31 w 56"/>
                <a:gd name="T9" fmla="*/ 26 h 57"/>
                <a:gd name="T10" fmla="*/ 31 w 56"/>
                <a:gd name="T11" fmla="*/ 17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7 h 57"/>
                <a:gd name="T24" fmla="*/ 25 w 56"/>
                <a:gd name="T25" fmla="*/ 26 h 57"/>
                <a:gd name="T26" fmla="*/ 16 w 56"/>
                <a:gd name="T27" fmla="*/ 26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9 h 57"/>
                <a:gd name="T46" fmla="*/ 20 w 56"/>
                <a:gd name="T47" fmla="*/ 49 h 57"/>
                <a:gd name="T48" fmla="*/ 28 w 56"/>
                <a:gd name="T49" fmla="*/ 57 h 57"/>
                <a:gd name="T50" fmla="*/ 37 w 56"/>
                <a:gd name="T51" fmla="*/ 49 h 57"/>
                <a:gd name="T52" fmla="*/ 37 w 56"/>
                <a:gd name="T53" fmla="*/ 49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3" y="20"/>
                    <a:pt x="48" y="20"/>
                  </a:cubicBezTo>
                  <a:cubicBezTo>
                    <a:pt x="48" y="20"/>
                    <a:pt x="48" y="20"/>
                    <a:pt x="48" y="20"/>
                  </a:cubicBezTo>
                  <a:cubicBezTo>
                    <a:pt x="44" y="20"/>
                    <a:pt x="41" y="22"/>
                    <a:pt x="40" y="26"/>
                  </a:cubicBezTo>
                  <a:cubicBezTo>
                    <a:pt x="31" y="26"/>
                    <a:pt x="31" y="26"/>
                    <a:pt x="31" y="26"/>
                  </a:cubicBezTo>
                  <a:cubicBezTo>
                    <a:pt x="31" y="17"/>
                    <a:pt x="31" y="17"/>
                    <a:pt x="31" y="17"/>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3" y="57"/>
                    <a:pt x="28" y="57"/>
                  </a:cubicBezTo>
                  <a:cubicBezTo>
                    <a:pt x="33" y="57"/>
                    <a:pt x="37" y="53"/>
                    <a:pt x="37" y="49"/>
                  </a:cubicBezTo>
                  <a:cubicBezTo>
                    <a:pt x="37" y="49"/>
                    <a:pt x="37" y="49"/>
                    <a:pt x="37" y="49"/>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7" name="Freeform 52"/>
            <p:cNvSpPr>
              <a:spLocks/>
            </p:cNvSpPr>
            <p:nvPr/>
          </p:nvSpPr>
          <p:spPr bwMode="auto">
            <a:xfrm>
              <a:off x="2873375" y="604838"/>
              <a:ext cx="46038" cy="46038"/>
            </a:xfrm>
            <a:custGeom>
              <a:avLst/>
              <a:gdLst>
                <a:gd name="T0" fmla="*/ 57 w 57"/>
                <a:gd name="T1" fmla="*/ 29 h 57"/>
                <a:gd name="T2" fmla="*/ 48 w 57"/>
                <a:gd name="T3" fmla="*/ 20 h 57"/>
                <a:gd name="T4" fmla="*/ 48 w 57"/>
                <a:gd name="T5" fmla="*/ 20 h 57"/>
                <a:gd name="T6" fmla="*/ 40 w 57"/>
                <a:gd name="T7" fmla="*/ 26 h 57"/>
                <a:gd name="T8" fmla="*/ 31 w 57"/>
                <a:gd name="T9" fmla="*/ 26 h 57"/>
                <a:gd name="T10" fmla="*/ 31 w 57"/>
                <a:gd name="T11" fmla="*/ 17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7 h 57"/>
                <a:gd name="T24" fmla="*/ 25 w 57"/>
                <a:gd name="T25" fmla="*/ 26 h 57"/>
                <a:gd name="T26" fmla="*/ 16 w 57"/>
                <a:gd name="T27" fmla="*/ 26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9 h 57"/>
                <a:gd name="T46" fmla="*/ 20 w 57"/>
                <a:gd name="T47" fmla="*/ 49 h 57"/>
                <a:gd name="T48" fmla="*/ 28 w 57"/>
                <a:gd name="T49" fmla="*/ 57 h 57"/>
                <a:gd name="T50" fmla="*/ 37 w 57"/>
                <a:gd name="T51" fmla="*/ 49 h 57"/>
                <a:gd name="T52" fmla="*/ 37 w 57"/>
                <a:gd name="T53" fmla="*/ 49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6"/>
                  </a:cubicBezTo>
                  <a:cubicBezTo>
                    <a:pt x="31" y="26"/>
                    <a:pt x="31" y="26"/>
                    <a:pt x="31" y="26"/>
                  </a:cubicBezTo>
                  <a:cubicBezTo>
                    <a:pt x="31" y="17"/>
                    <a:pt x="31" y="17"/>
                    <a:pt x="31" y="17"/>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8" y="57"/>
                  </a:cubicBezTo>
                  <a:cubicBezTo>
                    <a:pt x="33" y="57"/>
                    <a:pt x="37" y="53"/>
                    <a:pt x="37" y="49"/>
                  </a:cubicBezTo>
                  <a:cubicBezTo>
                    <a:pt x="37" y="49"/>
                    <a:pt x="37" y="49"/>
                    <a:pt x="37" y="49"/>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Freeform 53"/>
            <p:cNvSpPr>
              <a:spLocks/>
            </p:cNvSpPr>
            <p:nvPr/>
          </p:nvSpPr>
          <p:spPr bwMode="auto">
            <a:xfrm>
              <a:off x="2963863" y="604838"/>
              <a:ext cx="46038" cy="46038"/>
            </a:xfrm>
            <a:custGeom>
              <a:avLst/>
              <a:gdLst>
                <a:gd name="T0" fmla="*/ 57 w 57"/>
                <a:gd name="T1" fmla="*/ 29 h 57"/>
                <a:gd name="T2" fmla="*/ 48 w 57"/>
                <a:gd name="T3" fmla="*/ 20 h 57"/>
                <a:gd name="T4" fmla="*/ 48 w 57"/>
                <a:gd name="T5" fmla="*/ 20 h 57"/>
                <a:gd name="T6" fmla="*/ 41 w 57"/>
                <a:gd name="T7" fmla="*/ 26 h 57"/>
                <a:gd name="T8" fmla="*/ 32 w 57"/>
                <a:gd name="T9" fmla="*/ 26 h 57"/>
                <a:gd name="T10" fmla="*/ 32 w 57"/>
                <a:gd name="T11" fmla="*/ 17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7 h 57"/>
                <a:gd name="T24" fmla="*/ 25 w 57"/>
                <a:gd name="T25" fmla="*/ 26 h 57"/>
                <a:gd name="T26" fmla="*/ 16 w 57"/>
                <a:gd name="T27" fmla="*/ 26 h 57"/>
                <a:gd name="T28" fmla="*/ 9 w 57"/>
                <a:gd name="T29" fmla="*/ 20 h 57"/>
                <a:gd name="T30" fmla="*/ 9 w 57"/>
                <a:gd name="T31" fmla="*/ 20 h 57"/>
                <a:gd name="T32" fmla="*/ 0 w 57"/>
                <a:gd name="T33" fmla="*/ 29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9 h 57"/>
                <a:gd name="T46" fmla="*/ 20 w 57"/>
                <a:gd name="T47" fmla="*/ 49 h 57"/>
                <a:gd name="T48" fmla="*/ 28 w 57"/>
                <a:gd name="T49" fmla="*/ 57 h 57"/>
                <a:gd name="T50" fmla="*/ 37 w 57"/>
                <a:gd name="T51" fmla="*/ 49 h 57"/>
                <a:gd name="T52" fmla="*/ 37 w 57"/>
                <a:gd name="T53" fmla="*/ 49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1"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8" y="57"/>
                  </a:cubicBezTo>
                  <a:cubicBezTo>
                    <a:pt x="33" y="57"/>
                    <a:pt x="37" y="53"/>
                    <a:pt x="37" y="49"/>
                  </a:cubicBezTo>
                  <a:cubicBezTo>
                    <a:pt x="37" y="49"/>
                    <a:pt x="37" y="49"/>
                    <a:pt x="37" y="49"/>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9" name="Freeform 54"/>
            <p:cNvSpPr>
              <a:spLocks/>
            </p:cNvSpPr>
            <p:nvPr/>
          </p:nvSpPr>
          <p:spPr bwMode="auto">
            <a:xfrm>
              <a:off x="3052763" y="604838"/>
              <a:ext cx="46038" cy="46038"/>
            </a:xfrm>
            <a:custGeom>
              <a:avLst/>
              <a:gdLst>
                <a:gd name="T0" fmla="*/ 57 w 57"/>
                <a:gd name="T1" fmla="*/ 29 h 57"/>
                <a:gd name="T2" fmla="*/ 48 w 57"/>
                <a:gd name="T3" fmla="*/ 20 h 57"/>
                <a:gd name="T4" fmla="*/ 48 w 57"/>
                <a:gd name="T5" fmla="*/ 20 h 57"/>
                <a:gd name="T6" fmla="*/ 41 w 57"/>
                <a:gd name="T7" fmla="*/ 26 h 57"/>
                <a:gd name="T8" fmla="*/ 32 w 57"/>
                <a:gd name="T9" fmla="*/ 26 h 57"/>
                <a:gd name="T10" fmla="*/ 32 w 57"/>
                <a:gd name="T11" fmla="*/ 17 h 57"/>
                <a:gd name="T12" fmla="*/ 37 w 57"/>
                <a:gd name="T13" fmla="*/ 9 h 57"/>
                <a:gd name="T14" fmla="*/ 37 w 57"/>
                <a:gd name="T15" fmla="*/ 9 h 57"/>
                <a:gd name="T16" fmla="*/ 29 w 57"/>
                <a:gd name="T17" fmla="*/ 0 h 57"/>
                <a:gd name="T18" fmla="*/ 20 w 57"/>
                <a:gd name="T19" fmla="*/ 9 h 57"/>
                <a:gd name="T20" fmla="*/ 20 w 57"/>
                <a:gd name="T21" fmla="*/ 9 h 57"/>
                <a:gd name="T22" fmla="*/ 25 w 57"/>
                <a:gd name="T23" fmla="*/ 17 h 57"/>
                <a:gd name="T24" fmla="*/ 25 w 57"/>
                <a:gd name="T25" fmla="*/ 26 h 57"/>
                <a:gd name="T26" fmla="*/ 16 w 57"/>
                <a:gd name="T27" fmla="*/ 26 h 57"/>
                <a:gd name="T28" fmla="*/ 9 w 57"/>
                <a:gd name="T29" fmla="*/ 20 h 57"/>
                <a:gd name="T30" fmla="*/ 9 w 57"/>
                <a:gd name="T31" fmla="*/ 20 h 57"/>
                <a:gd name="T32" fmla="*/ 0 w 57"/>
                <a:gd name="T33" fmla="*/ 29 h 57"/>
                <a:gd name="T34" fmla="*/ 9 w 57"/>
                <a:gd name="T35" fmla="*/ 37 h 57"/>
                <a:gd name="T36" fmla="*/ 9 w 57"/>
                <a:gd name="T37" fmla="*/ 37 h 57"/>
                <a:gd name="T38" fmla="*/ 16 w 57"/>
                <a:gd name="T39" fmla="*/ 32 h 57"/>
                <a:gd name="T40" fmla="*/ 25 w 57"/>
                <a:gd name="T41" fmla="*/ 32 h 57"/>
                <a:gd name="T42" fmla="*/ 25 w 57"/>
                <a:gd name="T43" fmla="*/ 41 h 57"/>
                <a:gd name="T44" fmla="*/ 20 w 57"/>
                <a:gd name="T45" fmla="*/ 49 h 57"/>
                <a:gd name="T46" fmla="*/ 20 w 57"/>
                <a:gd name="T47" fmla="*/ 49 h 57"/>
                <a:gd name="T48" fmla="*/ 29 w 57"/>
                <a:gd name="T49" fmla="*/ 57 h 57"/>
                <a:gd name="T50" fmla="*/ 37 w 57"/>
                <a:gd name="T51" fmla="*/ 49 h 57"/>
                <a:gd name="T52" fmla="*/ 37 w 57"/>
                <a:gd name="T53" fmla="*/ 49 h 57"/>
                <a:gd name="T54" fmla="*/ 32 w 57"/>
                <a:gd name="T55" fmla="*/ 41 h 57"/>
                <a:gd name="T56" fmla="*/ 32 w 57"/>
                <a:gd name="T57" fmla="*/ 32 h 57"/>
                <a:gd name="T58" fmla="*/ 41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1"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9" y="57"/>
                  </a:cubicBezTo>
                  <a:cubicBezTo>
                    <a:pt x="33" y="57"/>
                    <a:pt x="37" y="53"/>
                    <a:pt x="37" y="49"/>
                  </a:cubicBezTo>
                  <a:cubicBezTo>
                    <a:pt x="37" y="49"/>
                    <a:pt x="37" y="49"/>
                    <a:pt x="37" y="49"/>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0" name="Freeform 55"/>
            <p:cNvSpPr>
              <a:spLocks/>
            </p:cNvSpPr>
            <p:nvPr/>
          </p:nvSpPr>
          <p:spPr bwMode="auto">
            <a:xfrm>
              <a:off x="3141663" y="604838"/>
              <a:ext cx="46038" cy="46038"/>
            </a:xfrm>
            <a:custGeom>
              <a:avLst/>
              <a:gdLst>
                <a:gd name="T0" fmla="*/ 57 w 57"/>
                <a:gd name="T1" fmla="*/ 29 h 57"/>
                <a:gd name="T2" fmla="*/ 49 w 57"/>
                <a:gd name="T3" fmla="*/ 20 h 57"/>
                <a:gd name="T4" fmla="*/ 49 w 57"/>
                <a:gd name="T5" fmla="*/ 20 h 57"/>
                <a:gd name="T6" fmla="*/ 41 w 57"/>
                <a:gd name="T7" fmla="*/ 26 h 57"/>
                <a:gd name="T8" fmla="*/ 32 w 57"/>
                <a:gd name="T9" fmla="*/ 26 h 57"/>
                <a:gd name="T10" fmla="*/ 32 w 57"/>
                <a:gd name="T11" fmla="*/ 17 h 57"/>
                <a:gd name="T12" fmla="*/ 37 w 57"/>
                <a:gd name="T13" fmla="*/ 9 h 57"/>
                <a:gd name="T14" fmla="*/ 37 w 57"/>
                <a:gd name="T15" fmla="*/ 9 h 57"/>
                <a:gd name="T16" fmla="*/ 29 w 57"/>
                <a:gd name="T17" fmla="*/ 0 h 57"/>
                <a:gd name="T18" fmla="*/ 20 w 57"/>
                <a:gd name="T19" fmla="*/ 9 h 57"/>
                <a:gd name="T20" fmla="*/ 20 w 57"/>
                <a:gd name="T21" fmla="*/ 9 h 57"/>
                <a:gd name="T22" fmla="*/ 26 w 57"/>
                <a:gd name="T23" fmla="*/ 17 h 57"/>
                <a:gd name="T24" fmla="*/ 26 w 57"/>
                <a:gd name="T25" fmla="*/ 26 h 57"/>
                <a:gd name="T26" fmla="*/ 17 w 57"/>
                <a:gd name="T27" fmla="*/ 26 h 57"/>
                <a:gd name="T28" fmla="*/ 9 w 57"/>
                <a:gd name="T29" fmla="*/ 20 h 57"/>
                <a:gd name="T30" fmla="*/ 9 w 57"/>
                <a:gd name="T31" fmla="*/ 20 h 57"/>
                <a:gd name="T32" fmla="*/ 0 w 57"/>
                <a:gd name="T33" fmla="*/ 29 h 57"/>
                <a:gd name="T34" fmla="*/ 9 w 57"/>
                <a:gd name="T35" fmla="*/ 37 h 57"/>
                <a:gd name="T36" fmla="*/ 9 w 57"/>
                <a:gd name="T37" fmla="*/ 37 h 57"/>
                <a:gd name="T38" fmla="*/ 17 w 57"/>
                <a:gd name="T39" fmla="*/ 32 h 57"/>
                <a:gd name="T40" fmla="*/ 26 w 57"/>
                <a:gd name="T41" fmla="*/ 32 h 57"/>
                <a:gd name="T42" fmla="*/ 26 w 57"/>
                <a:gd name="T43" fmla="*/ 41 h 57"/>
                <a:gd name="T44" fmla="*/ 20 w 57"/>
                <a:gd name="T45" fmla="*/ 49 h 57"/>
                <a:gd name="T46" fmla="*/ 20 w 57"/>
                <a:gd name="T47" fmla="*/ 49 h 57"/>
                <a:gd name="T48" fmla="*/ 29 w 57"/>
                <a:gd name="T49" fmla="*/ 57 h 57"/>
                <a:gd name="T50" fmla="*/ 37 w 57"/>
                <a:gd name="T51" fmla="*/ 49 h 57"/>
                <a:gd name="T52" fmla="*/ 37 w 57"/>
                <a:gd name="T53" fmla="*/ 49 h 57"/>
                <a:gd name="T54" fmla="*/ 32 w 57"/>
                <a:gd name="T55" fmla="*/ 41 h 57"/>
                <a:gd name="T56" fmla="*/ 32 w 57"/>
                <a:gd name="T57" fmla="*/ 32 h 57"/>
                <a:gd name="T58" fmla="*/ 41 w 57"/>
                <a:gd name="T59" fmla="*/ 32 h 57"/>
                <a:gd name="T60" fmla="*/ 49 w 57"/>
                <a:gd name="T61" fmla="*/ 37 h 57"/>
                <a:gd name="T62" fmla="*/ 49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9" y="20"/>
                  </a:cubicBezTo>
                  <a:cubicBezTo>
                    <a:pt x="49" y="20"/>
                    <a:pt x="49" y="20"/>
                    <a:pt x="49" y="20"/>
                  </a:cubicBezTo>
                  <a:cubicBezTo>
                    <a:pt x="45" y="20"/>
                    <a:pt x="42" y="22"/>
                    <a:pt x="41"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6" y="17"/>
                  </a:cubicBezTo>
                  <a:cubicBezTo>
                    <a:pt x="26" y="26"/>
                    <a:pt x="26" y="26"/>
                    <a:pt x="26" y="26"/>
                  </a:cubicBezTo>
                  <a:cubicBezTo>
                    <a:pt x="17" y="26"/>
                    <a:pt x="17" y="26"/>
                    <a:pt x="17" y="26"/>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7" y="32"/>
                  </a:cubicBezTo>
                  <a:cubicBezTo>
                    <a:pt x="26" y="32"/>
                    <a:pt x="26" y="32"/>
                    <a:pt x="26" y="32"/>
                  </a:cubicBezTo>
                  <a:cubicBezTo>
                    <a:pt x="26" y="41"/>
                    <a:pt x="26" y="41"/>
                    <a:pt x="26" y="41"/>
                  </a:cubicBezTo>
                  <a:cubicBezTo>
                    <a:pt x="22" y="42"/>
                    <a:pt x="20" y="45"/>
                    <a:pt x="20" y="49"/>
                  </a:cubicBezTo>
                  <a:cubicBezTo>
                    <a:pt x="20" y="49"/>
                    <a:pt x="20" y="49"/>
                    <a:pt x="20" y="49"/>
                  </a:cubicBezTo>
                  <a:cubicBezTo>
                    <a:pt x="20" y="53"/>
                    <a:pt x="24" y="57"/>
                    <a:pt x="29" y="57"/>
                  </a:cubicBezTo>
                  <a:cubicBezTo>
                    <a:pt x="33" y="57"/>
                    <a:pt x="37" y="53"/>
                    <a:pt x="37" y="49"/>
                  </a:cubicBezTo>
                  <a:cubicBezTo>
                    <a:pt x="37" y="49"/>
                    <a:pt x="37" y="49"/>
                    <a:pt x="37" y="49"/>
                  </a:cubicBezTo>
                  <a:cubicBezTo>
                    <a:pt x="37" y="45"/>
                    <a:pt x="35" y="42"/>
                    <a:pt x="32" y="41"/>
                  </a:cubicBezTo>
                  <a:cubicBezTo>
                    <a:pt x="32" y="32"/>
                    <a:pt x="32" y="32"/>
                    <a:pt x="32" y="32"/>
                  </a:cubicBezTo>
                  <a:cubicBezTo>
                    <a:pt x="41" y="32"/>
                    <a:pt x="41" y="32"/>
                    <a:pt x="41" y="32"/>
                  </a:cubicBezTo>
                  <a:cubicBezTo>
                    <a:pt x="42" y="35"/>
                    <a:pt x="45" y="37"/>
                    <a:pt x="49" y="37"/>
                  </a:cubicBezTo>
                  <a:cubicBezTo>
                    <a:pt x="49" y="37"/>
                    <a:pt x="49" y="37"/>
                    <a:pt x="49"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1" name="Freeform 56"/>
            <p:cNvSpPr>
              <a:spLocks/>
            </p:cNvSpPr>
            <p:nvPr/>
          </p:nvSpPr>
          <p:spPr bwMode="auto">
            <a:xfrm>
              <a:off x="3232150" y="604838"/>
              <a:ext cx="46038" cy="46038"/>
            </a:xfrm>
            <a:custGeom>
              <a:avLst/>
              <a:gdLst>
                <a:gd name="T0" fmla="*/ 56 w 56"/>
                <a:gd name="T1" fmla="*/ 29 h 57"/>
                <a:gd name="T2" fmla="*/ 48 w 56"/>
                <a:gd name="T3" fmla="*/ 20 h 57"/>
                <a:gd name="T4" fmla="*/ 48 w 56"/>
                <a:gd name="T5" fmla="*/ 20 h 57"/>
                <a:gd name="T6" fmla="*/ 40 w 56"/>
                <a:gd name="T7" fmla="*/ 26 h 57"/>
                <a:gd name="T8" fmla="*/ 31 w 56"/>
                <a:gd name="T9" fmla="*/ 26 h 57"/>
                <a:gd name="T10" fmla="*/ 31 w 56"/>
                <a:gd name="T11" fmla="*/ 17 h 57"/>
                <a:gd name="T12" fmla="*/ 36 w 56"/>
                <a:gd name="T13" fmla="*/ 9 h 57"/>
                <a:gd name="T14" fmla="*/ 36 w 56"/>
                <a:gd name="T15" fmla="*/ 9 h 57"/>
                <a:gd name="T16" fmla="*/ 28 w 56"/>
                <a:gd name="T17" fmla="*/ 0 h 57"/>
                <a:gd name="T18" fmla="*/ 19 w 56"/>
                <a:gd name="T19" fmla="*/ 9 h 57"/>
                <a:gd name="T20" fmla="*/ 19 w 56"/>
                <a:gd name="T21" fmla="*/ 9 h 57"/>
                <a:gd name="T22" fmla="*/ 25 w 56"/>
                <a:gd name="T23" fmla="*/ 17 h 57"/>
                <a:gd name="T24" fmla="*/ 25 w 56"/>
                <a:gd name="T25" fmla="*/ 26 h 57"/>
                <a:gd name="T26" fmla="*/ 16 w 56"/>
                <a:gd name="T27" fmla="*/ 26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19 w 56"/>
                <a:gd name="T45" fmla="*/ 49 h 57"/>
                <a:gd name="T46" fmla="*/ 19 w 56"/>
                <a:gd name="T47" fmla="*/ 49 h 57"/>
                <a:gd name="T48" fmla="*/ 28 w 56"/>
                <a:gd name="T49" fmla="*/ 57 h 57"/>
                <a:gd name="T50" fmla="*/ 36 w 56"/>
                <a:gd name="T51" fmla="*/ 49 h 57"/>
                <a:gd name="T52" fmla="*/ 36 w 56"/>
                <a:gd name="T53" fmla="*/ 49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2" y="20"/>
                    <a:pt x="48" y="20"/>
                  </a:cubicBezTo>
                  <a:cubicBezTo>
                    <a:pt x="48" y="20"/>
                    <a:pt x="48" y="20"/>
                    <a:pt x="48" y="20"/>
                  </a:cubicBezTo>
                  <a:cubicBezTo>
                    <a:pt x="44" y="20"/>
                    <a:pt x="41" y="22"/>
                    <a:pt x="40" y="26"/>
                  </a:cubicBezTo>
                  <a:cubicBezTo>
                    <a:pt x="31" y="26"/>
                    <a:pt x="31" y="26"/>
                    <a:pt x="31" y="26"/>
                  </a:cubicBezTo>
                  <a:cubicBezTo>
                    <a:pt x="31" y="17"/>
                    <a:pt x="31" y="17"/>
                    <a:pt x="31" y="17"/>
                  </a:cubicBezTo>
                  <a:cubicBezTo>
                    <a:pt x="34" y="15"/>
                    <a:pt x="36" y="12"/>
                    <a:pt x="36" y="9"/>
                  </a:cubicBezTo>
                  <a:cubicBezTo>
                    <a:pt x="36" y="9"/>
                    <a:pt x="36" y="9"/>
                    <a:pt x="36" y="9"/>
                  </a:cubicBezTo>
                  <a:cubicBezTo>
                    <a:pt x="36" y="4"/>
                    <a:pt x="33" y="0"/>
                    <a:pt x="28" y="0"/>
                  </a:cubicBezTo>
                  <a:cubicBezTo>
                    <a:pt x="23" y="0"/>
                    <a:pt x="19" y="4"/>
                    <a:pt x="19" y="9"/>
                  </a:cubicBezTo>
                  <a:cubicBezTo>
                    <a:pt x="19" y="9"/>
                    <a:pt x="19" y="9"/>
                    <a:pt x="19" y="9"/>
                  </a:cubicBezTo>
                  <a:cubicBezTo>
                    <a:pt x="19"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3" y="20"/>
                    <a:pt x="0" y="24"/>
                    <a:pt x="0" y="29"/>
                  </a:cubicBezTo>
                  <a:cubicBezTo>
                    <a:pt x="0" y="33"/>
                    <a:pt x="3"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19" y="45"/>
                    <a:pt x="19" y="49"/>
                  </a:cubicBezTo>
                  <a:cubicBezTo>
                    <a:pt x="19" y="49"/>
                    <a:pt x="19" y="49"/>
                    <a:pt x="19" y="49"/>
                  </a:cubicBezTo>
                  <a:cubicBezTo>
                    <a:pt x="19" y="53"/>
                    <a:pt x="23" y="57"/>
                    <a:pt x="28" y="57"/>
                  </a:cubicBezTo>
                  <a:cubicBezTo>
                    <a:pt x="33" y="57"/>
                    <a:pt x="36" y="53"/>
                    <a:pt x="36" y="49"/>
                  </a:cubicBezTo>
                  <a:cubicBezTo>
                    <a:pt x="36" y="49"/>
                    <a:pt x="36" y="49"/>
                    <a:pt x="36" y="49"/>
                  </a:cubicBezTo>
                  <a:cubicBezTo>
                    <a:pt x="36"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2"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2" name="Freeform 57"/>
            <p:cNvSpPr>
              <a:spLocks/>
            </p:cNvSpPr>
            <p:nvPr/>
          </p:nvSpPr>
          <p:spPr bwMode="auto">
            <a:xfrm>
              <a:off x="3322638" y="604838"/>
              <a:ext cx="44450" cy="46038"/>
            </a:xfrm>
            <a:custGeom>
              <a:avLst/>
              <a:gdLst>
                <a:gd name="T0" fmla="*/ 56 w 56"/>
                <a:gd name="T1" fmla="*/ 29 h 57"/>
                <a:gd name="T2" fmla="*/ 48 w 56"/>
                <a:gd name="T3" fmla="*/ 20 h 57"/>
                <a:gd name="T4" fmla="*/ 48 w 56"/>
                <a:gd name="T5" fmla="*/ 20 h 57"/>
                <a:gd name="T6" fmla="*/ 40 w 56"/>
                <a:gd name="T7" fmla="*/ 26 h 57"/>
                <a:gd name="T8" fmla="*/ 31 w 56"/>
                <a:gd name="T9" fmla="*/ 26 h 57"/>
                <a:gd name="T10" fmla="*/ 31 w 56"/>
                <a:gd name="T11" fmla="*/ 17 h 57"/>
                <a:gd name="T12" fmla="*/ 37 w 56"/>
                <a:gd name="T13" fmla="*/ 9 h 57"/>
                <a:gd name="T14" fmla="*/ 37 w 56"/>
                <a:gd name="T15" fmla="*/ 9 h 57"/>
                <a:gd name="T16" fmla="*/ 28 w 56"/>
                <a:gd name="T17" fmla="*/ 0 h 57"/>
                <a:gd name="T18" fmla="*/ 20 w 56"/>
                <a:gd name="T19" fmla="*/ 9 h 57"/>
                <a:gd name="T20" fmla="*/ 20 w 56"/>
                <a:gd name="T21" fmla="*/ 9 h 57"/>
                <a:gd name="T22" fmla="*/ 25 w 56"/>
                <a:gd name="T23" fmla="*/ 17 h 57"/>
                <a:gd name="T24" fmla="*/ 25 w 56"/>
                <a:gd name="T25" fmla="*/ 26 h 57"/>
                <a:gd name="T26" fmla="*/ 16 w 56"/>
                <a:gd name="T27" fmla="*/ 26 h 57"/>
                <a:gd name="T28" fmla="*/ 8 w 56"/>
                <a:gd name="T29" fmla="*/ 20 h 57"/>
                <a:gd name="T30" fmla="*/ 8 w 56"/>
                <a:gd name="T31" fmla="*/ 20 h 57"/>
                <a:gd name="T32" fmla="*/ 0 w 56"/>
                <a:gd name="T33" fmla="*/ 29 h 57"/>
                <a:gd name="T34" fmla="*/ 8 w 56"/>
                <a:gd name="T35" fmla="*/ 37 h 57"/>
                <a:gd name="T36" fmla="*/ 8 w 56"/>
                <a:gd name="T37" fmla="*/ 37 h 57"/>
                <a:gd name="T38" fmla="*/ 16 w 56"/>
                <a:gd name="T39" fmla="*/ 32 h 57"/>
                <a:gd name="T40" fmla="*/ 25 w 56"/>
                <a:gd name="T41" fmla="*/ 32 h 57"/>
                <a:gd name="T42" fmla="*/ 25 w 56"/>
                <a:gd name="T43" fmla="*/ 41 h 57"/>
                <a:gd name="T44" fmla="*/ 20 w 56"/>
                <a:gd name="T45" fmla="*/ 49 h 57"/>
                <a:gd name="T46" fmla="*/ 20 w 56"/>
                <a:gd name="T47" fmla="*/ 49 h 57"/>
                <a:gd name="T48" fmla="*/ 28 w 56"/>
                <a:gd name="T49" fmla="*/ 57 h 57"/>
                <a:gd name="T50" fmla="*/ 37 w 56"/>
                <a:gd name="T51" fmla="*/ 49 h 57"/>
                <a:gd name="T52" fmla="*/ 37 w 56"/>
                <a:gd name="T53" fmla="*/ 49 h 57"/>
                <a:gd name="T54" fmla="*/ 31 w 56"/>
                <a:gd name="T55" fmla="*/ 41 h 57"/>
                <a:gd name="T56" fmla="*/ 31 w 56"/>
                <a:gd name="T57" fmla="*/ 32 h 57"/>
                <a:gd name="T58" fmla="*/ 40 w 56"/>
                <a:gd name="T59" fmla="*/ 32 h 57"/>
                <a:gd name="T60" fmla="*/ 48 w 56"/>
                <a:gd name="T61" fmla="*/ 37 h 57"/>
                <a:gd name="T62" fmla="*/ 48 w 56"/>
                <a:gd name="T63" fmla="*/ 37 h 57"/>
                <a:gd name="T64" fmla="*/ 56 w 56"/>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9"/>
                  </a:moveTo>
                  <a:cubicBezTo>
                    <a:pt x="56" y="24"/>
                    <a:pt x="53" y="20"/>
                    <a:pt x="48" y="20"/>
                  </a:cubicBezTo>
                  <a:cubicBezTo>
                    <a:pt x="48" y="20"/>
                    <a:pt x="48" y="20"/>
                    <a:pt x="48" y="20"/>
                  </a:cubicBezTo>
                  <a:cubicBezTo>
                    <a:pt x="44" y="20"/>
                    <a:pt x="41" y="22"/>
                    <a:pt x="40" y="26"/>
                  </a:cubicBezTo>
                  <a:cubicBezTo>
                    <a:pt x="31" y="26"/>
                    <a:pt x="31" y="26"/>
                    <a:pt x="31" y="26"/>
                  </a:cubicBezTo>
                  <a:cubicBezTo>
                    <a:pt x="31" y="17"/>
                    <a:pt x="31" y="17"/>
                    <a:pt x="31" y="17"/>
                  </a:cubicBezTo>
                  <a:cubicBezTo>
                    <a:pt x="34" y="15"/>
                    <a:pt x="37" y="12"/>
                    <a:pt x="37" y="9"/>
                  </a:cubicBezTo>
                  <a:cubicBezTo>
                    <a:pt x="37" y="9"/>
                    <a:pt x="37" y="9"/>
                    <a:pt x="37" y="9"/>
                  </a:cubicBezTo>
                  <a:cubicBezTo>
                    <a:pt x="37" y="4"/>
                    <a:pt x="33" y="0"/>
                    <a:pt x="28" y="0"/>
                  </a:cubicBezTo>
                  <a:cubicBezTo>
                    <a:pt x="23"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3" y="57"/>
                    <a:pt x="28" y="57"/>
                  </a:cubicBezTo>
                  <a:cubicBezTo>
                    <a:pt x="33" y="57"/>
                    <a:pt x="37" y="53"/>
                    <a:pt x="37" y="49"/>
                  </a:cubicBezTo>
                  <a:cubicBezTo>
                    <a:pt x="37" y="49"/>
                    <a:pt x="37" y="49"/>
                    <a:pt x="37" y="49"/>
                  </a:cubicBezTo>
                  <a:cubicBezTo>
                    <a:pt x="37" y="45"/>
                    <a:pt x="34" y="42"/>
                    <a:pt x="31" y="41"/>
                  </a:cubicBezTo>
                  <a:cubicBezTo>
                    <a:pt x="31" y="32"/>
                    <a:pt x="31" y="32"/>
                    <a:pt x="31" y="32"/>
                  </a:cubicBezTo>
                  <a:cubicBezTo>
                    <a:pt x="40" y="32"/>
                    <a:pt x="40" y="32"/>
                    <a:pt x="40" y="32"/>
                  </a:cubicBezTo>
                  <a:cubicBezTo>
                    <a:pt x="41" y="35"/>
                    <a:pt x="44" y="37"/>
                    <a:pt x="48" y="37"/>
                  </a:cubicBezTo>
                  <a:cubicBezTo>
                    <a:pt x="48" y="37"/>
                    <a:pt x="48" y="37"/>
                    <a:pt x="48" y="37"/>
                  </a:cubicBezTo>
                  <a:cubicBezTo>
                    <a:pt x="53" y="37"/>
                    <a:pt x="56" y="33"/>
                    <a:pt x="5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3" name="Freeform 58"/>
            <p:cNvSpPr>
              <a:spLocks/>
            </p:cNvSpPr>
            <p:nvPr/>
          </p:nvSpPr>
          <p:spPr bwMode="auto">
            <a:xfrm>
              <a:off x="3411538" y="604838"/>
              <a:ext cx="46038" cy="46038"/>
            </a:xfrm>
            <a:custGeom>
              <a:avLst/>
              <a:gdLst>
                <a:gd name="T0" fmla="*/ 57 w 57"/>
                <a:gd name="T1" fmla="*/ 29 h 57"/>
                <a:gd name="T2" fmla="*/ 48 w 57"/>
                <a:gd name="T3" fmla="*/ 20 h 57"/>
                <a:gd name="T4" fmla="*/ 48 w 57"/>
                <a:gd name="T5" fmla="*/ 20 h 57"/>
                <a:gd name="T6" fmla="*/ 40 w 57"/>
                <a:gd name="T7" fmla="*/ 26 h 57"/>
                <a:gd name="T8" fmla="*/ 31 w 57"/>
                <a:gd name="T9" fmla="*/ 26 h 57"/>
                <a:gd name="T10" fmla="*/ 31 w 57"/>
                <a:gd name="T11" fmla="*/ 17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7 h 57"/>
                <a:gd name="T24" fmla="*/ 25 w 57"/>
                <a:gd name="T25" fmla="*/ 26 h 57"/>
                <a:gd name="T26" fmla="*/ 16 w 57"/>
                <a:gd name="T27" fmla="*/ 26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9 h 57"/>
                <a:gd name="T46" fmla="*/ 20 w 57"/>
                <a:gd name="T47" fmla="*/ 49 h 57"/>
                <a:gd name="T48" fmla="*/ 28 w 57"/>
                <a:gd name="T49" fmla="*/ 57 h 57"/>
                <a:gd name="T50" fmla="*/ 37 w 57"/>
                <a:gd name="T51" fmla="*/ 49 h 57"/>
                <a:gd name="T52" fmla="*/ 37 w 57"/>
                <a:gd name="T53" fmla="*/ 49 h 57"/>
                <a:gd name="T54" fmla="*/ 31 w 57"/>
                <a:gd name="T55" fmla="*/ 41 h 57"/>
                <a:gd name="T56" fmla="*/ 31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6"/>
                  </a:cubicBezTo>
                  <a:cubicBezTo>
                    <a:pt x="31" y="26"/>
                    <a:pt x="31" y="26"/>
                    <a:pt x="31" y="26"/>
                  </a:cubicBezTo>
                  <a:cubicBezTo>
                    <a:pt x="31" y="17"/>
                    <a:pt x="31" y="17"/>
                    <a:pt x="31" y="17"/>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8" y="57"/>
                  </a:cubicBezTo>
                  <a:cubicBezTo>
                    <a:pt x="33" y="57"/>
                    <a:pt x="37" y="53"/>
                    <a:pt x="37" y="49"/>
                  </a:cubicBezTo>
                  <a:cubicBezTo>
                    <a:pt x="37" y="49"/>
                    <a:pt x="37" y="49"/>
                    <a:pt x="37" y="49"/>
                  </a:cubicBezTo>
                  <a:cubicBezTo>
                    <a:pt x="37" y="45"/>
                    <a:pt x="35" y="42"/>
                    <a:pt x="31" y="41"/>
                  </a:cubicBezTo>
                  <a:cubicBezTo>
                    <a:pt x="31" y="32"/>
                    <a:pt x="31" y="32"/>
                    <a:pt x="31"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4" name="Freeform 59"/>
            <p:cNvSpPr>
              <a:spLocks/>
            </p:cNvSpPr>
            <p:nvPr/>
          </p:nvSpPr>
          <p:spPr bwMode="auto">
            <a:xfrm>
              <a:off x="3502025" y="604838"/>
              <a:ext cx="46038" cy="46038"/>
            </a:xfrm>
            <a:custGeom>
              <a:avLst/>
              <a:gdLst>
                <a:gd name="T0" fmla="*/ 57 w 57"/>
                <a:gd name="T1" fmla="*/ 29 h 57"/>
                <a:gd name="T2" fmla="*/ 48 w 57"/>
                <a:gd name="T3" fmla="*/ 20 h 57"/>
                <a:gd name="T4" fmla="*/ 48 w 57"/>
                <a:gd name="T5" fmla="*/ 20 h 57"/>
                <a:gd name="T6" fmla="*/ 40 w 57"/>
                <a:gd name="T7" fmla="*/ 26 h 57"/>
                <a:gd name="T8" fmla="*/ 32 w 57"/>
                <a:gd name="T9" fmla="*/ 26 h 57"/>
                <a:gd name="T10" fmla="*/ 32 w 57"/>
                <a:gd name="T11" fmla="*/ 17 h 57"/>
                <a:gd name="T12" fmla="*/ 37 w 57"/>
                <a:gd name="T13" fmla="*/ 9 h 57"/>
                <a:gd name="T14" fmla="*/ 37 w 57"/>
                <a:gd name="T15" fmla="*/ 9 h 57"/>
                <a:gd name="T16" fmla="*/ 28 w 57"/>
                <a:gd name="T17" fmla="*/ 0 h 57"/>
                <a:gd name="T18" fmla="*/ 20 w 57"/>
                <a:gd name="T19" fmla="*/ 9 h 57"/>
                <a:gd name="T20" fmla="*/ 20 w 57"/>
                <a:gd name="T21" fmla="*/ 9 h 57"/>
                <a:gd name="T22" fmla="*/ 25 w 57"/>
                <a:gd name="T23" fmla="*/ 17 h 57"/>
                <a:gd name="T24" fmla="*/ 25 w 57"/>
                <a:gd name="T25" fmla="*/ 26 h 57"/>
                <a:gd name="T26" fmla="*/ 16 w 57"/>
                <a:gd name="T27" fmla="*/ 26 h 57"/>
                <a:gd name="T28" fmla="*/ 8 w 57"/>
                <a:gd name="T29" fmla="*/ 20 h 57"/>
                <a:gd name="T30" fmla="*/ 8 w 57"/>
                <a:gd name="T31" fmla="*/ 20 h 57"/>
                <a:gd name="T32" fmla="*/ 0 w 57"/>
                <a:gd name="T33" fmla="*/ 29 h 57"/>
                <a:gd name="T34" fmla="*/ 8 w 57"/>
                <a:gd name="T35" fmla="*/ 37 h 57"/>
                <a:gd name="T36" fmla="*/ 8 w 57"/>
                <a:gd name="T37" fmla="*/ 37 h 57"/>
                <a:gd name="T38" fmla="*/ 16 w 57"/>
                <a:gd name="T39" fmla="*/ 32 h 57"/>
                <a:gd name="T40" fmla="*/ 25 w 57"/>
                <a:gd name="T41" fmla="*/ 32 h 57"/>
                <a:gd name="T42" fmla="*/ 25 w 57"/>
                <a:gd name="T43" fmla="*/ 41 h 57"/>
                <a:gd name="T44" fmla="*/ 20 w 57"/>
                <a:gd name="T45" fmla="*/ 49 h 57"/>
                <a:gd name="T46" fmla="*/ 20 w 57"/>
                <a:gd name="T47" fmla="*/ 49 h 57"/>
                <a:gd name="T48" fmla="*/ 28 w 57"/>
                <a:gd name="T49" fmla="*/ 57 h 57"/>
                <a:gd name="T50" fmla="*/ 37 w 57"/>
                <a:gd name="T51" fmla="*/ 49 h 57"/>
                <a:gd name="T52" fmla="*/ 37 w 57"/>
                <a:gd name="T53" fmla="*/ 49 h 57"/>
                <a:gd name="T54" fmla="*/ 32 w 57"/>
                <a:gd name="T55" fmla="*/ 41 h 57"/>
                <a:gd name="T56" fmla="*/ 32 w 57"/>
                <a:gd name="T57" fmla="*/ 32 h 57"/>
                <a:gd name="T58" fmla="*/ 40 w 57"/>
                <a:gd name="T59" fmla="*/ 32 h 57"/>
                <a:gd name="T60" fmla="*/ 48 w 57"/>
                <a:gd name="T61" fmla="*/ 37 h 57"/>
                <a:gd name="T62" fmla="*/ 48 w 57"/>
                <a:gd name="T63" fmla="*/ 37 h 57"/>
                <a:gd name="T64" fmla="*/ 57 w 57"/>
                <a:gd name="T65" fmla="*/ 29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9"/>
                  </a:moveTo>
                  <a:cubicBezTo>
                    <a:pt x="57" y="24"/>
                    <a:pt x="53" y="20"/>
                    <a:pt x="48" y="20"/>
                  </a:cubicBezTo>
                  <a:cubicBezTo>
                    <a:pt x="48" y="20"/>
                    <a:pt x="48" y="20"/>
                    <a:pt x="48" y="20"/>
                  </a:cubicBezTo>
                  <a:cubicBezTo>
                    <a:pt x="45" y="20"/>
                    <a:pt x="42" y="22"/>
                    <a:pt x="40"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8"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8" y="20"/>
                  </a:cubicBezTo>
                  <a:cubicBezTo>
                    <a:pt x="8" y="20"/>
                    <a:pt x="8" y="20"/>
                    <a:pt x="8" y="20"/>
                  </a:cubicBezTo>
                  <a:cubicBezTo>
                    <a:pt x="4" y="20"/>
                    <a:pt x="0" y="24"/>
                    <a:pt x="0" y="29"/>
                  </a:cubicBezTo>
                  <a:cubicBezTo>
                    <a:pt x="0" y="33"/>
                    <a:pt x="4" y="37"/>
                    <a:pt x="8" y="37"/>
                  </a:cubicBezTo>
                  <a:cubicBezTo>
                    <a:pt x="8" y="37"/>
                    <a:pt x="8" y="37"/>
                    <a:pt x="8"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8" y="57"/>
                  </a:cubicBezTo>
                  <a:cubicBezTo>
                    <a:pt x="33" y="57"/>
                    <a:pt x="37" y="53"/>
                    <a:pt x="37" y="49"/>
                  </a:cubicBezTo>
                  <a:cubicBezTo>
                    <a:pt x="37" y="49"/>
                    <a:pt x="37" y="49"/>
                    <a:pt x="37" y="49"/>
                  </a:cubicBezTo>
                  <a:cubicBezTo>
                    <a:pt x="37" y="45"/>
                    <a:pt x="35" y="42"/>
                    <a:pt x="32" y="41"/>
                  </a:cubicBezTo>
                  <a:cubicBezTo>
                    <a:pt x="32" y="32"/>
                    <a:pt x="32" y="32"/>
                    <a:pt x="32" y="32"/>
                  </a:cubicBezTo>
                  <a:cubicBezTo>
                    <a:pt x="40" y="32"/>
                    <a:pt x="40" y="32"/>
                    <a:pt x="40" y="32"/>
                  </a:cubicBezTo>
                  <a:cubicBezTo>
                    <a:pt x="42" y="35"/>
                    <a:pt x="45" y="37"/>
                    <a:pt x="48" y="37"/>
                  </a:cubicBezTo>
                  <a:cubicBezTo>
                    <a:pt x="48" y="37"/>
                    <a:pt x="48" y="37"/>
                    <a:pt x="48" y="37"/>
                  </a:cubicBezTo>
                  <a:cubicBezTo>
                    <a:pt x="53" y="37"/>
                    <a:pt x="57" y="33"/>
                    <a:pt x="57"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5" name="Freeform 60"/>
            <p:cNvSpPr>
              <a:spLocks/>
            </p:cNvSpPr>
            <p:nvPr/>
          </p:nvSpPr>
          <p:spPr bwMode="auto">
            <a:xfrm>
              <a:off x="3590925" y="604838"/>
              <a:ext cx="46038" cy="46038"/>
            </a:xfrm>
            <a:custGeom>
              <a:avLst/>
              <a:gdLst>
                <a:gd name="T0" fmla="*/ 48 w 57"/>
                <a:gd name="T1" fmla="*/ 20 h 57"/>
                <a:gd name="T2" fmla="*/ 48 w 57"/>
                <a:gd name="T3" fmla="*/ 20 h 57"/>
                <a:gd name="T4" fmla="*/ 41 w 57"/>
                <a:gd name="T5" fmla="*/ 26 h 57"/>
                <a:gd name="T6" fmla="*/ 32 w 57"/>
                <a:gd name="T7" fmla="*/ 26 h 57"/>
                <a:gd name="T8" fmla="*/ 32 w 57"/>
                <a:gd name="T9" fmla="*/ 17 h 57"/>
                <a:gd name="T10" fmla="*/ 37 w 57"/>
                <a:gd name="T11" fmla="*/ 9 h 57"/>
                <a:gd name="T12" fmla="*/ 37 w 57"/>
                <a:gd name="T13" fmla="*/ 9 h 57"/>
                <a:gd name="T14" fmla="*/ 29 w 57"/>
                <a:gd name="T15" fmla="*/ 0 h 57"/>
                <a:gd name="T16" fmla="*/ 20 w 57"/>
                <a:gd name="T17" fmla="*/ 9 h 57"/>
                <a:gd name="T18" fmla="*/ 20 w 57"/>
                <a:gd name="T19" fmla="*/ 9 h 57"/>
                <a:gd name="T20" fmla="*/ 25 w 57"/>
                <a:gd name="T21" fmla="*/ 17 h 57"/>
                <a:gd name="T22" fmla="*/ 25 w 57"/>
                <a:gd name="T23" fmla="*/ 26 h 57"/>
                <a:gd name="T24" fmla="*/ 16 w 57"/>
                <a:gd name="T25" fmla="*/ 26 h 57"/>
                <a:gd name="T26" fmla="*/ 9 w 57"/>
                <a:gd name="T27" fmla="*/ 20 h 57"/>
                <a:gd name="T28" fmla="*/ 9 w 57"/>
                <a:gd name="T29" fmla="*/ 20 h 57"/>
                <a:gd name="T30" fmla="*/ 0 w 57"/>
                <a:gd name="T31" fmla="*/ 29 h 57"/>
                <a:gd name="T32" fmla="*/ 9 w 57"/>
                <a:gd name="T33" fmla="*/ 37 h 57"/>
                <a:gd name="T34" fmla="*/ 9 w 57"/>
                <a:gd name="T35" fmla="*/ 37 h 57"/>
                <a:gd name="T36" fmla="*/ 16 w 57"/>
                <a:gd name="T37" fmla="*/ 32 h 57"/>
                <a:gd name="T38" fmla="*/ 25 w 57"/>
                <a:gd name="T39" fmla="*/ 32 h 57"/>
                <a:gd name="T40" fmla="*/ 25 w 57"/>
                <a:gd name="T41" fmla="*/ 41 h 57"/>
                <a:gd name="T42" fmla="*/ 20 w 57"/>
                <a:gd name="T43" fmla="*/ 49 h 57"/>
                <a:gd name="T44" fmla="*/ 20 w 57"/>
                <a:gd name="T45" fmla="*/ 49 h 57"/>
                <a:gd name="T46" fmla="*/ 29 w 57"/>
                <a:gd name="T47" fmla="*/ 57 h 57"/>
                <a:gd name="T48" fmla="*/ 37 w 57"/>
                <a:gd name="T49" fmla="*/ 49 h 57"/>
                <a:gd name="T50" fmla="*/ 37 w 57"/>
                <a:gd name="T51" fmla="*/ 49 h 57"/>
                <a:gd name="T52" fmla="*/ 32 w 57"/>
                <a:gd name="T53" fmla="*/ 41 h 57"/>
                <a:gd name="T54" fmla="*/ 32 w 57"/>
                <a:gd name="T55" fmla="*/ 32 h 57"/>
                <a:gd name="T56" fmla="*/ 41 w 57"/>
                <a:gd name="T57" fmla="*/ 32 h 57"/>
                <a:gd name="T58" fmla="*/ 48 w 57"/>
                <a:gd name="T59" fmla="*/ 37 h 57"/>
                <a:gd name="T60" fmla="*/ 48 w 57"/>
                <a:gd name="T61" fmla="*/ 37 h 57"/>
                <a:gd name="T62" fmla="*/ 57 w 57"/>
                <a:gd name="T63" fmla="*/ 29 h 57"/>
                <a:gd name="T64" fmla="*/ 48 w 57"/>
                <a:gd name="T65" fmla="*/ 2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48" y="20"/>
                  </a:moveTo>
                  <a:cubicBezTo>
                    <a:pt x="48" y="20"/>
                    <a:pt x="48" y="20"/>
                    <a:pt x="48" y="20"/>
                  </a:cubicBezTo>
                  <a:cubicBezTo>
                    <a:pt x="45" y="20"/>
                    <a:pt x="42" y="22"/>
                    <a:pt x="41" y="26"/>
                  </a:cubicBezTo>
                  <a:cubicBezTo>
                    <a:pt x="32" y="26"/>
                    <a:pt x="32" y="26"/>
                    <a:pt x="32" y="26"/>
                  </a:cubicBezTo>
                  <a:cubicBezTo>
                    <a:pt x="32" y="17"/>
                    <a:pt x="32" y="17"/>
                    <a:pt x="32" y="17"/>
                  </a:cubicBezTo>
                  <a:cubicBezTo>
                    <a:pt x="35" y="15"/>
                    <a:pt x="37" y="12"/>
                    <a:pt x="37" y="9"/>
                  </a:cubicBezTo>
                  <a:cubicBezTo>
                    <a:pt x="37" y="9"/>
                    <a:pt x="37" y="9"/>
                    <a:pt x="37" y="9"/>
                  </a:cubicBezTo>
                  <a:cubicBezTo>
                    <a:pt x="37" y="4"/>
                    <a:pt x="33" y="0"/>
                    <a:pt x="29" y="0"/>
                  </a:cubicBezTo>
                  <a:cubicBezTo>
                    <a:pt x="24" y="0"/>
                    <a:pt x="20" y="4"/>
                    <a:pt x="20" y="9"/>
                  </a:cubicBezTo>
                  <a:cubicBezTo>
                    <a:pt x="20" y="9"/>
                    <a:pt x="20" y="9"/>
                    <a:pt x="20" y="9"/>
                  </a:cubicBezTo>
                  <a:cubicBezTo>
                    <a:pt x="20" y="12"/>
                    <a:pt x="22" y="15"/>
                    <a:pt x="25" y="17"/>
                  </a:cubicBezTo>
                  <a:cubicBezTo>
                    <a:pt x="25" y="26"/>
                    <a:pt x="25" y="26"/>
                    <a:pt x="25" y="26"/>
                  </a:cubicBezTo>
                  <a:cubicBezTo>
                    <a:pt x="16" y="26"/>
                    <a:pt x="16" y="26"/>
                    <a:pt x="16" y="26"/>
                  </a:cubicBezTo>
                  <a:cubicBezTo>
                    <a:pt x="15" y="22"/>
                    <a:pt x="12" y="20"/>
                    <a:pt x="9" y="20"/>
                  </a:cubicBezTo>
                  <a:cubicBezTo>
                    <a:pt x="9" y="20"/>
                    <a:pt x="9" y="20"/>
                    <a:pt x="9" y="20"/>
                  </a:cubicBezTo>
                  <a:cubicBezTo>
                    <a:pt x="4" y="20"/>
                    <a:pt x="0" y="24"/>
                    <a:pt x="0" y="29"/>
                  </a:cubicBezTo>
                  <a:cubicBezTo>
                    <a:pt x="0" y="33"/>
                    <a:pt x="4" y="37"/>
                    <a:pt x="9" y="37"/>
                  </a:cubicBezTo>
                  <a:cubicBezTo>
                    <a:pt x="9" y="37"/>
                    <a:pt x="9" y="37"/>
                    <a:pt x="9" y="37"/>
                  </a:cubicBezTo>
                  <a:cubicBezTo>
                    <a:pt x="12" y="37"/>
                    <a:pt x="15" y="35"/>
                    <a:pt x="16" y="32"/>
                  </a:cubicBezTo>
                  <a:cubicBezTo>
                    <a:pt x="25" y="32"/>
                    <a:pt x="25" y="32"/>
                    <a:pt x="25" y="32"/>
                  </a:cubicBezTo>
                  <a:cubicBezTo>
                    <a:pt x="25" y="41"/>
                    <a:pt x="25" y="41"/>
                    <a:pt x="25" y="41"/>
                  </a:cubicBezTo>
                  <a:cubicBezTo>
                    <a:pt x="22" y="42"/>
                    <a:pt x="20" y="45"/>
                    <a:pt x="20" y="49"/>
                  </a:cubicBezTo>
                  <a:cubicBezTo>
                    <a:pt x="20" y="49"/>
                    <a:pt x="20" y="49"/>
                    <a:pt x="20" y="49"/>
                  </a:cubicBezTo>
                  <a:cubicBezTo>
                    <a:pt x="20" y="53"/>
                    <a:pt x="24" y="57"/>
                    <a:pt x="29" y="57"/>
                  </a:cubicBezTo>
                  <a:cubicBezTo>
                    <a:pt x="33" y="57"/>
                    <a:pt x="37" y="53"/>
                    <a:pt x="37" y="49"/>
                  </a:cubicBezTo>
                  <a:cubicBezTo>
                    <a:pt x="37" y="49"/>
                    <a:pt x="37" y="49"/>
                    <a:pt x="37" y="49"/>
                  </a:cubicBezTo>
                  <a:cubicBezTo>
                    <a:pt x="37" y="45"/>
                    <a:pt x="35" y="42"/>
                    <a:pt x="32" y="41"/>
                  </a:cubicBezTo>
                  <a:cubicBezTo>
                    <a:pt x="32" y="32"/>
                    <a:pt x="32" y="32"/>
                    <a:pt x="32" y="32"/>
                  </a:cubicBezTo>
                  <a:cubicBezTo>
                    <a:pt x="41" y="32"/>
                    <a:pt x="41" y="32"/>
                    <a:pt x="41" y="32"/>
                  </a:cubicBezTo>
                  <a:cubicBezTo>
                    <a:pt x="42" y="35"/>
                    <a:pt x="45" y="37"/>
                    <a:pt x="48" y="37"/>
                  </a:cubicBezTo>
                  <a:cubicBezTo>
                    <a:pt x="48" y="37"/>
                    <a:pt x="48" y="37"/>
                    <a:pt x="48" y="37"/>
                  </a:cubicBezTo>
                  <a:cubicBezTo>
                    <a:pt x="53" y="37"/>
                    <a:pt x="57" y="33"/>
                    <a:pt x="57" y="29"/>
                  </a:cubicBezTo>
                  <a:cubicBezTo>
                    <a:pt x="57" y="24"/>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6" name="Freeform 61"/>
            <p:cNvSpPr>
              <a:spLocks/>
            </p:cNvSpPr>
            <p:nvPr/>
          </p:nvSpPr>
          <p:spPr bwMode="auto">
            <a:xfrm>
              <a:off x="2603500" y="695325"/>
              <a:ext cx="46038" cy="46038"/>
            </a:xfrm>
            <a:custGeom>
              <a:avLst/>
              <a:gdLst>
                <a:gd name="T0" fmla="*/ 57 w 57"/>
                <a:gd name="T1" fmla="*/ 28 h 56"/>
                <a:gd name="T2" fmla="*/ 49 w 57"/>
                <a:gd name="T3" fmla="*/ 19 h 56"/>
                <a:gd name="T4" fmla="*/ 49 w 57"/>
                <a:gd name="T5" fmla="*/ 19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6 w 57"/>
                <a:gd name="T23" fmla="*/ 16 h 56"/>
                <a:gd name="T24" fmla="*/ 26 w 57"/>
                <a:gd name="T25" fmla="*/ 25 h 56"/>
                <a:gd name="T26" fmla="*/ 17 w 57"/>
                <a:gd name="T27" fmla="*/ 25 h 56"/>
                <a:gd name="T28" fmla="*/ 9 w 57"/>
                <a:gd name="T29" fmla="*/ 19 h 56"/>
                <a:gd name="T30" fmla="*/ 9 w 57"/>
                <a:gd name="T31" fmla="*/ 19 h 56"/>
                <a:gd name="T32" fmla="*/ 0 w 57"/>
                <a:gd name="T33" fmla="*/ 28 h 56"/>
                <a:gd name="T34" fmla="*/ 9 w 57"/>
                <a:gd name="T35" fmla="*/ 36 h 56"/>
                <a:gd name="T36" fmla="*/ 9 w 57"/>
                <a:gd name="T37" fmla="*/ 36 h 56"/>
                <a:gd name="T38" fmla="*/ 17 w 57"/>
                <a:gd name="T39" fmla="*/ 31 h 56"/>
                <a:gd name="T40" fmla="*/ 26 w 57"/>
                <a:gd name="T41" fmla="*/ 31 h 56"/>
                <a:gd name="T42" fmla="*/ 26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9 w 57"/>
                <a:gd name="T61" fmla="*/ 36 h 56"/>
                <a:gd name="T62" fmla="*/ 49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9" y="19"/>
                  </a:cubicBezTo>
                  <a:cubicBezTo>
                    <a:pt x="49" y="19"/>
                    <a:pt x="49" y="19"/>
                    <a:pt x="49" y="19"/>
                  </a:cubicBezTo>
                  <a:cubicBezTo>
                    <a:pt x="45" y="19"/>
                    <a:pt x="42" y="22"/>
                    <a:pt x="41"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9" y="0"/>
                  </a:cubicBezTo>
                  <a:cubicBezTo>
                    <a:pt x="24" y="0"/>
                    <a:pt x="20" y="3"/>
                    <a:pt x="20" y="8"/>
                  </a:cubicBezTo>
                  <a:cubicBezTo>
                    <a:pt x="20" y="8"/>
                    <a:pt x="20" y="8"/>
                    <a:pt x="20" y="8"/>
                  </a:cubicBezTo>
                  <a:cubicBezTo>
                    <a:pt x="20" y="11"/>
                    <a:pt x="22" y="15"/>
                    <a:pt x="26" y="16"/>
                  </a:cubicBezTo>
                  <a:cubicBezTo>
                    <a:pt x="26" y="25"/>
                    <a:pt x="26" y="25"/>
                    <a:pt x="26" y="25"/>
                  </a:cubicBezTo>
                  <a:cubicBezTo>
                    <a:pt x="17" y="25"/>
                    <a:pt x="17" y="25"/>
                    <a:pt x="17" y="25"/>
                  </a:cubicBezTo>
                  <a:cubicBezTo>
                    <a:pt x="15" y="22"/>
                    <a:pt x="12" y="19"/>
                    <a:pt x="9" y="19"/>
                  </a:cubicBezTo>
                  <a:cubicBezTo>
                    <a:pt x="9" y="19"/>
                    <a:pt x="9" y="19"/>
                    <a:pt x="9" y="19"/>
                  </a:cubicBezTo>
                  <a:cubicBezTo>
                    <a:pt x="4" y="19"/>
                    <a:pt x="0" y="23"/>
                    <a:pt x="0" y="28"/>
                  </a:cubicBezTo>
                  <a:cubicBezTo>
                    <a:pt x="0" y="33"/>
                    <a:pt x="4" y="36"/>
                    <a:pt x="9" y="36"/>
                  </a:cubicBezTo>
                  <a:cubicBezTo>
                    <a:pt x="9" y="36"/>
                    <a:pt x="9" y="36"/>
                    <a:pt x="9" y="36"/>
                  </a:cubicBezTo>
                  <a:cubicBezTo>
                    <a:pt x="12" y="36"/>
                    <a:pt x="15" y="34"/>
                    <a:pt x="17" y="31"/>
                  </a:cubicBezTo>
                  <a:cubicBezTo>
                    <a:pt x="26" y="31"/>
                    <a:pt x="26" y="31"/>
                    <a:pt x="26" y="31"/>
                  </a:cubicBezTo>
                  <a:cubicBezTo>
                    <a:pt x="26" y="40"/>
                    <a:pt x="26" y="40"/>
                    <a:pt x="26" y="40"/>
                  </a:cubicBezTo>
                  <a:cubicBezTo>
                    <a:pt x="22" y="41"/>
                    <a:pt x="20" y="44"/>
                    <a:pt x="20" y="48"/>
                  </a:cubicBezTo>
                  <a:cubicBezTo>
                    <a:pt x="20" y="48"/>
                    <a:pt x="20" y="48"/>
                    <a:pt x="20" y="48"/>
                  </a:cubicBezTo>
                  <a:cubicBezTo>
                    <a:pt x="20" y="52"/>
                    <a:pt x="24" y="56"/>
                    <a:pt x="29" y="56"/>
                  </a:cubicBezTo>
                  <a:cubicBezTo>
                    <a:pt x="33" y="56"/>
                    <a:pt x="37" y="52"/>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9" y="36"/>
                  </a:cubicBezTo>
                  <a:cubicBezTo>
                    <a:pt x="49" y="36"/>
                    <a:pt x="49" y="36"/>
                    <a:pt x="49"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7" name="Freeform 62"/>
            <p:cNvSpPr>
              <a:spLocks/>
            </p:cNvSpPr>
            <p:nvPr/>
          </p:nvSpPr>
          <p:spPr bwMode="auto">
            <a:xfrm>
              <a:off x="2693988" y="695325"/>
              <a:ext cx="46038" cy="46038"/>
            </a:xfrm>
            <a:custGeom>
              <a:avLst/>
              <a:gdLst>
                <a:gd name="T0" fmla="*/ 56 w 56"/>
                <a:gd name="T1" fmla="*/ 28 h 56"/>
                <a:gd name="T2" fmla="*/ 48 w 56"/>
                <a:gd name="T3" fmla="*/ 19 h 56"/>
                <a:gd name="T4" fmla="*/ 48 w 56"/>
                <a:gd name="T5" fmla="*/ 19 h 56"/>
                <a:gd name="T6" fmla="*/ 40 w 56"/>
                <a:gd name="T7" fmla="*/ 25 h 56"/>
                <a:gd name="T8" fmla="*/ 31 w 56"/>
                <a:gd name="T9" fmla="*/ 25 h 56"/>
                <a:gd name="T10" fmla="*/ 31 w 56"/>
                <a:gd name="T11" fmla="*/ 16 h 56"/>
                <a:gd name="T12" fmla="*/ 36 w 56"/>
                <a:gd name="T13" fmla="*/ 8 h 56"/>
                <a:gd name="T14" fmla="*/ 36 w 56"/>
                <a:gd name="T15" fmla="*/ 8 h 56"/>
                <a:gd name="T16" fmla="*/ 28 w 56"/>
                <a:gd name="T17" fmla="*/ 0 h 56"/>
                <a:gd name="T18" fmla="*/ 19 w 56"/>
                <a:gd name="T19" fmla="*/ 8 h 56"/>
                <a:gd name="T20" fmla="*/ 19 w 56"/>
                <a:gd name="T21" fmla="*/ 8 h 56"/>
                <a:gd name="T22" fmla="*/ 25 w 56"/>
                <a:gd name="T23" fmla="*/ 16 h 56"/>
                <a:gd name="T24" fmla="*/ 25 w 56"/>
                <a:gd name="T25" fmla="*/ 25 h 56"/>
                <a:gd name="T26" fmla="*/ 16 w 56"/>
                <a:gd name="T27" fmla="*/ 25 h 56"/>
                <a:gd name="T28" fmla="*/ 8 w 56"/>
                <a:gd name="T29" fmla="*/ 19 h 56"/>
                <a:gd name="T30" fmla="*/ 8 w 56"/>
                <a:gd name="T31" fmla="*/ 19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19 w 56"/>
                <a:gd name="T45" fmla="*/ 48 h 56"/>
                <a:gd name="T46" fmla="*/ 19 w 56"/>
                <a:gd name="T47" fmla="*/ 48 h 56"/>
                <a:gd name="T48" fmla="*/ 28 w 56"/>
                <a:gd name="T49" fmla="*/ 56 h 56"/>
                <a:gd name="T50" fmla="*/ 36 w 56"/>
                <a:gd name="T51" fmla="*/ 48 h 56"/>
                <a:gd name="T52" fmla="*/ 36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2" y="19"/>
                    <a:pt x="48" y="19"/>
                  </a:cubicBezTo>
                  <a:cubicBezTo>
                    <a:pt x="48" y="19"/>
                    <a:pt x="48" y="19"/>
                    <a:pt x="48" y="19"/>
                  </a:cubicBezTo>
                  <a:cubicBezTo>
                    <a:pt x="44" y="19"/>
                    <a:pt x="41" y="22"/>
                    <a:pt x="40" y="25"/>
                  </a:cubicBezTo>
                  <a:cubicBezTo>
                    <a:pt x="31" y="25"/>
                    <a:pt x="31" y="25"/>
                    <a:pt x="31" y="25"/>
                  </a:cubicBezTo>
                  <a:cubicBezTo>
                    <a:pt x="31" y="16"/>
                    <a:pt x="31" y="16"/>
                    <a:pt x="31" y="16"/>
                  </a:cubicBezTo>
                  <a:cubicBezTo>
                    <a:pt x="34" y="15"/>
                    <a:pt x="36" y="11"/>
                    <a:pt x="36" y="8"/>
                  </a:cubicBezTo>
                  <a:cubicBezTo>
                    <a:pt x="36" y="8"/>
                    <a:pt x="36" y="8"/>
                    <a:pt x="36" y="8"/>
                  </a:cubicBezTo>
                  <a:cubicBezTo>
                    <a:pt x="36" y="3"/>
                    <a:pt x="33" y="0"/>
                    <a:pt x="28" y="0"/>
                  </a:cubicBezTo>
                  <a:cubicBezTo>
                    <a:pt x="23" y="0"/>
                    <a:pt x="19" y="3"/>
                    <a:pt x="19" y="8"/>
                  </a:cubicBezTo>
                  <a:cubicBezTo>
                    <a:pt x="19" y="8"/>
                    <a:pt x="19" y="8"/>
                    <a:pt x="19" y="8"/>
                  </a:cubicBezTo>
                  <a:cubicBezTo>
                    <a:pt x="19"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3" y="19"/>
                    <a:pt x="0" y="23"/>
                    <a:pt x="0" y="28"/>
                  </a:cubicBezTo>
                  <a:cubicBezTo>
                    <a:pt x="0" y="33"/>
                    <a:pt x="3"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19" y="44"/>
                    <a:pt x="19" y="48"/>
                  </a:cubicBezTo>
                  <a:cubicBezTo>
                    <a:pt x="19" y="48"/>
                    <a:pt x="19" y="48"/>
                    <a:pt x="19" y="48"/>
                  </a:cubicBezTo>
                  <a:cubicBezTo>
                    <a:pt x="19" y="52"/>
                    <a:pt x="23" y="56"/>
                    <a:pt x="28" y="56"/>
                  </a:cubicBezTo>
                  <a:cubicBezTo>
                    <a:pt x="33" y="56"/>
                    <a:pt x="36" y="52"/>
                    <a:pt x="36" y="48"/>
                  </a:cubicBezTo>
                  <a:cubicBezTo>
                    <a:pt x="36" y="48"/>
                    <a:pt x="36" y="48"/>
                    <a:pt x="36" y="48"/>
                  </a:cubicBezTo>
                  <a:cubicBezTo>
                    <a:pt x="36"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2"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Freeform 63"/>
            <p:cNvSpPr>
              <a:spLocks/>
            </p:cNvSpPr>
            <p:nvPr/>
          </p:nvSpPr>
          <p:spPr bwMode="auto">
            <a:xfrm>
              <a:off x="2784475" y="695325"/>
              <a:ext cx="44450" cy="46038"/>
            </a:xfrm>
            <a:custGeom>
              <a:avLst/>
              <a:gdLst>
                <a:gd name="T0" fmla="*/ 56 w 56"/>
                <a:gd name="T1" fmla="*/ 28 h 56"/>
                <a:gd name="T2" fmla="*/ 48 w 56"/>
                <a:gd name="T3" fmla="*/ 19 h 56"/>
                <a:gd name="T4" fmla="*/ 48 w 56"/>
                <a:gd name="T5" fmla="*/ 19 h 56"/>
                <a:gd name="T6" fmla="*/ 40 w 56"/>
                <a:gd name="T7" fmla="*/ 25 h 56"/>
                <a:gd name="T8" fmla="*/ 31 w 56"/>
                <a:gd name="T9" fmla="*/ 25 h 56"/>
                <a:gd name="T10" fmla="*/ 31 w 56"/>
                <a:gd name="T11" fmla="*/ 16 h 56"/>
                <a:gd name="T12" fmla="*/ 37 w 56"/>
                <a:gd name="T13" fmla="*/ 8 h 56"/>
                <a:gd name="T14" fmla="*/ 37 w 56"/>
                <a:gd name="T15" fmla="*/ 8 h 56"/>
                <a:gd name="T16" fmla="*/ 28 w 56"/>
                <a:gd name="T17" fmla="*/ 0 h 56"/>
                <a:gd name="T18" fmla="*/ 20 w 56"/>
                <a:gd name="T19" fmla="*/ 8 h 56"/>
                <a:gd name="T20" fmla="*/ 20 w 56"/>
                <a:gd name="T21" fmla="*/ 8 h 56"/>
                <a:gd name="T22" fmla="*/ 25 w 56"/>
                <a:gd name="T23" fmla="*/ 16 h 56"/>
                <a:gd name="T24" fmla="*/ 25 w 56"/>
                <a:gd name="T25" fmla="*/ 25 h 56"/>
                <a:gd name="T26" fmla="*/ 16 w 56"/>
                <a:gd name="T27" fmla="*/ 25 h 56"/>
                <a:gd name="T28" fmla="*/ 8 w 56"/>
                <a:gd name="T29" fmla="*/ 19 h 56"/>
                <a:gd name="T30" fmla="*/ 8 w 56"/>
                <a:gd name="T31" fmla="*/ 19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20 w 56"/>
                <a:gd name="T45" fmla="*/ 48 h 56"/>
                <a:gd name="T46" fmla="*/ 20 w 56"/>
                <a:gd name="T47" fmla="*/ 48 h 56"/>
                <a:gd name="T48" fmla="*/ 28 w 56"/>
                <a:gd name="T49" fmla="*/ 56 h 56"/>
                <a:gd name="T50" fmla="*/ 37 w 56"/>
                <a:gd name="T51" fmla="*/ 48 h 56"/>
                <a:gd name="T52" fmla="*/ 37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3" y="19"/>
                    <a:pt x="48" y="19"/>
                  </a:cubicBezTo>
                  <a:cubicBezTo>
                    <a:pt x="48" y="19"/>
                    <a:pt x="48" y="19"/>
                    <a:pt x="48" y="19"/>
                  </a:cubicBezTo>
                  <a:cubicBezTo>
                    <a:pt x="44" y="19"/>
                    <a:pt x="41" y="22"/>
                    <a:pt x="40" y="25"/>
                  </a:cubicBezTo>
                  <a:cubicBezTo>
                    <a:pt x="31" y="25"/>
                    <a:pt x="31" y="25"/>
                    <a:pt x="31" y="25"/>
                  </a:cubicBezTo>
                  <a:cubicBezTo>
                    <a:pt x="31" y="16"/>
                    <a:pt x="31" y="16"/>
                    <a:pt x="31" y="16"/>
                  </a:cubicBezTo>
                  <a:cubicBezTo>
                    <a:pt x="34" y="15"/>
                    <a:pt x="37" y="11"/>
                    <a:pt x="37" y="8"/>
                  </a:cubicBezTo>
                  <a:cubicBezTo>
                    <a:pt x="37" y="8"/>
                    <a:pt x="37" y="8"/>
                    <a:pt x="37" y="8"/>
                  </a:cubicBezTo>
                  <a:cubicBezTo>
                    <a:pt x="37" y="3"/>
                    <a:pt x="33" y="0"/>
                    <a:pt x="28" y="0"/>
                  </a:cubicBezTo>
                  <a:cubicBezTo>
                    <a:pt x="23"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4" y="19"/>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3" y="56"/>
                    <a:pt x="28" y="56"/>
                  </a:cubicBezTo>
                  <a:cubicBezTo>
                    <a:pt x="33" y="56"/>
                    <a:pt x="37" y="52"/>
                    <a:pt x="37" y="48"/>
                  </a:cubicBezTo>
                  <a:cubicBezTo>
                    <a:pt x="37" y="48"/>
                    <a:pt x="37" y="48"/>
                    <a:pt x="37" y="48"/>
                  </a:cubicBezTo>
                  <a:cubicBezTo>
                    <a:pt x="37"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3"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Freeform 64"/>
            <p:cNvSpPr>
              <a:spLocks/>
            </p:cNvSpPr>
            <p:nvPr/>
          </p:nvSpPr>
          <p:spPr bwMode="auto">
            <a:xfrm>
              <a:off x="2873375" y="695325"/>
              <a:ext cx="46038" cy="46038"/>
            </a:xfrm>
            <a:custGeom>
              <a:avLst/>
              <a:gdLst>
                <a:gd name="T0" fmla="*/ 57 w 57"/>
                <a:gd name="T1" fmla="*/ 28 h 56"/>
                <a:gd name="T2" fmla="*/ 48 w 57"/>
                <a:gd name="T3" fmla="*/ 19 h 56"/>
                <a:gd name="T4" fmla="*/ 48 w 57"/>
                <a:gd name="T5" fmla="*/ 19 h 56"/>
                <a:gd name="T6" fmla="*/ 40 w 57"/>
                <a:gd name="T7" fmla="*/ 25 h 56"/>
                <a:gd name="T8" fmla="*/ 31 w 57"/>
                <a:gd name="T9" fmla="*/ 25 h 56"/>
                <a:gd name="T10" fmla="*/ 31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19 h 56"/>
                <a:gd name="T30" fmla="*/ 8 w 57"/>
                <a:gd name="T31" fmla="*/ 19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1 w 57"/>
                <a:gd name="T55" fmla="*/ 40 h 56"/>
                <a:gd name="T56" fmla="*/ 31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8" y="19"/>
                  </a:cubicBezTo>
                  <a:cubicBezTo>
                    <a:pt x="48" y="19"/>
                    <a:pt x="48" y="19"/>
                    <a:pt x="48" y="19"/>
                  </a:cubicBezTo>
                  <a:cubicBezTo>
                    <a:pt x="45" y="19"/>
                    <a:pt x="42" y="22"/>
                    <a:pt x="40" y="25"/>
                  </a:cubicBezTo>
                  <a:cubicBezTo>
                    <a:pt x="31" y="25"/>
                    <a:pt x="31" y="25"/>
                    <a:pt x="31" y="25"/>
                  </a:cubicBezTo>
                  <a:cubicBezTo>
                    <a:pt x="31" y="16"/>
                    <a:pt x="31" y="16"/>
                    <a:pt x="31" y="16"/>
                  </a:cubicBezTo>
                  <a:cubicBezTo>
                    <a:pt x="35" y="15"/>
                    <a:pt x="37" y="11"/>
                    <a:pt x="37" y="8"/>
                  </a:cubicBezTo>
                  <a:cubicBezTo>
                    <a:pt x="37" y="8"/>
                    <a:pt x="37" y="8"/>
                    <a:pt x="37" y="8"/>
                  </a:cubicBezTo>
                  <a:cubicBezTo>
                    <a:pt x="37" y="3"/>
                    <a:pt x="33" y="0"/>
                    <a:pt x="28"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4" y="19"/>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8" y="56"/>
                  </a:cubicBezTo>
                  <a:cubicBezTo>
                    <a:pt x="33" y="56"/>
                    <a:pt x="37" y="52"/>
                    <a:pt x="37" y="48"/>
                  </a:cubicBezTo>
                  <a:cubicBezTo>
                    <a:pt x="37" y="48"/>
                    <a:pt x="37" y="48"/>
                    <a:pt x="37" y="48"/>
                  </a:cubicBezTo>
                  <a:cubicBezTo>
                    <a:pt x="37" y="44"/>
                    <a:pt x="35" y="41"/>
                    <a:pt x="31" y="40"/>
                  </a:cubicBezTo>
                  <a:cubicBezTo>
                    <a:pt x="31" y="31"/>
                    <a:pt x="31" y="31"/>
                    <a:pt x="31"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0" name="Freeform 65"/>
            <p:cNvSpPr>
              <a:spLocks/>
            </p:cNvSpPr>
            <p:nvPr/>
          </p:nvSpPr>
          <p:spPr bwMode="auto">
            <a:xfrm>
              <a:off x="2963863" y="695325"/>
              <a:ext cx="46038" cy="46038"/>
            </a:xfrm>
            <a:custGeom>
              <a:avLst/>
              <a:gdLst>
                <a:gd name="T0" fmla="*/ 57 w 57"/>
                <a:gd name="T1" fmla="*/ 28 h 56"/>
                <a:gd name="T2" fmla="*/ 48 w 57"/>
                <a:gd name="T3" fmla="*/ 19 h 56"/>
                <a:gd name="T4" fmla="*/ 48 w 57"/>
                <a:gd name="T5" fmla="*/ 19 h 56"/>
                <a:gd name="T6" fmla="*/ 41 w 57"/>
                <a:gd name="T7" fmla="*/ 25 h 56"/>
                <a:gd name="T8" fmla="*/ 32 w 57"/>
                <a:gd name="T9" fmla="*/ 25 h 56"/>
                <a:gd name="T10" fmla="*/ 32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9 w 57"/>
                <a:gd name="T29" fmla="*/ 19 h 56"/>
                <a:gd name="T30" fmla="*/ 9 w 57"/>
                <a:gd name="T31" fmla="*/ 19 h 56"/>
                <a:gd name="T32" fmla="*/ 0 w 57"/>
                <a:gd name="T33" fmla="*/ 28 h 56"/>
                <a:gd name="T34" fmla="*/ 9 w 57"/>
                <a:gd name="T35" fmla="*/ 36 h 56"/>
                <a:gd name="T36" fmla="*/ 9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8" y="19"/>
                  </a:cubicBezTo>
                  <a:cubicBezTo>
                    <a:pt x="48" y="19"/>
                    <a:pt x="48" y="19"/>
                    <a:pt x="48" y="19"/>
                  </a:cubicBezTo>
                  <a:cubicBezTo>
                    <a:pt x="45" y="19"/>
                    <a:pt x="42" y="22"/>
                    <a:pt x="41"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8"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9" y="19"/>
                  </a:cubicBezTo>
                  <a:cubicBezTo>
                    <a:pt x="9" y="19"/>
                    <a:pt x="9" y="19"/>
                    <a:pt x="9" y="19"/>
                  </a:cubicBezTo>
                  <a:cubicBezTo>
                    <a:pt x="4" y="19"/>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8" y="56"/>
                  </a:cubicBezTo>
                  <a:cubicBezTo>
                    <a:pt x="33" y="56"/>
                    <a:pt x="37" y="52"/>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1" name="Freeform 66"/>
            <p:cNvSpPr>
              <a:spLocks/>
            </p:cNvSpPr>
            <p:nvPr/>
          </p:nvSpPr>
          <p:spPr bwMode="auto">
            <a:xfrm>
              <a:off x="3052763" y="695325"/>
              <a:ext cx="46038" cy="46038"/>
            </a:xfrm>
            <a:custGeom>
              <a:avLst/>
              <a:gdLst>
                <a:gd name="T0" fmla="*/ 57 w 57"/>
                <a:gd name="T1" fmla="*/ 28 h 56"/>
                <a:gd name="T2" fmla="*/ 48 w 57"/>
                <a:gd name="T3" fmla="*/ 19 h 56"/>
                <a:gd name="T4" fmla="*/ 48 w 57"/>
                <a:gd name="T5" fmla="*/ 19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9 w 57"/>
                <a:gd name="T29" fmla="*/ 19 h 56"/>
                <a:gd name="T30" fmla="*/ 9 w 57"/>
                <a:gd name="T31" fmla="*/ 19 h 56"/>
                <a:gd name="T32" fmla="*/ 0 w 57"/>
                <a:gd name="T33" fmla="*/ 28 h 56"/>
                <a:gd name="T34" fmla="*/ 9 w 57"/>
                <a:gd name="T35" fmla="*/ 36 h 56"/>
                <a:gd name="T36" fmla="*/ 9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8" y="19"/>
                  </a:cubicBezTo>
                  <a:cubicBezTo>
                    <a:pt x="48" y="19"/>
                    <a:pt x="48" y="19"/>
                    <a:pt x="48" y="19"/>
                  </a:cubicBezTo>
                  <a:cubicBezTo>
                    <a:pt x="45" y="19"/>
                    <a:pt x="42" y="22"/>
                    <a:pt x="41"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9"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9" y="19"/>
                  </a:cubicBezTo>
                  <a:cubicBezTo>
                    <a:pt x="9" y="19"/>
                    <a:pt x="9" y="19"/>
                    <a:pt x="9" y="19"/>
                  </a:cubicBezTo>
                  <a:cubicBezTo>
                    <a:pt x="4" y="19"/>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9" y="56"/>
                  </a:cubicBezTo>
                  <a:cubicBezTo>
                    <a:pt x="33" y="56"/>
                    <a:pt x="37" y="52"/>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2" name="Freeform 67"/>
            <p:cNvSpPr>
              <a:spLocks/>
            </p:cNvSpPr>
            <p:nvPr/>
          </p:nvSpPr>
          <p:spPr bwMode="auto">
            <a:xfrm>
              <a:off x="3141663" y="695325"/>
              <a:ext cx="46038" cy="46038"/>
            </a:xfrm>
            <a:custGeom>
              <a:avLst/>
              <a:gdLst>
                <a:gd name="T0" fmla="*/ 57 w 57"/>
                <a:gd name="T1" fmla="*/ 28 h 56"/>
                <a:gd name="T2" fmla="*/ 49 w 57"/>
                <a:gd name="T3" fmla="*/ 19 h 56"/>
                <a:gd name="T4" fmla="*/ 49 w 57"/>
                <a:gd name="T5" fmla="*/ 19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6 w 57"/>
                <a:gd name="T23" fmla="*/ 16 h 56"/>
                <a:gd name="T24" fmla="*/ 26 w 57"/>
                <a:gd name="T25" fmla="*/ 25 h 56"/>
                <a:gd name="T26" fmla="*/ 17 w 57"/>
                <a:gd name="T27" fmla="*/ 25 h 56"/>
                <a:gd name="T28" fmla="*/ 9 w 57"/>
                <a:gd name="T29" fmla="*/ 19 h 56"/>
                <a:gd name="T30" fmla="*/ 9 w 57"/>
                <a:gd name="T31" fmla="*/ 19 h 56"/>
                <a:gd name="T32" fmla="*/ 0 w 57"/>
                <a:gd name="T33" fmla="*/ 28 h 56"/>
                <a:gd name="T34" fmla="*/ 9 w 57"/>
                <a:gd name="T35" fmla="*/ 36 h 56"/>
                <a:gd name="T36" fmla="*/ 9 w 57"/>
                <a:gd name="T37" fmla="*/ 36 h 56"/>
                <a:gd name="T38" fmla="*/ 17 w 57"/>
                <a:gd name="T39" fmla="*/ 31 h 56"/>
                <a:gd name="T40" fmla="*/ 26 w 57"/>
                <a:gd name="T41" fmla="*/ 31 h 56"/>
                <a:gd name="T42" fmla="*/ 26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9 w 57"/>
                <a:gd name="T61" fmla="*/ 36 h 56"/>
                <a:gd name="T62" fmla="*/ 49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9" y="19"/>
                  </a:cubicBezTo>
                  <a:cubicBezTo>
                    <a:pt x="49" y="19"/>
                    <a:pt x="49" y="19"/>
                    <a:pt x="49" y="19"/>
                  </a:cubicBezTo>
                  <a:cubicBezTo>
                    <a:pt x="45" y="19"/>
                    <a:pt x="42" y="22"/>
                    <a:pt x="41"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9" y="0"/>
                  </a:cubicBezTo>
                  <a:cubicBezTo>
                    <a:pt x="24" y="0"/>
                    <a:pt x="20" y="3"/>
                    <a:pt x="20" y="8"/>
                  </a:cubicBezTo>
                  <a:cubicBezTo>
                    <a:pt x="20" y="8"/>
                    <a:pt x="20" y="8"/>
                    <a:pt x="20" y="8"/>
                  </a:cubicBezTo>
                  <a:cubicBezTo>
                    <a:pt x="20" y="11"/>
                    <a:pt x="22" y="15"/>
                    <a:pt x="26" y="16"/>
                  </a:cubicBezTo>
                  <a:cubicBezTo>
                    <a:pt x="26" y="25"/>
                    <a:pt x="26" y="25"/>
                    <a:pt x="26" y="25"/>
                  </a:cubicBezTo>
                  <a:cubicBezTo>
                    <a:pt x="17" y="25"/>
                    <a:pt x="17" y="25"/>
                    <a:pt x="17" y="25"/>
                  </a:cubicBezTo>
                  <a:cubicBezTo>
                    <a:pt x="15" y="22"/>
                    <a:pt x="12" y="19"/>
                    <a:pt x="9" y="19"/>
                  </a:cubicBezTo>
                  <a:cubicBezTo>
                    <a:pt x="9" y="19"/>
                    <a:pt x="9" y="19"/>
                    <a:pt x="9" y="19"/>
                  </a:cubicBezTo>
                  <a:cubicBezTo>
                    <a:pt x="4" y="19"/>
                    <a:pt x="0" y="23"/>
                    <a:pt x="0" y="28"/>
                  </a:cubicBezTo>
                  <a:cubicBezTo>
                    <a:pt x="0" y="33"/>
                    <a:pt x="4" y="36"/>
                    <a:pt x="9" y="36"/>
                  </a:cubicBezTo>
                  <a:cubicBezTo>
                    <a:pt x="9" y="36"/>
                    <a:pt x="9" y="36"/>
                    <a:pt x="9" y="36"/>
                  </a:cubicBezTo>
                  <a:cubicBezTo>
                    <a:pt x="12" y="36"/>
                    <a:pt x="15" y="34"/>
                    <a:pt x="17" y="31"/>
                  </a:cubicBezTo>
                  <a:cubicBezTo>
                    <a:pt x="26" y="31"/>
                    <a:pt x="26" y="31"/>
                    <a:pt x="26" y="31"/>
                  </a:cubicBezTo>
                  <a:cubicBezTo>
                    <a:pt x="26" y="40"/>
                    <a:pt x="26" y="40"/>
                    <a:pt x="26" y="40"/>
                  </a:cubicBezTo>
                  <a:cubicBezTo>
                    <a:pt x="22" y="41"/>
                    <a:pt x="20" y="44"/>
                    <a:pt x="20" y="48"/>
                  </a:cubicBezTo>
                  <a:cubicBezTo>
                    <a:pt x="20" y="48"/>
                    <a:pt x="20" y="48"/>
                    <a:pt x="20" y="48"/>
                  </a:cubicBezTo>
                  <a:cubicBezTo>
                    <a:pt x="20" y="52"/>
                    <a:pt x="24" y="56"/>
                    <a:pt x="29" y="56"/>
                  </a:cubicBezTo>
                  <a:cubicBezTo>
                    <a:pt x="33" y="56"/>
                    <a:pt x="37" y="52"/>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9" y="36"/>
                  </a:cubicBezTo>
                  <a:cubicBezTo>
                    <a:pt x="49" y="36"/>
                    <a:pt x="49" y="36"/>
                    <a:pt x="49"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3" name="Freeform 68"/>
            <p:cNvSpPr>
              <a:spLocks/>
            </p:cNvSpPr>
            <p:nvPr/>
          </p:nvSpPr>
          <p:spPr bwMode="auto">
            <a:xfrm>
              <a:off x="3232150" y="695325"/>
              <a:ext cx="46038" cy="46038"/>
            </a:xfrm>
            <a:custGeom>
              <a:avLst/>
              <a:gdLst>
                <a:gd name="T0" fmla="*/ 56 w 56"/>
                <a:gd name="T1" fmla="*/ 28 h 56"/>
                <a:gd name="T2" fmla="*/ 48 w 56"/>
                <a:gd name="T3" fmla="*/ 19 h 56"/>
                <a:gd name="T4" fmla="*/ 48 w 56"/>
                <a:gd name="T5" fmla="*/ 19 h 56"/>
                <a:gd name="T6" fmla="*/ 40 w 56"/>
                <a:gd name="T7" fmla="*/ 25 h 56"/>
                <a:gd name="T8" fmla="*/ 31 w 56"/>
                <a:gd name="T9" fmla="*/ 25 h 56"/>
                <a:gd name="T10" fmla="*/ 31 w 56"/>
                <a:gd name="T11" fmla="*/ 16 h 56"/>
                <a:gd name="T12" fmla="*/ 36 w 56"/>
                <a:gd name="T13" fmla="*/ 8 h 56"/>
                <a:gd name="T14" fmla="*/ 36 w 56"/>
                <a:gd name="T15" fmla="*/ 8 h 56"/>
                <a:gd name="T16" fmla="*/ 28 w 56"/>
                <a:gd name="T17" fmla="*/ 0 h 56"/>
                <a:gd name="T18" fmla="*/ 19 w 56"/>
                <a:gd name="T19" fmla="*/ 8 h 56"/>
                <a:gd name="T20" fmla="*/ 19 w 56"/>
                <a:gd name="T21" fmla="*/ 8 h 56"/>
                <a:gd name="T22" fmla="*/ 25 w 56"/>
                <a:gd name="T23" fmla="*/ 16 h 56"/>
                <a:gd name="T24" fmla="*/ 25 w 56"/>
                <a:gd name="T25" fmla="*/ 25 h 56"/>
                <a:gd name="T26" fmla="*/ 16 w 56"/>
                <a:gd name="T27" fmla="*/ 25 h 56"/>
                <a:gd name="T28" fmla="*/ 8 w 56"/>
                <a:gd name="T29" fmla="*/ 19 h 56"/>
                <a:gd name="T30" fmla="*/ 8 w 56"/>
                <a:gd name="T31" fmla="*/ 19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19 w 56"/>
                <a:gd name="T45" fmla="*/ 48 h 56"/>
                <a:gd name="T46" fmla="*/ 19 w 56"/>
                <a:gd name="T47" fmla="*/ 48 h 56"/>
                <a:gd name="T48" fmla="*/ 28 w 56"/>
                <a:gd name="T49" fmla="*/ 56 h 56"/>
                <a:gd name="T50" fmla="*/ 36 w 56"/>
                <a:gd name="T51" fmla="*/ 48 h 56"/>
                <a:gd name="T52" fmla="*/ 36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2" y="19"/>
                    <a:pt x="48" y="19"/>
                  </a:cubicBezTo>
                  <a:cubicBezTo>
                    <a:pt x="48" y="19"/>
                    <a:pt x="48" y="19"/>
                    <a:pt x="48" y="19"/>
                  </a:cubicBezTo>
                  <a:cubicBezTo>
                    <a:pt x="44" y="19"/>
                    <a:pt x="41" y="22"/>
                    <a:pt x="40" y="25"/>
                  </a:cubicBezTo>
                  <a:cubicBezTo>
                    <a:pt x="31" y="25"/>
                    <a:pt x="31" y="25"/>
                    <a:pt x="31" y="25"/>
                  </a:cubicBezTo>
                  <a:cubicBezTo>
                    <a:pt x="31" y="16"/>
                    <a:pt x="31" y="16"/>
                    <a:pt x="31" y="16"/>
                  </a:cubicBezTo>
                  <a:cubicBezTo>
                    <a:pt x="34" y="15"/>
                    <a:pt x="36" y="11"/>
                    <a:pt x="36" y="8"/>
                  </a:cubicBezTo>
                  <a:cubicBezTo>
                    <a:pt x="36" y="8"/>
                    <a:pt x="36" y="8"/>
                    <a:pt x="36" y="8"/>
                  </a:cubicBezTo>
                  <a:cubicBezTo>
                    <a:pt x="36" y="3"/>
                    <a:pt x="33" y="0"/>
                    <a:pt x="28" y="0"/>
                  </a:cubicBezTo>
                  <a:cubicBezTo>
                    <a:pt x="23" y="0"/>
                    <a:pt x="19" y="3"/>
                    <a:pt x="19" y="8"/>
                  </a:cubicBezTo>
                  <a:cubicBezTo>
                    <a:pt x="19" y="8"/>
                    <a:pt x="19" y="8"/>
                    <a:pt x="19" y="8"/>
                  </a:cubicBezTo>
                  <a:cubicBezTo>
                    <a:pt x="19"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3" y="19"/>
                    <a:pt x="0" y="23"/>
                    <a:pt x="0" y="28"/>
                  </a:cubicBezTo>
                  <a:cubicBezTo>
                    <a:pt x="0" y="33"/>
                    <a:pt x="3"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19" y="44"/>
                    <a:pt x="19" y="48"/>
                  </a:cubicBezTo>
                  <a:cubicBezTo>
                    <a:pt x="19" y="48"/>
                    <a:pt x="19" y="48"/>
                    <a:pt x="19" y="48"/>
                  </a:cubicBezTo>
                  <a:cubicBezTo>
                    <a:pt x="19" y="52"/>
                    <a:pt x="23" y="56"/>
                    <a:pt x="28" y="56"/>
                  </a:cubicBezTo>
                  <a:cubicBezTo>
                    <a:pt x="33" y="56"/>
                    <a:pt x="36" y="52"/>
                    <a:pt x="36" y="48"/>
                  </a:cubicBezTo>
                  <a:cubicBezTo>
                    <a:pt x="36" y="48"/>
                    <a:pt x="36" y="48"/>
                    <a:pt x="36" y="48"/>
                  </a:cubicBezTo>
                  <a:cubicBezTo>
                    <a:pt x="36"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2"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Freeform 69"/>
            <p:cNvSpPr>
              <a:spLocks/>
            </p:cNvSpPr>
            <p:nvPr/>
          </p:nvSpPr>
          <p:spPr bwMode="auto">
            <a:xfrm>
              <a:off x="3322638" y="695325"/>
              <a:ext cx="44450" cy="46038"/>
            </a:xfrm>
            <a:custGeom>
              <a:avLst/>
              <a:gdLst>
                <a:gd name="T0" fmla="*/ 56 w 56"/>
                <a:gd name="T1" fmla="*/ 28 h 56"/>
                <a:gd name="T2" fmla="*/ 48 w 56"/>
                <a:gd name="T3" fmla="*/ 19 h 56"/>
                <a:gd name="T4" fmla="*/ 48 w 56"/>
                <a:gd name="T5" fmla="*/ 19 h 56"/>
                <a:gd name="T6" fmla="*/ 40 w 56"/>
                <a:gd name="T7" fmla="*/ 25 h 56"/>
                <a:gd name="T8" fmla="*/ 31 w 56"/>
                <a:gd name="T9" fmla="*/ 25 h 56"/>
                <a:gd name="T10" fmla="*/ 31 w 56"/>
                <a:gd name="T11" fmla="*/ 16 h 56"/>
                <a:gd name="T12" fmla="*/ 37 w 56"/>
                <a:gd name="T13" fmla="*/ 8 h 56"/>
                <a:gd name="T14" fmla="*/ 37 w 56"/>
                <a:gd name="T15" fmla="*/ 8 h 56"/>
                <a:gd name="T16" fmla="*/ 28 w 56"/>
                <a:gd name="T17" fmla="*/ 0 h 56"/>
                <a:gd name="T18" fmla="*/ 20 w 56"/>
                <a:gd name="T19" fmla="*/ 8 h 56"/>
                <a:gd name="T20" fmla="*/ 20 w 56"/>
                <a:gd name="T21" fmla="*/ 8 h 56"/>
                <a:gd name="T22" fmla="*/ 25 w 56"/>
                <a:gd name="T23" fmla="*/ 16 h 56"/>
                <a:gd name="T24" fmla="*/ 25 w 56"/>
                <a:gd name="T25" fmla="*/ 25 h 56"/>
                <a:gd name="T26" fmla="*/ 16 w 56"/>
                <a:gd name="T27" fmla="*/ 25 h 56"/>
                <a:gd name="T28" fmla="*/ 8 w 56"/>
                <a:gd name="T29" fmla="*/ 19 h 56"/>
                <a:gd name="T30" fmla="*/ 8 w 56"/>
                <a:gd name="T31" fmla="*/ 19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20 w 56"/>
                <a:gd name="T45" fmla="*/ 48 h 56"/>
                <a:gd name="T46" fmla="*/ 20 w 56"/>
                <a:gd name="T47" fmla="*/ 48 h 56"/>
                <a:gd name="T48" fmla="*/ 28 w 56"/>
                <a:gd name="T49" fmla="*/ 56 h 56"/>
                <a:gd name="T50" fmla="*/ 37 w 56"/>
                <a:gd name="T51" fmla="*/ 48 h 56"/>
                <a:gd name="T52" fmla="*/ 37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3" y="19"/>
                    <a:pt x="48" y="19"/>
                  </a:cubicBezTo>
                  <a:cubicBezTo>
                    <a:pt x="48" y="19"/>
                    <a:pt x="48" y="19"/>
                    <a:pt x="48" y="19"/>
                  </a:cubicBezTo>
                  <a:cubicBezTo>
                    <a:pt x="44" y="19"/>
                    <a:pt x="41" y="22"/>
                    <a:pt x="40" y="25"/>
                  </a:cubicBezTo>
                  <a:cubicBezTo>
                    <a:pt x="31" y="25"/>
                    <a:pt x="31" y="25"/>
                    <a:pt x="31" y="25"/>
                  </a:cubicBezTo>
                  <a:cubicBezTo>
                    <a:pt x="31" y="16"/>
                    <a:pt x="31" y="16"/>
                    <a:pt x="31" y="16"/>
                  </a:cubicBezTo>
                  <a:cubicBezTo>
                    <a:pt x="34" y="15"/>
                    <a:pt x="37" y="11"/>
                    <a:pt x="37" y="8"/>
                  </a:cubicBezTo>
                  <a:cubicBezTo>
                    <a:pt x="37" y="8"/>
                    <a:pt x="37" y="8"/>
                    <a:pt x="37" y="8"/>
                  </a:cubicBezTo>
                  <a:cubicBezTo>
                    <a:pt x="37" y="3"/>
                    <a:pt x="33" y="0"/>
                    <a:pt x="28" y="0"/>
                  </a:cubicBezTo>
                  <a:cubicBezTo>
                    <a:pt x="23"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4" y="19"/>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3" y="56"/>
                    <a:pt x="28" y="56"/>
                  </a:cubicBezTo>
                  <a:cubicBezTo>
                    <a:pt x="33" y="56"/>
                    <a:pt x="37" y="52"/>
                    <a:pt x="37" y="48"/>
                  </a:cubicBezTo>
                  <a:cubicBezTo>
                    <a:pt x="37" y="48"/>
                    <a:pt x="37" y="48"/>
                    <a:pt x="37" y="48"/>
                  </a:cubicBezTo>
                  <a:cubicBezTo>
                    <a:pt x="37"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3"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Freeform 70"/>
            <p:cNvSpPr>
              <a:spLocks/>
            </p:cNvSpPr>
            <p:nvPr/>
          </p:nvSpPr>
          <p:spPr bwMode="auto">
            <a:xfrm>
              <a:off x="3411538" y="695325"/>
              <a:ext cx="46038" cy="46038"/>
            </a:xfrm>
            <a:custGeom>
              <a:avLst/>
              <a:gdLst>
                <a:gd name="T0" fmla="*/ 57 w 57"/>
                <a:gd name="T1" fmla="*/ 28 h 56"/>
                <a:gd name="T2" fmla="*/ 48 w 57"/>
                <a:gd name="T3" fmla="*/ 19 h 56"/>
                <a:gd name="T4" fmla="*/ 48 w 57"/>
                <a:gd name="T5" fmla="*/ 19 h 56"/>
                <a:gd name="T6" fmla="*/ 40 w 57"/>
                <a:gd name="T7" fmla="*/ 25 h 56"/>
                <a:gd name="T8" fmla="*/ 31 w 57"/>
                <a:gd name="T9" fmla="*/ 25 h 56"/>
                <a:gd name="T10" fmla="*/ 31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19 h 56"/>
                <a:gd name="T30" fmla="*/ 8 w 57"/>
                <a:gd name="T31" fmla="*/ 19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1 w 57"/>
                <a:gd name="T55" fmla="*/ 40 h 56"/>
                <a:gd name="T56" fmla="*/ 31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8" y="19"/>
                  </a:cubicBezTo>
                  <a:cubicBezTo>
                    <a:pt x="48" y="19"/>
                    <a:pt x="48" y="19"/>
                    <a:pt x="48" y="19"/>
                  </a:cubicBezTo>
                  <a:cubicBezTo>
                    <a:pt x="45" y="19"/>
                    <a:pt x="42" y="22"/>
                    <a:pt x="40" y="25"/>
                  </a:cubicBezTo>
                  <a:cubicBezTo>
                    <a:pt x="31" y="25"/>
                    <a:pt x="31" y="25"/>
                    <a:pt x="31" y="25"/>
                  </a:cubicBezTo>
                  <a:cubicBezTo>
                    <a:pt x="31" y="16"/>
                    <a:pt x="31" y="16"/>
                    <a:pt x="31" y="16"/>
                  </a:cubicBezTo>
                  <a:cubicBezTo>
                    <a:pt x="35" y="15"/>
                    <a:pt x="37" y="11"/>
                    <a:pt x="37" y="8"/>
                  </a:cubicBezTo>
                  <a:cubicBezTo>
                    <a:pt x="37" y="8"/>
                    <a:pt x="37" y="8"/>
                    <a:pt x="37" y="8"/>
                  </a:cubicBezTo>
                  <a:cubicBezTo>
                    <a:pt x="37" y="3"/>
                    <a:pt x="33" y="0"/>
                    <a:pt x="28"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4" y="19"/>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8" y="56"/>
                  </a:cubicBezTo>
                  <a:cubicBezTo>
                    <a:pt x="33" y="56"/>
                    <a:pt x="37" y="52"/>
                    <a:pt x="37" y="48"/>
                  </a:cubicBezTo>
                  <a:cubicBezTo>
                    <a:pt x="37" y="48"/>
                    <a:pt x="37" y="48"/>
                    <a:pt x="37" y="48"/>
                  </a:cubicBezTo>
                  <a:cubicBezTo>
                    <a:pt x="37" y="44"/>
                    <a:pt x="35" y="41"/>
                    <a:pt x="31" y="40"/>
                  </a:cubicBezTo>
                  <a:cubicBezTo>
                    <a:pt x="31" y="31"/>
                    <a:pt x="31" y="31"/>
                    <a:pt x="31"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6" name="Freeform 71"/>
            <p:cNvSpPr>
              <a:spLocks/>
            </p:cNvSpPr>
            <p:nvPr/>
          </p:nvSpPr>
          <p:spPr bwMode="auto">
            <a:xfrm>
              <a:off x="3502025" y="695325"/>
              <a:ext cx="46038" cy="46038"/>
            </a:xfrm>
            <a:custGeom>
              <a:avLst/>
              <a:gdLst>
                <a:gd name="T0" fmla="*/ 57 w 57"/>
                <a:gd name="T1" fmla="*/ 28 h 56"/>
                <a:gd name="T2" fmla="*/ 48 w 57"/>
                <a:gd name="T3" fmla="*/ 19 h 56"/>
                <a:gd name="T4" fmla="*/ 48 w 57"/>
                <a:gd name="T5" fmla="*/ 19 h 56"/>
                <a:gd name="T6" fmla="*/ 40 w 57"/>
                <a:gd name="T7" fmla="*/ 25 h 56"/>
                <a:gd name="T8" fmla="*/ 32 w 57"/>
                <a:gd name="T9" fmla="*/ 25 h 56"/>
                <a:gd name="T10" fmla="*/ 32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19 h 56"/>
                <a:gd name="T30" fmla="*/ 8 w 57"/>
                <a:gd name="T31" fmla="*/ 19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2 w 57"/>
                <a:gd name="T55" fmla="*/ 40 h 56"/>
                <a:gd name="T56" fmla="*/ 32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19"/>
                    <a:pt x="48" y="19"/>
                  </a:cubicBezTo>
                  <a:cubicBezTo>
                    <a:pt x="48" y="19"/>
                    <a:pt x="48" y="19"/>
                    <a:pt x="48" y="19"/>
                  </a:cubicBezTo>
                  <a:cubicBezTo>
                    <a:pt x="45" y="19"/>
                    <a:pt x="42" y="22"/>
                    <a:pt x="40"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8"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8" y="19"/>
                  </a:cubicBezTo>
                  <a:cubicBezTo>
                    <a:pt x="8" y="19"/>
                    <a:pt x="8" y="19"/>
                    <a:pt x="8" y="19"/>
                  </a:cubicBezTo>
                  <a:cubicBezTo>
                    <a:pt x="4" y="19"/>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8" y="56"/>
                  </a:cubicBezTo>
                  <a:cubicBezTo>
                    <a:pt x="33" y="56"/>
                    <a:pt x="37" y="52"/>
                    <a:pt x="37" y="48"/>
                  </a:cubicBezTo>
                  <a:cubicBezTo>
                    <a:pt x="37" y="48"/>
                    <a:pt x="37" y="48"/>
                    <a:pt x="37" y="48"/>
                  </a:cubicBezTo>
                  <a:cubicBezTo>
                    <a:pt x="37" y="44"/>
                    <a:pt x="35" y="41"/>
                    <a:pt x="32" y="40"/>
                  </a:cubicBezTo>
                  <a:cubicBezTo>
                    <a:pt x="32" y="31"/>
                    <a:pt x="32" y="31"/>
                    <a:pt x="32"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7" name="Freeform 72"/>
            <p:cNvSpPr>
              <a:spLocks/>
            </p:cNvSpPr>
            <p:nvPr/>
          </p:nvSpPr>
          <p:spPr bwMode="auto">
            <a:xfrm>
              <a:off x="3590925" y="695325"/>
              <a:ext cx="46038" cy="46038"/>
            </a:xfrm>
            <a:custGeom>
              <a:avLst/>
              <a:gdLst>
                <a:gd name="T0" fmla="*/ 48 w 57"/>
                <a:gd name="T1" fmla="*/ 19 h 56"/>
                <a:gd name="T2" fmla="*/ 48 w 57"/>
                <a:gd name="T3" fmla="*/ 19 h 56"/>
                <a:gd name="T4" fmla="*/ 41 w 57"/>
                <a:gd name="T5" fmla="*/ 25 h 56"/>
                <a:gd name="T6" fmla="*/ 32 w 57"/>
                <a:gd name="T7" fmla="*/ 25 h 56"/>
                <a:gd name="T8" fmla="*/ 32 w 57"/>
                <a:gd name="T9" fmla="*/ 16 h 56"/>
                <a:gd name="T10" fmla="*/ 37 w 57"/>
                <a:gd name="T11" fmla="*/ 8 h 56"/>
                <a:gd name="T12" fmla="*/ 37 w 57"/>
                <a:gd name="T13" fmla="*/ 8 h 56"/>
                <a:gd name="T14" fmla="*/ 29 w 57"/>
                <a:gd name="T15" fmla="*/ 0 h 56"/>
                <a:gd name="T16" fmla="*/ 20 w 57"/>
                <a:gd name="T17" fmla="*/ 8 h 56"/>
                <a:gd name="T18" fmla="*/ 20 w 57"/>
                <a:gd name="T19" fmla="*/ 8 h 56"/>
                <a:gd name="T20" fmla="*/ 25 w 57"/>
                <a:gd name="T21" fmla="*/ 16 h 56"/>
                <a:gd name="T22" fmla="*/ 25 w 57"/>
                <a:gd name="T23" fmla="*/ 25 h 56"/>
                <a:gd name="T24" fmla="*/ 16 w 57"/>
                <a:gd name="T25" fmla="*/ 25 h 56"/>
                <a:gd name="T26" fmla="*/ 9 w 57"/>
                <a:gd name="T27" fmla="*/ 19 h 56"/>
                <a:gd name="T28" fmla="*/ 9 w 57"/>
                <a:gd name="T29" fmla="*/ 19 h 56"/>
                <a:gd name="T30" fmla="*/ 0 w 57"/>
                <a:gd name="T31" fmla="*/ 28 h 56"/>
                <a:gd name="T32" fmla="*/ 9 w 57"/>
                <a:gd name="T33" fmla="*/ 36 h 56"/>
                <a:gd name="T34" fmla="*/ 9 w 57"/>
                <a:gd name="T35" fmla="*/ 36 h 56"/>
                <a:gd name="T36" fmla="*/ 16 w 57"/>
                <a:gd name="T37" fmla="*/ 31 h 56"/>
                <a:gd name="T38" fmla="*/ 25 w 57"/>
                <a:gd name="T39" fmla="*/ 31 h 56"/>
                <a:gd name="T40" fmla="*/ 25 w 57"/>
                <a:gd name="T41" fmla="*/ 40 h 56"/>
                <a:gd name="T42" fmla="*/ 20 w 57"/>
                <a:gd name="T43" fmla="*/ 48 h 56"/>
                <a:gd name="T44" fmla="*/ 20 w 57"/>
                <a:gd name="T45" fmla="*/ 48 h 56"/>
                <a:gd name="T46" fmla="*/ 29 w 57"/>
                <a:gd name="T47" fmla="*/ 56 h 56"/>
                <a:gd name="T48" fmla="*/ 37 w 57"/>
                <a:gd name="T49" fmla="*/ 48 h 56"/>
                <a:gd name="T50" fmla="*/ 37 w 57"/>
                <a:gd name="T51" fmla="*/ 48 h 56"/>
                <a:gd name="T52" fmla="*/ 32 w 57"/>
                <a:gd name="T53" fmla="*/ 40 h 56"/>
                <a:gd name="T54" fmla="*/ 32 w 57"/>
                <a:gd name="T55" fmla="*/ 31 h 56"/>
                <a:gd name="T56" fmla="*/ 41 w 57"/>
                <a:gd name="T57" fmla="*/ 31 h 56"/>
                <a:gd name="T58" fmla="*/ 48 w 57"/>
                <a:gd name="T59" fmla="*/ 36 h 56"/>
                <a:gd name="T60" fmla="*/ 48 w 57"/>
                <a:gd name="T61" fmla="*/ 36 h 56"/>
                <a:gd name="T62" fmla="*/ 57 w 57"/>
                <a:gd name="T63" fmla="*/ 28 h 56"/>
                <a:gd name="T64" fmla="*/ 48 w 57"/>
                <a:gd name="T65" fmla="*/ 19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48" y="19"/>
                  </a:moveTo>
                  <a:cubicBezTo>
                    <a:pt x="48" y="19"/>
                    <a:pt x="48" y="19"/>
                    <a:pt x="48" y="19"/>
                  </a:cubicBezTo>
                  <a:cubicBezTo>
                    <a:pt x="45" y="19"/>
                    <a:pt x="42" y="22"/>
                    <a:pt x="41" y="25"/>
                  </a:cubicBezTo>
                  <a:cubicBezTo>
                    <a:pt x="32" y="25"/>
                    <a:pt x="32" y="25"/>
                    <a:pt x="32" y="25"/>
                  </a:cubicBezTo>
                  <a:cubicBezTo>
                    <a:pt x="32" y="16"/>
                    <a:pt x="32" y="16"/>
                    <a:pt x="32" y="16"/>
                  </a:cubicBezTo>
                  <a:cubicBezTo>
                    <a:pt x="35" y="15"/>
                    <a:pt x="37" y="11"/>
                    <a:pt x="37" y="8"/>
                  </a:cubicBezTo>
                  <a:cubicBezTo>
                    <a:pt x="37" y="8"/>
                    <a:pt x="37" y="8"/>
                    <a:pt x="37" y="8"/>
                  </a:cubicBezTo>
                  <a:cubicBezTo>
                    <a:pt x="37" y="3"/>
                    <a:pt x="33" y="0"/>
                    <a:pt x="29" y="0"/>
                  </a:cubicBezTo>
                  <a:cubicBezTo>
                    <a:pt x="24" y="0"/>
                    <a:pt x="20" y="3"/>
                    <a:pt x="20" y="8"/>
                  </a:cubicBezTo>
                  <a:cubicBezTo>
                    <a:pt x="20" y="8"/>
                    <a:pt x="20" y="8"/>
                    <a:pt x="20" y="8"/>
                  </a:cubicBezTo>
                  <a:cubicBezTo>
                    <a:pt x="20" y="11"/>
                    <a:pt x="22" y="15"/>
                    <a:pt x="25" y="16"/>
                  </a:cubicBezTo>
                  <a:cubicBezTo>
                    <a:pt x="25" y="25"/>
                    <a:pt x="25" y="25"/>
                    <a:pt x="25" y="25"/>
                  </a:cubicBezTo>
                  <a:cubicBezTo>
                    <a:pt x="16" y="25"/>
                    <a:pt x="16" y="25"/>
                    <a:pt x="16" y="25"/>
                  </a:cubicBezTo>
                  <a:cubicBezTo>
                    <a:pt x="15" y="22"/>
                    <a:pt x="12" y="19"/>
                    <a:pt x="9" y="19"/>
                  </a:cubicBezTo>
                  <a:cubicBezTo>
                    <a:pt x="9" y="19"/>
                    <a:pt x="9" y="19"/>
                    <a:pt x="9" y="19"/>
                  </a:cubicBezTo>
                  <a:cubicBezTo>
                    <a:pt x="4" y="19"/>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2"/>
                    <a:pt x="24" y="56"/>
                    <a:pt x="29" y="56"/>
                  </a:cubicBezTo>
                  <a:cubicBezTo>
                    <a:pt x="33" y="56"/>
                    <a:pt x="37" y="52"/>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ubicBezTo>
                    <a:pt x="57" y="23"/>
                    <a:pt x="53" y="19"/>
                    <a:pt x="48"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Freeform 73"/>
            <p:cNvSpPr>
              <a:spLocks/>
            </p:cNvSpPr>
            <p:nvPr/>
          </p:nvSpPr>
          <p:spPr bwMode="auto">
            <a:xfrm>
              <a:off x="2603500" y="785813"/>
              <a:ext cx="46038" cy="44450"/>
            </a:xfrm>
            <a:custGeom>
              <a:avLst/>
              <a:gdLst>
                <a:gd name="T0" fmla="*/ 57 w 57"/>
                <a:gd name="T1" fmla="*/ 28 h 56"/>
                <a:gd name="T2" fmla="*/ 49 w 57"/>
                <a:gd name="T3" fmla="*/ 20 h 56"/>
                <a:gd name="T4" fmla="*/ 49 w 57"/>
                <a:gd name="T5" fmla="*/ 20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6 w 57"/>
                <a:gd name="T23" fmla="*/ 16 h 56"/>
                <a:gd name="T24" fmla="*/ 26 w 57"/>
                <a:gd name="T25" fmla="*/ 25 h 56"/>
                <a:gd name="T26" fmla="*/ 17 w 57"/>
                <a:gd name="T27" fmla="*/ 25 h 56"/>
                <a:gd name="T28" fmla="*/ 9 w 57"/>
                <a:gd name="T29" fmla="*/ 20 h 56"/>
                <a:gd name="T30" fmla="*/ 9 w 57"/>
                <a:gd name="T31" fmla="*/ 20 h 56"/>
                <a:gd name="T32" fmla="*/ 0 w 57"/>
                <a:gd name="T33" fmla="*/ 28 h 56"/>
                <a:gd name="T34" fmla="*/ 9 w 57"/>
                <a:gd name="T35" fmla="*/ 36 h 56"/>
                <a:gd name="T36" fmla="*/ 9 w 57"/>
                <a:gd name="T37" fmla="*/ 36 h 56"/>
                <a:gd name="T38" fmla="*/ 17 w 57"/>
                <a:gd name="T39" fmla="*/ 31 h 56"/>
                <a:gd name="T40" fmla="*/ 26 w 57"/>
                <a:gd name="T41" fmla="*/ 31 h 56"/>
                <a:gd name="T42" fmla="*/ 26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9 w 57"/>
                <a:gd name="T61" fmla="*/ 36 h 56"/>
                <a:gd name="T62" fmla="*/ 49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9" y="0"/>
                  </a:cubicBezTo>
                  <a:cubicBezTo>
                    <a:pt x="24" y="0"/>
                    <a:pt x="20" y="3"/>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3"/>
                    <a:pt x="0" y="28"/>
                  </a:cubicBezTo>
                  <a:cubicBezTo>
                    <a:pt x="0" y="33"/>
                    <a:pt x="4" y="36"/>
                    <a:pt x="9" y="36"/>
                  </a:cubicBezTo>
                  <a:cubicBezTo>
                    <a:pt x="9" y="36"/>
                    <a:pt x="9" y="36"/>
                    <a:pt x="9" y="36"/>
                  </a:cubicBezTo>
                  <a:cubicBezTo>
                    <a:pt x="12" y="36"/>
                    <a:pt x="15" y="34"/>
                    <a:pt x="17" y="31"/>
                  </a:cubicBezTo>
                  <a:cubicBezTo>
                    <a:pt x="26" y="31"/>
                    <a:pt x="26" y="31"/>
                    <a:pt x="26" y="31"/>
                  </a:cubicBezTo>
                  <a:cubicBezTo>
                    <a:pt x="26" y="40"/>
                    <a:pt x="26" y="40"/>
                    <a:pt x="26" y="40"/>
                  </a:cubicBezTo>
                  <a:cubicBezTo>
                    <a:pt x="22" y="41"/>
                    <a:pt x="20" y="44"/>
                    <a:pt x="20" y="48"/>
                  </a:cubicBezTo>
                  <a:cubicBezTo>
                    <a:pt x="20" y="48"/>
                    <a:pt x="20" y="48"/>
                    <a:pt x="20" y="48"/>
                  </a:cubicBezTo>
                  <a:cubicBezTo>
                    <a:pt x="20" y="53"/>
                    <a:pt x="24" y="56"/>
                    <a:pt x="29" y="56"/>
                  </a:cubicBezTo>
                  <a:cubicBezTo>
                    <a:pt x="33" y="56"/>
                    <a:pt x="37" y="53"/>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9" y="36"/>
                  </a:cubicBezTo>
                  <a:cubicBezTo>
                    <a:pt x="49" y="36"/>
                    <a:pt x="49" y="36"/>
                    <a:pt x="49"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Freeform 74"/>
            <p:cNvSpPr>
              <a:spLocks/>
            </p:cNvSpPr>
            <p:nvPr/>
          </p:nvSpPr>
          <p:spPr bwMode="auto">
            <a:xfrm>
              <a:off x="2693988" y="785813"/>
              <a:ext cx="46038" cy="44450"/>
            </a:xfrm>
            <a:custGeom>
              <a:avLst/>
              <a:gdLst>
                <a:gd name="T0" fmla="*/ 56 w 56"/>
                <a:gd name="T1" fmla="*/ 28 h 56"/>
                <a:gd name="T2" fmla="*/ 48 w 56"/>
                <a:gd name="T3" fmla="*/ 20 h 56"/>
                <a:gd name="T4" fmla="*/ 48 w 56"/>
                <a:gd name="T5" fmla="*/ 20 h 56"/>
                <a:gd name="T6" fmla="*/ 40 w 56"/>
                <a:gd name="T7" fmla="*/ 25 h 56"/>
                <a:gd name="T8" fmla="*/ 31 w 56"/>
                <a:gd name="T9" fmla="*/ 25 h 56"/>
                <a:gd name="T10" fmla="*/ 31 w 56"/>
                <a:gd name="T11" fmla="*/ 16 h 56"/>
                <a:gd name="T12" fmla="*/ 36 w 56"/>
                <a:gd name="T13" fmla="*/ 8 h 56"/>
                <a:gd name="T14" fmla="*/ 36 w 56"/>
                <a:gd name="T15" fmla="*/ 8 h 56"/>
                <a:gd name="T16" fmla="*/ 28 w 56"/>
                <a:gd name="T17" fmla="*/ 0 h 56"/>
                <a:gd name="T18" fmla="*/ 19 w 56"/>
                <a:gd name="T19" fmla="*/ 8 h 56"/>
                <a:gd name="T20" fmla="*/ 19 w 56"/>
                <a:gd name="T21" fmla="*/ 8 h 56"/>
                <a:gd name="T22" fmla="*/ 25 w 56"/>
                <a:gd name="T23" fmla="*/ 16 h 56"/>
                <a:gd name="T24" fmla="*/ 25 w 56"/>
                <a:gd name="T25" fmla="*/ 25 h 56"/>
                <a:gd name="T26" fmla="*/ 16 w 56"/>
                <a:gd name="T27" fmla="*/ 25 h 56"/>
                <a:gd name="T28" fmla="*/ 8 w 56"/>
                <a:gd name="T29" fmla="*/ 20 h 56"/>
                <a:gd name="T30" fmla="*/ 8 w 56"/>
                <a:gd name="T31" fmla="*/ 20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19 w 56"/>
                <a:gd name="T45" fmla="*/ 48 h 56"/>
                <a:gd name="T46" fmla="*/ 19 w 56"/>
                <a:gd name="T47" fmla="*/ 48 h 56"/>
                <a:gd name="T48" fmla="*/ 28 w 56"/>
                <a:gd name="T49" fmla="*/ 56 h 56"/>
                <a:gd name="T50" fmla="*/ 36 w 56"/>
                <a:gd name="T51" fmla="*/ 48 h 56"/>
                <a:gd name="T52" fmla="*/ 36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3"/>
                    <a:pt x="33" y="0"/>
                    <a:pt x="28" y="0"/>
                  </a:cubicBezTo>
                  <a:cubicBezTo>
                    <a:pt x="23" y="0"/>
                    <a:pt x="19" y="3"/>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3"/>
                    <a:pt x="0" y="28"/>
                  </a:cubicBezTo>
                  <a:cubicBezTo>
                    <a:pt x="0" y="33"/>
                    <a:pt x="3"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19" y="44"/>
                    <a:pt x="19" y="48"/>
                  </a:cubicBezTo>
                  <a:cubicBezTo>
                    <a:pt x="19" y="48"/>
                    <a:pt x="19" y="48"/>
                    <a:pt x="19" y="48"/>
                  </a:cubicBezTo>
                  <a:cubicBezTo>
                    <a:pt x="19" y="53"/>
                    <a:pt x="23" y="56"/>
                    <a:pt x="28" y="56"/>
                  </a:cubicBezTo>
                  <a:cubicBezTo>
                    <a:pt x="33" y="56"/>
                    <a:pt x="36" y="53"/>
                    <a:pt x="36" y="48"/>
                  </a:cubicBezTo>
                  <a:cubicBezTo>
                    <a:pt x="36" y="48"/>
                    <a:pt x="36" y="48"/>
                    <a:pt x="36" y="48"/>
                  </a:cubicBezTo>
                  <a:cubicBezTo>
                    <a:pt x="36"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2"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Freeform 75"/>
            <p:cNvSpPr>
              <a:spLocks/>
            </p:cNvSpPr>
            <p:nvPr/>
          </p:nvSpPr>
          <p:spPr bwMode="auto">
            <a:xfrm>
              <a:off x="2784475" y="785813"/>
              <a:ext cx="44450" cy="44450"/>
            </a:xfrm>
            <a:custGeom>
              <a:avLst/>
              <a:gdLst>
                <a:gd name="T0" fmla="*/ 56 w 56"/>
                <a:gd name="T1" fmla="*/ 28 h 56"/>
                <a:gd name="T2" fmla="*/ 48 w 56"/>
                <a:gd name="T3" fmla="*/ 20 h 56"/>
                <a:gd name="T4" fmla="*/ 48 w 56"/>
                <a:gd name="T5" fmla="*/ 20 h 56"/>
                <a:gd name="T6" fmla="*/ 40 w 56"/>
                <a:gd name="T7" fmla="*/ 25 h 56"/>
                <a:gd name="T8" fmla="*/ 31 w 56"/>
                <a:gd name="T9" fmla="*/ 25 h 56"/>
                <a:gd name="T10" fmla="*/ 31 w 56"/>
                <a:gd name="T11" fmla="*/ 16 h 56"/>
                <a:gd name="T12" fmla="*/ 37 w 56"/>
                <a:gd name="T13" fmla="*/ 8 h 56"/>
                <a:gd name="T14" fmla="*/ 37 w 56"/>
                <a:gd name="T15" fmla="*/ 8 h 56"/>
                <a:gd name="T16" fmla="*/ 28 w 56"/>
                <a:gd name="T17" fmla="*/ 0 h 56"/>
                <a:gd name="T18" fmla="*/ 20 w 56"/>
                <a:gd name="T19" fmla="*/ 8 h 56"/>
                <a:gd name="T20" fmla="*/ 20 w 56"/>
                <a:gd name="T21" fmla="*/ 8 h 56"/>
                <a:gd name="T22" fmla="*/ 25 w 56"/>
                <a:gd name="T23" fmla="*/ 16 h 56"/>
                <a:gd name="T24" fmla="*/ 25 w 56"/>
                <a:gd name="T25" fmla="*/ 25 h 56"/>
                <a:gd name="T26" fmla="*/ 16 w 56"/>
                <a:gd name="T27" fmla="*/ 25 h 56"/>
                <a:gd name="T28" fmla="*/ 8 w 56"/>
                <a:gd name="T29" fmla="*/ 20 h 56"/>
                <a:gd name="T30" fmla="*/ 8 w 56"/>
                <a:gd name="T31" fmla="*/ 20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20 w 56"/>
                <a:gd name="T45" fmla="*/ 48 h 56"/>
                <a:gd name="T46" fmla="*/ 20 w 56"/>
                <a:gd name="T47" fmla="*/ 48 h 56"/>
                <a:gd name="T48" fmla="*/ 28 w 56"/>
                <a:gd name="T49" fmla="*/ 56 h 56"/>
                <a:gd name="T50" fmla="*/ 37 w 56"/>
                <a:gd name="T51" fmla="*/ 48 h 56"/>
                <a:gd name="T52" fmla="*/ 37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3"/>
                    <a:pt x="33" y="0"/>
                    <a:pt x="28" y="0"/>
                  </a:cubicBezTo>
                  <a:cubicBezTo>
                    <a:pt x="23"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3" y="56"/>
                    <a:pt x="28" y="56"/>
                  </a:cubicBezTo>
                  <a:cubicBezTo>
                    <a:pt x="33" y="56"/>
                    <a:pt x="37" y="53"/>
                    <a:pt x="37" y="48"/>
                  </a:cubicBezTo>
                  <a:cubicBezTo>
                    <a:pt x="37" y="48"/>
                    <a:pt x="37" y="48"/>
                    <a:pt x="37" y="48"/>
                  </a:cubicBezTo>
                  <a:cubicBezTo>
                    <a:pt x="37"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3"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Freeform 76"/>
            <p:cNvSpPr>
              <a:spLocks/>
            </p:cNvSpPr>
            <p:nvPr/>
          </p:nvSpPr>
          <p:spPr bwMode="auto">
            <a:xfrm>
              <a:off x="2873375" y="785813"/>
              <a:ext cx="46038" cy="44450"/>
            </a:xfrm>
            <a:custGeom>
              <a:avLst/>
              <a:gdLst>
                <a:gd name="T0" fmla="*/ 57 w 57"/>
                <a:gd name="T1" fmla="*/ 28 h 56"/>
                <a:gd name="T2" fmla="*/ 48 w 57"/>
                <a:gd name="T3" fmla="*/ 20 h 56"/>
                <a:gd name="T4" fmla="*/ 48 w 57"/>
                <a:gd name="T5" fmla="*/ 20 h 56"/>
                <a:gd name="T6" fmla="*/ 40 w 57"/>
                <a:gd name="T7" fmla="*/ 25 h 56"/>
                <a:gd name="T8" fmla="*/ 31 w 57"/>
                <a:gd name="T9" fmla="*/ 25 h 56"/>
                <a:gd name="T10" fmla="*/ 31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20 h 56"/>
                <a:gd name="T30" fmla="*/ 8 w 57"/>
                <a:gd name="T31" fmla="*/ 20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1 w 57"/>
                <a:gd name="T55" fmla="*/ 40 h 56"/>
                <a:gd name="T56" fmla="*/ 31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3"/>
                    <a:pt x="33" y="0"/>
                    <a:pt x="28"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8" y="56"/>
                  </a:cubicBezTo>
                  <a:cubicBezTo>
                    <a:pt x="33" y="56"/>
                    <a:pt x="37" y="53"/>
                    <a:pt x="37" y="48"/>
                  </a:cubicBezTo>
                  <a:cubicBezTo>
                    <a:pt x="37" y="48"/>
                    <a:pt x="37" y="48"/>
                    <a:pt x="37" y="48"/>
                  </a:cubicBezTo>
                  <a:cubicBezTo>
                    <a:pt x="37" y="44"/>
                    <a:pt x="35" y="41"/>
                    <a:pt x="31" y="40"/>
                  </a:cubicBezTo>
                  <a:cubicBezTo>
                    <a:pt x="31" y="31"/>
                    <a:pt x="31" y="31"/>
                    <a:pt x="31"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Freeform 77"/>
            <p:cNvSpPr>
              <a:spLocks/>
            </p:cNvSpPr>
            <p:nvPr/>
          </p:nvSpPr>
          <p:spPr bwMode="auto">
            <a:xfrm>
              <a:off x="2963863" y="785813"/>
              <a:ext cx="46038" cy="44450"/>
            </a:xfrm>
            <a:custGeom>
              <a:avLst/>
              <a:gdLst>
                <a:gd name="T0" fmla="*/ 57 w 57"/>
                <a:gd name="T1" fmla="*/ 28 h 56"/>
                <a:gd name="T2" fmla="*/ 48 w 57"/>
                <a:gd name="T3" fmla="*/ 20 h 56"/>
                <a:gd name="T4" fmla="*/ 48 w 57"/>
                <a:gd name="T5" fmla="*/ 20 h 56"/>
                <a:gd name="T6" fmla="*/ 41 w 57"/>
                <a:gd name="T7" fmla="*/ 25 h 56"/>
                <a:gd name="T8" fmla="*/ 32 w 57"/>
                <a:gd name="T9" fmla="*/ 25 h 56"/>
                <a:gd name="T10" fmla="*/ 32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9 w 57"/>
                <a:gd name="T29" fmla="*/ 20 h 56"/>
                <a:gd name="T30" fmla="*/ 9 w 57"/>
                <a:gd name="T31" fmla="*/ 20 h 56"/>
                <a:gd name="T32" fmla="*/ 0 w 57"/>
                <a:gd name="T33" fmla="*/ 28 h 56"/>
                <a:gd name="T34" fmla="*/ 9 w 57"/>
                <a:gd name="T35" fmla="*/ 36 h 56"/>
                <a:gd name="T36" fmla="*/ 9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8"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8" y="56"/>
                  </a:cubicBezTo>
                  <a:cubicBezTo>
                    <a:pt x="33" y="56"/>
                    <a:pt x="37" y="53"/>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Freeform 78"/>
            <p:cNvSpPr>
              <a:spLocks/>
            </p:cNvSpPr>
            <p:nvPr/>
          </p:nvSpPr>
          <p:spPr bwMode="auto">
            <a:xfrm>
              <a:off x="3052763" y="785813"/>
              <a:ext cx="46038" cy="44450"/>
            </a:xfrm>
            <a:custGeom>
              <a:avLst/>
              <a:gdLst>
                <a:gd name="T0" fmla="*/ 57 w 57"/>
                <a:gd name="T1" fmla="*/ 28 h 56"/>
                <a:gd name="T2" fmla="*/ 48 w 57"/>
                <a:gd name="T3" fmla="*/ 20 h 56"/>
                <a:gd name="T4" fmla="*/ 48 w 57"/>
                <a:gd name="T5" fmla="*/ 20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9 w 57"/>
                <a:gd name="T29" fmla="*/ 20 h 56"/>
                <a:gd name="T30" fmla="*/ 9 w 57"/>
                <a:gd name="T31" fmla="*/ 20 h 56"/>
                <a:gd name="T32" fmla="*/ 0 w 57"/>
                <a:gd name="T33" fmla="*/ 28 h 56"/>
                <a:gd name="T34" fmla="*/ 9 w 57"/>
                <a:gd name="T35" fmla="*/ 36 h 56"/>
                <a:gd name="T36" fmla="*/ 9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9"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9" y="56"/>
                  </a:cubicBezTo>
                  <a:cubicBezTo>
                    <a:pt x="33" y="56"/>
                    <a:pt x="37" y="53"/>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Freeform 79"/>
            <p:cNvSpPr>
              <a:spLocks/>
            </p:cNvSpPr>
            <p:nvPr/>
          </p:nvSpPr>
          <p:spPr bwMode="auto">
            <a:xfrm>
              <a:off x="3141663" y="785813"/>
              <a:ext cx="46038" cy="44450"/>
            </a:xfrm>
            <a:custGeom>
              <a:avLst/>
              <a:gdLst>
                <a:gd name="T0" fmla="*/ 57 w 57"/>
                <a:gd name="T1" fmla="*/ 28 h 56"/>
                <a:gd name="T2" fmla="*/ 49 w 57"/>
                <a:gd name="T3" fmla="*/ 20 h 56"/>
                <a:gd name="T4" fmla="*/ 49 w 57"/>
                <a:gd name="T5" fmla="*/ 20 h 56"/>
                <a:gd name="T6" fmla="*/ 41 w 57"/>
                <a:gd name="T7" fmla="*/ 25 h 56"/>
                <a:gd name="T8" fmla="*/ 32 w 57"/>
                <a:gd name="T9" fmla="*/ 25 h 56"/>
                <a:gd name="T10" fmla="*/ 32 w 57"/>
                <a:gd name="T11" fmla="*/ 16 h 56"/>
                <a:gd name="T12" fmla="*/ 37 w 57"/>
                <a:gd name="T13" fmla="*/ 8 h 56"/>
                <a:gd name="T14" fmla="*/ 37 w 57"/>
                <a:gd name="T15" fmla="*/ 8 h 56"/>
                <a:gd name="T16" fmla="*/ 29 w 57"/>
                <a:gd name="T17" fmla="*/ 0 h 56"/>
                <a:gd name="T18" fmla="*/ 20 w 57"/>
                <a:gd name="T19" fmla="*/ 8 h 56"/>
                <a:gd name="T20" fmla="*/ 20 w 57"/>
                <a:gd name="T21" fmla="*/ 8 h 56"/>
                <a:gd name="T22" fmla="*/ 26 w 57"/>
                <a:gd name="T23" fmla="*/ 16 h 56"/>
                <a:gd name="T24" fmla="*/ 26 w 57"/>
                <a:gd name="T25" fmla="*/ 25 h 56"/>
                <a:gd name="T26" fmla="*/ 17 w 57"/>
                <a:gd name="T27" fmla="*/ 25 h 56"/>
                <a:gd name="T28" fmla="*/ 9 w 57"/>
                <a:gd name="T29" fmla="*/ 20 h 56"/>
                <a:gd name="T30" fmla="*/ 9 w 57"/>
                <a:gd name="T31" fmla="*/ 20 h 56"/>
                <a:gd name="T32" fmla="*/ 0 w 57"/>
                <a:gd name="T33" fmla="*/ 28 h 56"/>
                <a:gd name="T34" fmla="*/ 9 w 57"/>
                <a:gd name="T35" fmla="*/ 36 h 56"/>
                <a:gd name="T36" fmla="*/ 9 w 57"/>
                <a:gd name="T37" fmla="*/ 36 h 56"/>
                <a:gd name="T38" fmla="*/ 17 w 57"/>
                <a:gd name="T39" fmla="*/ 31 h 56"/>
                <a:gd name="T40" fmla="*/ 26 w 57"/>
                <a:gd name="T41" fmla="*/ 31 h 56"/>
                <a:gd name="T42" fmla="*/ 26 w 57"/>
                <a:gd name="T43" fmla="*/ 40 h 56"/>
                <a:gd name="T44" fmla="*/ 20 w 57"/>
                <a:gd name="T45" fmla="*/ 48 h 56"/>
                <a:gd name="T46" fmla="*/ 20 w 57"/>
                <a:gd name="T47" fmla="*/ 48 h 56"/>
                <a:gd name="T48" fmla="*/ 29 w 57"/>
                <a:gd name="T49" fmla="*/ 56 h 56"/>
                <a:gd name="T50" fmla="*/ 37 w 57"/>
                <a:gd name="T51" fmla="*/ 48 h 56"/>
                <a:gd name="T52" fmla="*/ 37 w 57"/>
                <a:gd name="T53" fmla="*/ 48 h 56"/>
                <a:gd name="T54" fmla="*/ 32 w 57"/>
                <a:gd name="T55" fmla="*/ 40 h 56"/>
                <a:gd name="T56" fmla="*/ 32 w 57"/>
                <a:gd name="T57" fmla="*/ 31 h 56"/>
                <a:gd name="T58" fmla="*/ 41 w 57"/>
                <a:gd name="T59" fmla="*/ 31 h 56"/>
                <a:gd name="T60" fmla="*/ 49 w 57"/>
                <a:gd name="T61" fmla="*/ 36 h 56"/>
                <a:gd name="T62" fmla="*/ 49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9" y="0"/>
                  </a:cubicBezTo>
                  <a:cubicBezTo>
                    <a:pt x="24" y="0"/>
                    <a:pt x="20" y="3"/>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3"/>
                    <a:pt x="0" y="28"/>
                  </a:cubicBezTo>
                  <a:cubicBezTo>
                    <a:pt x="0" y="33"/>
                    <a:pt x="4" y="36"/>
                    <a:pt x="9" y="36"/>
                  </a:cubicBezTo>
                  <a:cubicBezTo>
                    <a:pt x="9" y="36"/>
                    <a:pt x="9" y="36"/>
                    <a:pt x="9" y="36"/>
                  </a:cubicBezTo>
                  <a:cubicBezTo>
                    <a:pt x="12" y="36"/>
                    <a:pt x="15" y="34"/>
                    <a:pt x="17" y="31"/>
                  </a:cubicBezTo>
                  <a:cubicBezTo>
                    <a:pt x="26" y="31"/>
                    <a:pt x="26" y="31"/>
                    <a:pt x="26" y="31"/>
                  </a:cubicBezTo>
                  <a:cubicBezTo>
                    <a:pt x="26" y="40"/>
                    <a:pt x="26" y="40"/>
                    <a:pt x="26" y="40"/>
                  </a:cubicBezTo>
                  <a:cubicBezTo>
                    <a:pt x="22" y="41"/>
                    <a:pt x="20" y="44"/>
                    <a:pt x="20" y="48"/>
                  </a:cubicBezTo>
                  <a:cubicBezTo>
                    <a:pt x="20" y="48"/>
                    <a:pt x="20" y="48"/>
                    <a:pt x="20" y="48"/>
                  </a:cubicBezTo>
                  <a:cubicBezTo>
                    <a:pt x="20" y="53"/>
                    <a:pt x="24" y="56"/>
                    <a:pt x="29" y="56"/>
                  </a:cubicBezTo>
                  <a:cubicBezTo>
                    <a:pt x="33" y="56"/>
                    <a:pt x="37" y="53"/>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9" y="36"/>
                  </a:cubicBezTo>
                  <a:cubicBezTo>
                    <a:pt x="49" y="36"/>
                    <a:pt x="49" y="36"/>
                    <a:pt x="49"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Freeform 80"/>
            <p:cNvSpPr>
              <a:spLocks/>
            </p:cNvSpPr>
            <p:nvPr/>
          </p:nvSpPr>
          <p:spPr bwMode="auto">
            <a:xfrm>
              <a:off x="3232150" y="785813"/>
              <a:ext cx="46038" cy="44450"/>
            </a:xfrm>
            <a:custGeom>
              <a:avLst/>
              <a:gdLst>
                <a:gd name="T0" fmla="*/ 56 w 56"/>
                <a:gd name="T1" fmla="*/ 28 h 56"/>
                <a:gd name="T2" fmla="*/ 48 w 56"/>
                <a:gd name="T3" fmla="*/ 20 h 56"/>
                <a:gd name="T4" fmla="*/ 48 w 56"/>
                <a:gd name="T5" fmla="*/ 20 h 56"/>
                <a:gd name="T6" fmla="*/ 40 w 56"/>
                <a:gd name="T7" fmla="*/ 25 h 56"/>
                <a:gd name="T8" fmla="*/ 31 w 56"/>
                <a:gd name="T9" fmla="*/ 25 h 56"/>
                <a:gd name="T10" fmla="*/ 31 w 56"/>
                <a:gd name="T11" fmla="*/ 16 h 56"/>
                <a:gd name="T12" fmla="*/ 36 w 56"/>
                <a:gd name="T13" fmla="*/ 8 h 56"/>
                <a:gd name="T14" fmla="*/ 36 w 56"/>
                <a:gd name="T15" fmla="*/ 8 h 56"/>
                <a:gd name="T16" fmla="*/ 28 w 56"/>
                <a:gd name="T17" fmla="*/ 0 h 56"/>
                <a:gd name="T18" fmla="*/ 19 w 56"/>
                <a:gd name="T19" fmla="*/ 8 h 56"/>
                <a:gd name="T20" fmla="*/ 19 w 56"/>
                <a:gd name="T21" fmla="*/ 8 h 56"/>
                <a:gd name="T22" fmla="*/ 25 w 56"/>
                <a:gd name="T23" fmla="*/ 16 h 56"/>
                <a:gd name="T24" fmla="*/ 25 w 56"/>
                <a:gd name="T25" fmla="*/ 25 h 56"/>
                <a:gd name="T26" fmla="*/ 16 w 56"/>
                <a:gd name="T27" fmla="*/ 25 h 56"/>
                <a:gd name="T28" fmla="*/ 8 w 56"/>
                <a:gd name="T29" fmla="*/ 20 h 56"/>
                <a:gd name="T30" fmla="*/ 8 w 56"/>
                <a:gd name="T31" fmla="*/ 20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19 w 56"/>
                <a:gd name="T45" fmla="*/ 48 h 56"/>
                <a:gd name="T46" fmla="*/ 19 w 56"/>
                <a:gd name="T47" fmla="*/ 48 h 56"/>
                <a:gd name="T48" fmla="*/ 28 w 56"/>
                <a:gd name="T49" fmla="*/ 56 h 56"/>
                <a:gd name="T50" fmla="*/ 36 w 56"/>
                <a:gd name="T51" fmla="*/ 48 h 56"/>
                <a:gd name="T52" fmla="*/ 36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3"/>
                    <a:pt x="33" y="0"/>
                    <a:pt x="28" y="0"/>
                  </a:cubicBezTo>
                  <a:cubicBezTo>
                    <a:pt x="23" y="0"/>
                    <a:pt x="19" y="3"/>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3"/>
                    <a:pt x="0" y="28"/>
                  </a:cubicBezTo>
                  <a:cubicBezTo>
                    <a:pt x="0" y="33"/>
                    <a:pt x="3"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19" y="44"/>
                    <a:pt x="19" y="48"/>
                  </a:cubicBezTo>
                  <a:cubicBezTo>
                    <a:pt x="19" y="48"/>
                    <a:pt x="19" y="48"/>
                    <a:pt x="19" y="48"/>
                  </a:cubicBezTo>
                  <a:cubicBezTo>
                    <a:pt x="19" y="53"/>
                    <a:pt x="23" y="56"/>
                    <a:pt x="28" y="56"/>
                  </a:cubicBezTo>
                  <a:cubicBezTo>
                    <a:pt x="33" y="56"/>
                    <a:pt x="36" y="53"/>
                    <a:pt x="36" y="48"/>
                  </a:cubicBezTo>
                  <a:cubicBezTo>
                    <a:pt x="36" y="48"/>
                    <a:pt x="36" y="48"/>
                    <a:pt x="36" y="48"/>
                  </a:cubicBezTo>
                  <a:cubicBezTo>
                    <a:pt x="36"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2"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Freeform 81"/>
            <p:cNvSpPr>
              <a:spLocks/>
            </p:cNvSpPr>
            <p:nvPr/>
          </p:nvSpPr>
          <p:spPr bwMode="auto">
            <a:xfrm>
              <a:off x="3322638" y="785813"/>
              <a:ext cx="44450" cy="44450"/>
            </a:xfrm>
            <a:custGeom>
              <a:avLst/>
              <a:gdLst>
                <a:gd name="T0" fmla="*/ 56 w 56"/>
                <a:gd name="T1" fmla="*/ 28 h 56"/>
                <a:gd name="T2" fmla="*/ 48 w 56"/>
                <a:gd name="T3" fmla="*/ 20 h 56"/>
                <a:gd name="T4" fmla="*/ 48 w 56"/>
                <a:gd name="T5" fmla="*/ 20 h 56"/>
                <a:gd name="T6" fmla="*/ 40 w 56"/>
                <a:gd name="T7" fmla="*/ 25 h 56"/>
                <a:gd name="T8" fmla="*/ 31 w 56"/>
                <a:gd name="T9" fmla="*/ 25 h 56"/>
                <a:gd name="T10" fmla="*/ 31 w 56"/>
                <a:gd name="T11" fmla="*/ 16 h 56"/>
                <a:gd name="T12" fmla="*/ 37 w 56"/>
                <a:gd name="T13" fmla="*/ 8 h 56"/>
                <a:gd name="T14" fmla="*/ 37 w 56"/>
                <a:gd name="T15" fmla="*/ 8 h 56"/>
                <a:gd name="T16" fmla="*/ 28 w 56"/>
                <a:gd name="T17" fmla="*/ 0 h 56"/>
                <a:gd name="T18" fmla="*/ 20 w 56"/>
                <a:gd name="T19" fmla="*/ 8 h 56"/>
                <a:gd name="T20" fmla="*/ 20 w 56"/>
                <a:gd name="T21" fmla="*/ 8 h 56"/>
                <a:gd name="T22" fmla="*/ 25 w 56"/>
                <a:gd name="T23" fmla="*/ 16 h 56"/>
                <a:gd name="T24" fmla="*/ 25 w 56"/>
                <a:gd name="T25" fmla="*/ 25 h 56"/>
                <a:gd name="T26" fmla="*/ 16 w 56"/>
                <a:gd name="T27" fmla="*/ 25 h 56"/>
                <a:gd name="T28" fmla="*/ 8 w 56"/>
                <a:gd name="T29" fmla="*/ 20 h 56"/>
                <a:gd name="T30" fmla="*/ 8 w 56"/>
                <a:gd name="T31" fmla="*/ 20 h 56"/>
                <a:gd name="T32" fmla="*/ 0 w 56"/>
                <a:gd name="T33" fmla="*/ 28 h 56"/>
                <a:gd name="T34" fmla="*/ 8 w 56"/>
                <a:gd name="T35" fmla="*/ 36 h 56"/>
                <a:gd name="T36" fmla="*/ 8 w 56"/>
                <a:gd name="T37" fmla="*/ 36 h 56"/>
                <a:gd name="T38" fmla="*/ 16 w 56"/>
                <a:gd name="T39" fmla="*/ 31 h 56"/>
                <a:gd name="T40" fmla="*/ 25 w 56"/>
                <a:gd name="T41" fmla="*/ 31 h 56"/>
                <a:gd name="T42" fmla="*/ 25 w 56"/>
                <a:gd name="T43" fmla="*/ 40 h 56"/>
                <a:gd name="T44" fmla="*/ 20 w 56"/>
                <a:gd name="T45" fmla="*/ 48 h 56"/>
                <a:gd name="T46" fmla="*/ 20 w 56"/>
                <a:gd name="T47" fmla="*/ 48 h 56"/>
                <a:gd name="T48" fmla="*/ 28 w 56"/>
                <a:gd name="T49" fmla="*/ 56 h 56"/>
                <a:gd name="T50" fmla="*/ 37 w 56"/>
                <a:gd name="T51" fmla="*/ 48 h 56"/>
                <a:gd name="T52" fmla="*/ 37 w 56"/>
                <a:gd name="T53" fmla="*/ 48 h 56"/>
                <a:gd name="T54" fmla="*/ 31 w 56"/>
                <a:gd name="T55" fmla="*/ 40 h 56"/>
                <a:gd name="T56" fmla="*/ 31 w 56"/>
                <a:gd name="T57" fmla="*/ 31 h 56"/>
                <a:gd name="T58" fmla="*/ 40 w 56"/>
                <a:gd name="T59" fmla="*/ 31 h 56"/>
                <a:gd name="T60" fmla="*/ 48 w 56"/>
                <a:gd name="T61" fmla="*/ 36 h 56"/>
                <a:gd name="T62" fmla="*/ 48 w 56"/>
                <a:gd name="T63" fmla="*/ 36 h 56"/>
                <a:gd name="T64" fmla="*/ 56 w 56"/>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6">
                  <a:moveTo>
                    <a:pt x="56" y="28"/>
                  </a:moveTo>
                  <a:cubicBezTo>
                    <a:pt x="56" y="23"/>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3"/>
                    <a:pt x="33" y="0"/>
                    <a:pt x="28" y="0"/>
                  </a:cubicBezTo>
                  <a:cubicBezTo>
                    <a:pt x="23"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3" y="56"/>
                    <a:pt x="28" y="56"/>
                  </a:cubicBezTo>
                  <a:cubicBezTo>
                    <a:pt x="33" y="56"/>
                    <a:pt x="37" y="53"/>
                    <a:pt x="37" y="48"/>
                  </a:cubicBezTo>
                  <a:cubicBezTo>
                    <a:pt x="37" y="48"/>
                    <a:pt x="37" y="48"/>
                    <a:pt x="37" y="48"/>
                  </a:cubicBezTo>
                  <a:cubicBezTo>
                    <a:pt x="37" y="44"/>
                    <a:pt x="34" y="41"/>
                    <a:pt x="31" y="40"/>
                  </a:cubicBezTo>
                  <a:cubicBezTo>
                    <a:pt x="31" y="31"/>
                    <a:pt x="31" y="31"/>
                    <a:pt x="31" y="31"/>
                  </a:cubicBezTo>
                  <a:cubicBezTo>
                    <a:pt x="40" y="31"/>
                    <a:pt x="40" y="31"/>
                    <a:pt x="40" y="31"/>
                  </a:cubicBezTo>
                  <a:cubicBezTo>
                    <a:pt x="41" y="34"/>
                    <a:pt x="44" y="36"/>
                    <a:pt x="48" y="36"/>
                  </a:cubicBezTo>
                  <a:cubicBezTo>
                    <a:pt x="48" y="36"/>
                    <a:pt x="48" y="36"/>
                    <a:pt x="48" y="36"/>
                  </a:cubicBezTo>
                  <a:cubicBezTo>
                    <a:pt x="53" y="36"/>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Freeform 82"/>
            <p:cNvSpPr>
              <a:spLocks/>
            </p:cNvSpPr>
            <p:nvPr/>
          </p:nvSpPr>
          <p:spPr bwMode="auto">
            <a:xfrm>
              <a:off x="3411538" y="785813"/>
              <a:ext cx="46038" cy="44450"/>
            </a:xfrm>
            <a:custGeom>
              <a:avLst/>
              <a:gdLst>
                <a:gd name="T0" fmla="*/ 57 w 57"/>
                <a:gd name="T1" fmla="*/ 28 h 56"/>
                <a:gd name="T2" fmla="*/ 48 w 57"/>
                <a:gd name="T3" fmla="*/ 20 h 56"/>
                <a:gd name="T4" fmla="*/ 48 w 57"/>
                <a:gd name="T5" fmla="*/ 20 h 56"/>
                <a:gd name="T6" fmla="*/ 40 w 57"/>
                <a:gd name="T7" fmla="*/ 25 h 56"/>
                <a:gd name="T8" fmla="*/ 31 w 57"/>
                <a:gd name="T9" fmla="*/ 25 h 56"/>
                <a:gd name="T10" fmla="*/ 31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20 h 56"/>
                <a:gd name="T30" fmla="*/ 8 w 57"/>
                <a:gd name="T31" fmla="*/ 20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1 w 57"/>
                <a:gd name="T55" fmla="*/ 40 h 56"/>
                <a:gd name="T56" fmla="*/ 31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3"/>
                    <a:pt x="33" y="0"/>
                    <a:pt x="28"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8" y="56"/>
                  </a:cubicBezTo>
                  <a:cubicBezTo>
                    <a:pt x="33" y="56"/>
                    <a:pt x="37" y="53"/>
                    <a:pt x="37" y="48"/>
                  </a:cubicBezTo>
                  <a:cubicBezTo>
                    <a:pt x="37" y="48"/>
                    <a:pt x="37" y="48"/>
                    <a:pt x="37" y="48"/>
                  </a:cubicBezTo>
                  <a:cubicBezTo>
                    <a:pt x="37" y="44"/>
                    <a:pt x="35" y="41"/>
                    <a:pt x="31" y="40"/>
                  </a:cubicBezTo>
                  <a:cubicBezTo>
                    <a:pt x="31" y="31"/>
                    <a:pt x="31" y="31"/>
                    <a:pt x="31"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Freeform 83"/>
            <p:cNvSpPr>
              <a:spLocks/>
            </p:cNvSpPr>
            <p:nvPr/>
          </p:nvSpPr>
          <p:spPr bwMode="auto">
            <a:xfrm>
              <a:off x="3502025" y="785813"/>
              <a:ext cx="46038" cy="44450"/>
            </a:xfrm>
            <a:custGeom>
              <a:avLst/>
              <a:gdLst>
                <a:gd name="T0" fmla="*/ 57 w 57"/>
                <a:gd name="T1" fmla="*/ 28 h 56"/>
                <a:gd name="T2" fmla="*/ 48 w 57"/>
                <a:gd name="T3" fmla="*/ 20 h 56"/>
                <a:gd name="T4" fmla="*/ 48 w 57"/>
                <a:gd name="T5" fmla="*/ 20 h 56"/>
                <a:gd name="T6" fmla="*/ 40 w 57"/>
                <a:gd name="T7" fmla="*/ 25 h 56"/>
                <a:gd name="T8" fmla="*/ 32 w 57"/>
                <a:gd name="T9" fmla="*/ 25 h 56"/>
                <a:gd name="T10" fmla="*/ 32 w 57"/>
                <a:gd name="T11" fmla="*/ 16 h 56"/>
                <a:gd name="T12" fmla="*/ 37 w 57"/>
                <a:gd name="T13" fmla="*/ 8 h 56"/>
                <a:gd name="T14" fmla="*/ 37 w 57"/>
                <a:gd name="T15" fmla="*/ 8 h 56"/>
                <a:gd name="T16" fmla="*/ 28 w 57"/>
                <a:gd name="T17" fmla="*/ 0 h 56"/>
                <a:gd name="T18" fmla="*/ 20 w 57"/>
                <a:gd name="T19" fmla="*/ 8 h 56"/>
                <a:gd name="T20" fmla="*/ 20 w 57"/>
                <a:gd name="T21" fmla="*/ 8 h 56"/>
                <a:gd name="T22" fmla="*/ 25 w 57"/>
                <a:gd name="T23" fmla="*/ 16 h 56"/>
                <a:gd name="T24" fmla="*/ 25 w 57"/>
                <a:gd name="T25" fmla="*/ 25 h 56"/>
                <a:gd name="T26" fmla="*/ 16 w 57"/>
                <a:gd name="T27" fmla="*/ 25 h 56"/>
                <a:gd name="T28" fmla="*/ 8 w 57"/>
                <a:gd name="T29" fmla="*/ 20 h 56"/>
                <a:gd name="T30" fmla="*/ 8 w 57"/>
                <a:gd name="T31" fmla="*/ 20 h 56"/>
                <a:gd name="T32" fmla="*/ 0 w 57"/>
                <a:gd name="T33" fmla="*/ 28 h 56"/>
                <a:gd name="T34" fmla="*/ 8 w 57"/>
                <a:gd name="T35" fmla="*/ 36 h 56"/>
                <a:gd name="T36" fmla="*/ 8 w 57"/>
                <a:gd name="T37" fmla="*/ 36 h 56"/>
                <a:gd name="T38" fmla="*/ 16 w 57"/>
                <a:gd name="T39" fmla="*/ 31 h 56"/>
                <a:gd name="T40" fmla="*/ 25 w 57"/>
                <a:gd name="T41" fmla="*/ 31 h 56"/>
                <a:gd name="T42" fmla="*/ 25 w 57"/>
                <a:gd name="T43" fmla="*/ 40 h 56"/>
                <a:gd name="T44" fmla="*/ 20 w 57"/>
                <a:gd name="T45" fmla="*/ 48 h 56"/>
                <a:gd name="T46" fmla="*/ 20 w 57"/>
                <a:gd name="T47" fmla="*/ 48 h 56"/>
                <a:gd name="T48" fmla="*/ 28 w 57"/>
                <a:gd name="T49" fmla="*/ 56 h 56"/>
                <a:gd name="T50" fmla="*/ 37 w 57"/>
                <a:gd name="T51" fmla="*/ 48 h 56"/>
                <a:gd name="T52" fmla="*/ 37 w 57"/>
                <a:gd name="T53" fmla="*/ 48 h 56"/>
                <a:gd name="T54" fmla="*/ 32 w 57"/>
                <a:gd name="T55" fmla="*/ 40 h 56"/>
                <a:gd name="T56" fmla="*/ 32 w 57"/>
                <a:gd name="T57" fmla="*/ 31 h 56"/>
                <a:gd name="T58" fmla="*/ 40 w 57"/>
                <a:gd name="T59" fmla="*/ 31 h 56"/>
                <a:gd name="T60" fmla="*/ 48 w 57"/>
                <a:gd name="T61" fmla="*/ 36 h 56"/>
                <a:gd name="T62" fmla="*/ 48 w 57"/>
                <a:gd name="T63" fmla="*/ 36 h 56"/>
                <a:gd name="T64" fmla="*/ 57 w 57"/>
                <a:gd name="T65" fmla="*/ 2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57" y="28"/>
                  </a:moveTo>
                  <a:cubicBezTo>
                    <a:pt x="57" y="23"/>
                    <a:pt x="53" y="20"/>
                    <a:pt x="48" y="20"/>
                  </a:cubicBezTo>
                  <a:cubicBezTo>
                    <a:pt x="48" y="20"/>
                    <a:pt x="48" y="20"/>
                    <a:pt x="48" y="20"/>
                  </a:cubicBezTo>
                  <a:cubicBezTo>
                    <a:pt x="45" y="20"/>
                    <a:pt x="42" y="22"/>
                    <a:pt x="40"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8"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3"/>
                    <a:pt x="0" y="28"/>
                  </a:cubicBezTo>
                  <a:cubicBezTo>
                    <a:pt x="0" y="33"/>
                    <a:pt x="4" y="36"/>
                    <a:pt x="8" y="36"/>
                  </a:cubicBezTo>
                  <a:cubicBezTo>
                    <a:pt x="8" y="36"/>
                    <a:pt x="8" y="36"/>
                    <a:pt x="8"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8" y="56"/>
                  </a:cubicBezTo>
                  <a:cubicBezTo>
                    <a:pt x="33" y="56"/>
                    <a:pt x="37" y="53"/>
                    <a:pt x="37" y="48"/>
                  </a:cubicBezTo>
                  <a:cubicBezTo>
                    <a:pt x="37" y="48"/>
                    <a:pt x="37" y="48"/>
                    <a:pt x="37" y="48"/>
                  </a:cubicBezTo>
                  <a:cubicBezTo>
                    <a:pt x="37" y="44"/>
                    <a:pt x="35" y="41"/>
                    <a:pt x="32" y="40"/>
                  </a:cubicBezTo>
                  <a:cubicBezTo>
                    <a:pt x="32" y="31"/>
                    <a:pt x="32" y="31"/>
                    <a:pt x="32" y="31"/>
                  </a:cubicBezTo>
                  <a:cubicBezTo>
                    <a:pt x="40" y="31"/>
                    <a:pt x="40" y="31"/>
                    <a:pt x="40" y="31"/>
                  </a:cubicBezTo>
                  <a:cubicBezTo>
                    <a:pt x="42" y="34"/>
                    <a:pt x="45" y="36"/>
                    <a:pt x="48" y="36"/>
                  </a:cubicBezTo>
                  <a:cubicBezTo>
                    <a:pt x="48" y="36"/>
                    <a:pt x="48" y="36"/>
                    <a:pt x="48" y="36"/>
                  </a:cubicBezTo>
                  <a:cubicBezTo>
                    <a:pt x="53" y="36"/>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Freeform 84"/>
            <p:cNvSpPr>
              <a:spLocks/>
            </p:cNvSpPr>
            <p:nvPr/>
          </p:nvSpPr>
          <p:spPr bwMode="auto">
            <a:xfrm>
              <a:off x="3590925" y="785813"/>
              <a:ext cx="46038" cy="44450"/>
            </a:xfrm>
            <a:custGeom>
              <a:avLst/>
              <a:gdLst>
                <a:gd name="T0" fmla="*/ 48 w 57"/>
                <a:gd name="T1" fmla="*/ 20 h 56"/>
                <a:gd name="T2" fmla="*/ 48 w 57"/>
                <a:gd name="T3" fmla="*/ 20 h 56"/>
                <a:gd name="T4" fmla="*/ 41 w 57"/>
                <a:gd name="T5" fmla="*/ 25 h 56"/>
                <a:gd name="T6" fmla="*/ 32 w 57"/>
                <a:gd name="T7" fmla="*/ 25 h 56"/>
                <a:gd name="T8" fmla="*/ 32 w 57"/>
                <a:gd name="T9" fmla="*/ 16 h 56"/>
                <a:gd name="T10" fmla="*/ 37 w 57"/>
                <a:gd name="T11" fmla="*/ 8 h 56"/>
                <a:gd name="T12" fmla="*/ 37 w 57"/>
                <a:gd name="T13" fmla="*/ 8 h 56"/>
                <a:gd name="T14" fmla="*/ 29 w 57"/>
                <a:gd name="T15" fmla="*/ 0 h 56"/>
                <a:gd name="T16" fmla="*/ 20 w 57"/>
                <a:gd name="T17" fmla="*/ 8 h 56"/>
                <a:gd name="T18" fmla="*/ 20 w 57"/>
                <a:gd name="T19" fmla="*/ 8 h 56"/>
                <a:gd name="T20" fmla="*/ 25 w 57"/>
                <a:gd name="T21" fmla="*/ 16 h 56"/>
                <a:gd name="T22" fmla="*/ 25 w 57"/>
                <a:gd name="T23" fmla="*/ 25 h 56"/>
                <a:gd name="T24" fmla="*/ 16 w 57"/>
                <a:gd name="T25" fmla="*/ 25 h 56"/>
                <a:gd name="T26" fmla="*/ 9 w 57"/>
                <a:gd name="T27" fmla="*/ 20 h 56"/>
                <a:gd name="T28" fmla="*/ 9 w 57"/>
                <a:gd name="T29" fmla="*/ 20 h 56"/>
                <a:gd name="T30" fmla="*/ 0 w 57"/>
                <a:gd name="T31" fmla="*/ 28 h 56"/>
                <a:gd name="T32" fmla="*/ 9 w 57"/>
                <a:gd name="T33" fmla="*/ 36 h 56"/>
                <a:gd name="T34" fmla="*/ 9 w 57"/>
                <a:gd name="T35" fmla="*/ 36 h 56"/>
                <a:gd name="T36" fmla="*/ 16 w 57"/>
                <a:gd name="T37" fmla="*/ 31 h 56"/>
                <a:gd name="T38" fmla="*/ 25 w 57"/>
                <a:gd name="T39" fmla="*/ 31 h 56"/>
                <a:gd name="T40" fmla="*/ 25 w 57"/>
                <a:gd name="T41" fmla="*/ 40 h 56"/>
                <a:gd name="T42" fmla="*/ 20 w 57"/>
                <a:gd name="T43" fmla="*/ 48 h 56"/>
                <a:gd name="T44" fmla="*/ 20 w 57"/>
                <a:gd name="T45" fmla="*/ 48 h 56"/>
                <a:gd name="T46" fmla="*/ 29 w 57"/>
                <a:gd name="T47" fmla="*/ 56 h 56"/>
                <a:gd name="T48" fmla="*/ 37 w 57"/>
                <a:gd name="T49" fmla="*/ 48 h 56"/>
                <a:gd name="T50" fmla="*/ 37 w 57"/>
                <a:gd name="T51" fmla="*/ 48 h 56"/>
                <a:gd name="T52" fmla="*/ 32 w 57"/>
                <a:gd name="T53" fmla="*/ 40 h 56"/>
                <a:gd name="T54" fmla="*/ 32 w 57"/>
                <a:gd name="T55" fmla="*/ 31 h 56"/>
                <a:gd name="T56" fmla="*/ 41 w 57"/>
                <a:gd name="T57" fmla="*/ 31 h 56"/>
                <a:gd name="T58" fmla="*/ 48 w 57"/>
                <a:gd name="T59" fmla="*/ 36 h 56"/>
                <a:gd name="T60" fmla="*/ 48 w 57"/>
                <a:gd name="T61" fmla="*/ 36 h 56"/>
                <a:gd name="T62" fmla="*/ 57 w 57"/>
                <a:gd name="T63" fmla="*/ 28 h 56"/>
                <a:gd name="T64" fmla="*/ 48 w 57"/>
                <a:gd name="T65" fmla="*/ 2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6">
                  <a:moveTo>
                    <a:pt x="48" y="20"/>
                  </a:move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3"/>
                    <a:pt x="33" y="0"/>
                    <a:pt x="29" y="0"/>
                  </a:cubicBezTo>
                  <a:cubicBezTo>
                    <a:pt x="24" y="0"/>
                    <a:pt x="20" y="3"/>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3"/>
                    <a:pt x="0" y="28"/>
                  </a:cubicBezTo>
                  <a:cubicBezTo>
                    <a:pt x="0" y="33"/>
                    <a:pt x="4" y="36"/>
                    <a:pt x="9" y="36"/>
                  </a:cubicBezTo>
                  <a:cubicBezTo>
                    <a:pt x="9" y="36"/>
                    <a:pt x="9" y="36"/>
                    <a:pt x="9" y="36"/>
                  </a:cubicBezTo>
                  <a:cubicBezTo>
                    <a:pt x="12" y="36"/>
                    <a:pt x="15" y="34"/>
                    <a:pt x="16" y="31"/>
                  </a:cubicBezTo>
                  <a:cubicBezTo>
                    <a:pt x="25" y="31"/>
                    <a:pt x="25" y="31"/>
                    <a:pt x="25" y="31"/>
                  </a:cubicBezTo>
                  <a:cubicBezTo>
                    <a:pt x="25" y="40"/>
                    <a:pt x="25" y="40"/>
                    <a:pt x="25" y="40"/>
                  </a:cubicBezTo>
                  <a:cubicBezTo>
                    <a:pt x="22" y="41"/>
                    <a:pt x="20" y="44"/>
                    <a:pt x="20" y="48"/>
                  </a:cubicBezTo>
                  <a:cubicBezTo>
                    <a:pt x="20" y="48"/>
                    <a:pt x="20" y="48"/>
                    <a:pt x="20" y="48"/>
                  </a:cubicBezTo>
                  <a:cubicBezTo>
                    <a:pt x="20" y="53"/>
                    <a:pt x="24" y="56"/>
                    <a:pt x="29" y="56"/>
                  </a:cubicBezTo>
                  <a:cubicBezTo>
                    <a:pt x="33" y="56"/>
                    <a:pt x="37" y="53"/>
                    <a:pt x="37" y="48"/>
                  </a:cubicBezTo>
                  <a:cubicBezTo>
                    <a:pt x="37" y="48"/>
                    <a:pt x="37" y="48"/>
                    <a:pt x="37" y="48"/>
                  </a:cubicBezTo>
                  <a:cubicBezTo>
                    <a:pt x="37" y="44"/>
                    <a:pt x="35" y="41"/>
                    <a:pt x="32" y="40"/>
                  </a:cubicBezTo>
                  <a:cubicBezTo>
                    <a:pt x="32" y="31"/>
                    <a:pt x="32" y="31"/>
                    <a:pt x="32" y="31"/>
                  </a:cubicBezTo>
                  <a:cubicBezTo>
                    <a:pt x="41" y="31"/>
                    <a:pt x="41" y="31"/>
                    <a:pt x="41" y="31"/>
                  </a:cubicBezTo>
                  <a:cubicBezTo>
                    <a:pt x="42" y="34"/>
                    <a:pt x="45" y="36"/>
                    <a:pt x="48" y="36"/>
                  </a:cubicBezTo>
                  <a:cubicBezTo>
                    <a:pt x="48" y="36"/>
                    <a:pt x="48" y="36"/>
                    <a:pt x="48" y="36"/>
                  </a:cubicBezTo>
                  <a:cubicBezTo>
                    <a:pt x="53" y="36"/>
                    <a:pt x="57" y="33"/>
                    <a:pt x="57" y="28"/>
                  </a:cubicBezTo>
                  <a:cubicBezTo>
                    <a:pt x="57" y="23"/>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Freeform 85"/>
            <p:cNvSpPr>
              <a:spLocks/>
            </p:cNvSpPr>
            <p:nvPr/>
          </p:nvSpPr>
          <p:spPr bwMode="auto">
            <a:xfrm>
              <a:off x="2603500" y="874713"/>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1 h 57"/>
                <a:gd name="T40" fmla="*/ 26 w 57"/>
                <a:gd name="T41" fmla="*/ 31 h 57"/>
                <a:gd name="T42" fmla="*/ 26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1 h 57"/>
                <a:gd name="T58" fmla="*/ 41 w 57"/>
                <a:gd name="T59" fmla="*/ 31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4"/>
                    <a:pt x="17" y="31"/>
                  </a:cubicBezTo>
                  <a:cubicBezTo>
                    <a:pt x="26" y="31"/>
                    <a:pt x="26" y="31"/>
                    <a:pt x="26" y="31"/>
                  </a:cubicBezTo>
                  <a:cubicBezTo>
                    <a:pt x="26" y="40"/>
                    <a:pt x="26" y="40"/>
                    <a:pt x="26"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1"/>
                    <a:pt x="32" y="31"/>
                    <a:pt x="32" y="31"/>
                  </a:cubicBezTo>
                  <a:cubicBezTo>
                    <a:pt x="41" y="31"/>
                    <a:pt x="41" y="31"/>
                    <a:pt x="41" y="31"/>
                  </a:cubicBezTo>
                  <a:cubicBezTo>
                    <a:pt x="42" y="34"/>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Freeform 86"/>
            <p:cNvSpPr>
              <a:spLocks/>
            </p:cNvSpPr>
            <p:nvPr/>
          </p:nvSpPr>
          <p:spPr bwMode="auto">
            <a:xfrm>
              <a:off x="2693988" y="874713"/>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8 h 57"/>
                <a:gd name="T14" fmla="*/ 36 w 56"/>
                <a:gd name="T15" fmla="*/ 8 h 57"/>
                <a:gd name="T16" fmla="*/ 28 w 56"/>
                <a:gd name="T17" fmla="*/ 0 h 57"/>
                <a:gd name="T18" fmla="*/ 19 w 56"/>
                <a:gd name="T19" fmla="*/ 8 h 57"/>
                <a:gd name="T20" fmla="*/ 19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1 h 57"/>
                <a:gd name="T40" fmla="*/ 25 w 56"/>
                <a:gd name="T41" fmla="*/ 31 h 57"/>
                <a:gd name="T42" fmla="*/ 25 w 56"/>
                <a:gd name="T43" fmla="*/ 40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0 h 57"/>
                <a:gd name="T56" fmla="*/ 31 w 56"/>
                <a:gd name="T57" fmla="*/ 31 h 57"/>
                <a:gd name="T58" fmla="*/ 40 w 56"/>
                <a:gd name="T59" fmla="*/ 31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4"/>
                    <a:pt x="33" y="0"/>
                    <a:pt x="28" y="0"/>
                  </a:cubicBezTo>
                  <a:cubicBezTo>
                    <a:pt x="23" y="0"/>
                    <a:pt x="19" y="4"/>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0"/>
                  </a:cubicBezTo>
                  <a:cubicBezTo>
                    <a:pt x="31" y="31"/>
                    <a:pt x="31" y="31"/>
                    <a:pt x="31" y="31"/>
                  </a:cubicBezTo>
                  <a:cubicBezTo>
                    <a:pt x="40" y="31"/>
                    <a:pt x="40" y="31"/>
                    <a:pt x="40" y="31"/>
                  </a:cubicBezTo>
                  <a:cubicBezTo>
                    <a:pt x="41" y="34"/>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Freeform 87"/>
            <p:cNvSpPr>
              <a:spLocks/>
            </p:cNvSpPr>
            <p:nvPr/>
          </p:nvSpPr>
          <p:spPr bwMode="auto">
            <a:xfrm>
              <a:off x="2784475" y="874713"/>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8 h 57"/>
                <a:gd name="T14" fmla="*/ 37 w 56"/>
                <a:gd name="T15" fmla="*/ 8 h 57"/>
                <a:gd name="T16" fmla="*/ 28 w 56"/>
                <a:gd name="T17" fmla="*/ 0 h 57"/>
                <a:gd name="T18" fmla="*/ 20 w 56"/>
                <a:gd name="T19" fmla="*/ 8 h 57"/>
                <a:gd name="T20" fmla="*/ 20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1 h 57"/>
                <a:gd name="T40" fmla="*/ 25 w 56"/>
                <a:gd name="T41" fmla="*/ 31 h 57"/>
                <a:gd name="T42" fmla="*/ 25 w 56"/>
                <a:gd name="T43" fmla="*/ 40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0 h 57"/>
                <a:gd name="T56" fmla="*/ 31 w 56"/>
                <a:gd name="T57" fmla="*/ 31 h 57"/>
                <a:gd name="T58" fmla="*/ 40 w 56"/>
                <a:gd name="T59" fmla="*/ 31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4"/>
                    <a:pt x="33" y="0"/>
                    <a:pt x="28" y="0"/>
                  </a:cubicBezTo>
                  <a:cubicBezTo>
                    <a:pt x="23"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0"/>
                  </a:cubicBezTo>
                  <a:cubicBezTo>
                    <a:pt x="31" y="31"/>
                    <a:pt x="31" y="31"/>
                    <a:pt x="31" y="31"/>
                  </a:cubicBezTo>
                  <a:cubicBezTo>
                    <a:pt x="40" y="31"/>
                    <a:pt x="40" y="31"/>
                    <a:pt x="40" y="31"/>
                  </a:cubicBezTo>
                  <a:cubicBezTo>
                    <a:pt x="41" y="34"/>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Freeform 88"/>
            <p:cNvSpPr>
              <a:spLocks/>
            </p:cNvSpPr>
            <p:nvPr/>
          </p:nvSpPr>
          <p:spPr bwMode="auto">
            <a:xfrm>
              <a:off x="2873375" y="874713"/>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1 h 57"/>
                <a:gd name="T40" fmla="*/ 25 w 57"/>
                <a:gd name="T41" fmla="*/ 31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0 h 57"/>
                <a:gd name="T56" fmla="*/ 31 w 57"/>
                <a:gd name="T57" fmla="*/ 31 h 57"/>
                <a:gd name="T58" fmla="*/ 40 w 57"/>
                <a:gd name="T59" fmla="*/ 31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0"/>
                  </a:cubicBezTo>
                  <a:cubicBezTo>
                    <a:pt x="31" y="31"/>
                    <a:pt x="31" y="31"/>
                    <a:pt x="31" y="31"/>
                  </a:cubicBezTo>
                  <a:cubicBezTo>
                    <a:pt x="40" y="31"/>
                    <a:pt x="40" y="31"/>
                    <a:pt x="40" y="31"/>
                  </a:cubicBezTo>
                  <a:cubicBezTo>
                    <a:pt x="42" y="34"/>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Freeform 89"/>
            <p:cNvSpPr>
              <a:spLocks/>
            </p:cNvSpPr>
            <p:nvPr/>
          </p:nvSpPr>
          <p:spPr bwMode="auto">
            <a:xfrm>
              <a:off x="2963863" y="874713"/>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1 h 57"/>
                <a:gd name="T40" fmla="*/ 25 w 57"/>
                <a:gd name="T41" fmla="*/ 31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0 h 57"/>
                <a:gd name="T56" fmla="*/ 32 w 57"/>
                <a:gd name="T57" fmla="*/ 31 h 57"/>
                <a:gd name="T58" fmla="*/ 41 w 57"/>
                <a:gd name="T59" fmla="*/ 31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0"/>
                  </a:cubicBezTo>
                  <a:cubicBezTo>
                    <a:pt x="32" y="31"/>
                    <a:pt x="32" y="31"/>
                    <a:pt x="32" y="31"/>
                  </a:cubicBezTo>
                  <a:cubicBezTo>
                    <a:pt x="41" y="31"/>
                    <a:pt x="41" y="31"/>
                    <a:pt x="41" y="31"/>
                  </a:cubicBezTo>
                  <a:cubicBezTo>
                    <a:pt x="42" y="34"/>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Freeform 90"/>
            <p:cNvSpPr>
              <a:spLocks/>
            </p:cNvSpPr>
            <p:nvPr/>
          </p:nvSpPr>
          <p:spPr bwMode="auto">
            <a:xfrm>
              <a:off x="3052763" y="874713"/>
              <a:ext cx="46038" cy="46038"/>
            </a:xfrm>
            <a:custGeom>
              <a:avLst/>
              <a:gdLst>
                <a:gd name="T0" fmla="*/ 57 w 57"/>
                <a:gd name="T1" fmla="*/ 28 h 57"/>
                <a:gd name="T2" fmla="*/ 48 w 57"/>
                <a:gd name="T3" fmla="*/ 20 h 57"/>
                <a:gd name="T4" fmla="*/ 48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6 w 57"/>
                <a:gd name="T39" fmla="*/ 31 h 57"/>
                <a:gd name="T40" fmla="*/ 25 w 57"/>
                <a:gd name="T41" fmla="*/ 31 h 57"/>
                <a:gd name="T42" fmla="*/ 25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1 h 57"/>
                <a:gd name="T58" fmla="*/ 41 w 57"/>
                <a:gd name="T59" fmla="*/ 31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1"/>
                    <a:pt x="32" y="31"/>
                    <a:pt x="32" y="31"/>
                  </a:cubicBezTo>
                  <a:cubicBezTo>
                    <a:pt x="41" y="31"/>
                    <a:pt x="41" y="31"/>
                    <a:pt x="41" y="31"/>
                  </a:cubicBezTo>
                  <a:cubicBezTo>
                    <a:pt x="42" y="34"/>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Freeform 91"/>
            <p:cNvSpPr>
              <a:spLocks/>
            </p:cNvSpPr>
            <p:nvPr/>
          </p:nvSpPr>
          <p:spPr bwMode="auto">
            <a:xfrm>
              <a:off x="3141663" y="874713"/>
              <a:ext cx="46038" cy="46038"/>
            </a:xfrm>
            <a:custGeom>
              <a:avLst/>
              <a:gdLst>
                <a:gd name="T0" fmla="*/ 57 w 57"/>
                <a:gd name="T1" fmla="*/ 28 h 57"/>
                <a:gd name="T2" fmla="*/ 49 w 57"/>
                <a:gd name="T3" fmla="*/ 20 h 57"/>
                <a:gd name="T4" fmla="*/ 49 w 57"/>
                <a:gd name="T5" fmla="*/ 20 h 57"/>
                <a:gd name="T6" fmla="*/ 41 w 57"/>
                <a:gd name="T7" fmla="*/ 25 h 57"/>
                <a:gd name="T8" fmla="*/ 32 w 57"/>
                <a:gd name="T9" fmla="*/ 25 h 57"/>
                <a:gd name="T10" fmla="*/ 32 w 57"/>
                <a:gd name="T11" fmla="*/ 16 h 57"/>
                <a:gd name="T12" fmla="*/ 37 w 57"/>
                <a:gd name="T13" fmla="*/ 8 h 57"/>
                <a:gd name="T14" fmla="*/ 37 w 57"/>
                <a:gd name="T15" fmla="*/ 8 h 57"/>
                <a:gd name="T16" fmla="*/ 29 w 57"/>
                <a:gd name="T17" fmla="*/ 0 h 57"/>
                <a:gd name="T18" fmla="*/ 20 w 57"/>
                <a:gd name="T19" fmla="*/ 8 h 57"/>
                <a:gd name="T20" fmla="*/ 20 w 57"/>
                <a:gd name="T21" fmla="*/ 8 h 57"/>
                <a:gd name="T22" fmla="*/ 26 w 57"/>
                <a:gd name="T23" fmla="*/ 16 h 57"/>
                <a:gd name="T24" fmla="*/ 26 w 57"/>
                <a:gd name="T25" fmla="*/ 25 h 57"/>
                <a:gd name="T26" fmla="*/ 17 w 57"/>
                <a:gd name="T27" fmla="*/ 25 h 57"/>
                <a:gd name="T28" fmla="*/ 9 w 57"/>
                <a:gd name="T29" fmla="*/ 20 h 57"/>
                <a:gd name="T30" fmla="*/ 9 w 57"/>
                <a:gd name="T31" fmla="*/ 20 h 57"/>
                <a:gd name="T32" fmla="*/ 0 w 57"/>
                <a:gd name="T33" fmla="*/ 28 h 57"/>
                <a:gd name="T34" fmla="*/ 9 w 57"/>
                <a:gd name="T35" fmla="*/ 37 h 57"/>
                <a:gd name="T36" fmla="*/ 9 w 57"/>
                <a:gd name="T37" fmla="*/ 37 h 57"/>
                <a:gd name="T38" fmla="*/ 17 w 57"/>
                <a:gd name="T39" fmla="*/ 31 h 57"/>
                <a:gd name="T40" fmla="*/ 26 w 57"/>
                <a:gd name="T41" fmla="*/ 31 h 57"/>
                <a:gd name="T42" fmla="*/ 26 w 57"/>
                <a:gd name="T43" fmla="*/ 40 h 57"/>
                <a:gd name="T44" fmla="*/ 20 w 57"/>
                <a:gd name="T45" fmla="*/ 48 h 57"/>
                <a:gd name="T46" fmla="*/ 20 w 57"/>
                <a:gd name="T47" fmla="*/ 48 h 57"/>
                <a:gd name="T48" fmla="*/ 29 w 57"/>
                <a:gd name="T49" fmla="*/ 57 h 57"/>
                <a:gd name="T50" fmla="*/ 37 w 57"/>
                <a:gd name="T51" fmla="*/ 48 h 57"/>
                <a:gd name="T52" fmla="*/ 37 w 57"/>
                <a:gd name="T53" fmla="*/ 48 h 57"/>
                <a:gd name="T54" fmla="*/ 32 w 57"/>
                <a:gd name="T55" fmla="*/ 40 h 57"/>
                <a:gd name="T56" fmla="*/ 32 w 57"/>
                <a:gd name="T57" fmla="*/ 31 h 57"/>
                <a:gd name="T58" fmla="*/ 41 w 57"/>
                <a:gd name="T59" fmla="*/ 31 h 57"/>
                <a:gd name="T60" fmla="*/ 49 w 57"/>
                <a:gd name="T61" fmla="*/ 37 h 57"/>
                <a:gd name="T62" fmla="*/ 49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9" y="20"/>
                  </a:cubicBezTo>
                  <a:cubicBezTo>
                    <a:pt x="49" y="20"/>
                    <a:pt x="49" y="20"/>
                    <a:pt x="49"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6" y="16"/>
                  </a:cubicBezTo>
                  <a:cubicBezTo>
                    <a:pt x="26" y="25"/>
                    <a:pt x="26" y="25"/>
                    <a:pt x="26" y="25"/>
                  </a:cubicBezTo>
                  <a:cubicBezTo>
                    <a:pt x="17" y="25"/>
                    <a:pt x="17" y="25"/>
                    <a:pt x="17"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4"/>
                    <a:pt x="17" y="31"/>
                  </a:cubicBezTo>
                  <a:cubicBezTo>
                    <a:pt x="26" y="31"/>
                    <a:pt x="26" y="31"/>
                    <a:pt x="26" y="31"/>
                  </a:cubicBezTo>
                  <a:cubicBezTo>
                    <a:pt x="26" y="40"/>
                    <a:pt x="26" y="40"/>
                    <a:pt x="26"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1"/>
                    <a:pt x="32" y="31"/>
                    <a:pt x="32" y="31"/>
                  </a:cubicBezTo>
                  <a:cubicBezTo>
                    <a:pt x="41" y="31"/>
                    <a:pt x="41" y="31"/>
                    <a:pt x="41" y="31"/>
                  </a:cubicBezTo>
                  <a:cubicBezTo>
                    <a:pt x="42" y="34"/>
                    <a:pt x="45" y="37"/>
                    <a:pt x="49" y="37"/>
                  </a:cubicBezTo>
                  <a:cubicBezTo>
                    <a:pt x="49" y="37"/>
                    <a:pt x="49" y="37"/>
                    <a:pt x="49"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Freeform 92"/>
            <p:cNvSpPr>
              <a:spLocks/>
            </p:cNvSpPr>
            <p:nvPr/>
          </p:nvSpPr>
          <p:spPr bwMode="auto">
            <a:xfrm>
              <a:off x="3232150" y="874713"/>
              <a:ext cx="46038"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6 w 56"/>
                <a:gd name="T13" fmla="*/ 8 h 57"/>
                <a:gd name="T14" fmla="*/ 36 w 56"/>
                <a:gd name="T15" fmla="*/ 8 h 57"/>
                <a:gd name="T16" fmla="*/ 28 w 56"/>
                <a:gd name="T17" fmla="*/ 0 h 57"/>
                <a:gd name="T18" fmla="*/ 19 w 56"/>
                <a:gd name="T19" fmla="*/ 8 h 57"/>
                <a:gd name="T20" fmla="*/ 19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1 h 57"/>
                <a:gd name="T40" fmla="*/ 25 w 56"/>
                <a:gd name="T41" fmla="*/ 31 h 57"/>
                <a:gd name="T42" fmla="*/ 25 w 56"/>
                <a:gd name="T43" fmla="*/ 40 h 57"/>
                <a:gd name="T44" fmla="*/ 19 w 56"/>
                <a:gd name="T45" fmla="*/ 48 h 57"/>
                <a:gd name="T46" fmla="*/ 19 w 56"/>
                <a:gd name="T47" fmla="*/ 48 h 57"/>
                <a:gd name="T48" fmla="*/ 28 w 56"/>
                <a:gd name="T49" fmla="*/ 57 h 57"/>
                <a:gd name="T50" fmla="*/ 36 w 56"/>
                <a:gd name="T51" fmla="*/ 48 h 57"/>
                <a:gd name="T52" fmla="*/ 36 w 56"/>
                <a:gd name="T53" fmla="*/ 48 h 57"/>
                <a:gd name="T54" fmla="*/ 31 w 56"/>
                <a:gd name="T55" fmla="*/ 40 h 57"/>
                <a:gd name="T56" fmla="*/ 31 w 56"/>
                <a:gd name="T57" fmla="*/ 31 h 57"/>
                <a:gd name="T58" fmla="*/ 40 w 56"/>
                <a:gd name="T59" fmla="*/ 31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2"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6" y="12"/>
                    <a:pt x="36" y="8"/>
                  </a:cubicBezTo>
                  <a:cubicBezTo>
                    <a:pt x="36" y="8"/>
                    <a:pt x="36" y="8"/>
                    <a:pt x="36" y="8"/>
                  </a:cubicBezTo>
                  <a:cubicBezTo>
                    <a:pt x="36" y="4"/>
                    <a:pt x="33" y="0"/>
                    <a:pt x="28" y="0"/>
                  </a:cubicBezTo>
                  <a:cubicBezTo>
                    <a:pt x="23" y="0"/>
                    <a:pt x="19" y="4"/>
                    <a:pt x="19" y="8"/>
                  </a:cubicBezTo>
                  <a:cubicBezTo>
                    <a:pt x="19" y="8"/>
                    <a:pt x="19" y="8"/>
                    <a:pt x="19" y="8"/>
                  </a:cubicBezTo>
                  <a:cubicBezTo>
                    <a:pt x="19"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3" y="20"/>
                    <a:pt x="0" y="24"/>
                    <a:pt x="0" y="28"/>
                  </a:cubicBezTo>
                  <a:cubicBezTo>
                    <a:pt x="0" y="33"/>
                    <a:pt x="3"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19" y="45"/>
                    <a:pt x="19" y="48"/>
                  </a:cubicBezTo>
                  <a:cubicBezTo>
                    <a:pt x="19" y="48"/>
                    <a:pt x="19" y="48"/>
                    <a:pt x="19" y="48"/>
                  </a:cubicBezTo>
                  <a:cubicBezTo>
                    <a:pt x="19" y="53"/>
                    <a:pt x="23" y="57"/>
                    <a:pt x="28" y="57"/>
                  </a:cubicBezTo>
                  <a:cubicBezTo>
                    <a:pt x="33" y="57"/>
                    <a:pt x="36" y="53"/>
                    <a:pt x="36" y="48"/>
                  </a:cubicBezTo>
                  <a:cubicBezTo>
                    <a:pt x="36" y="48"/>
                    <a:pt x="36" y="48"/>
                    <a:pt x="36" y="48"/>
                  </a:cubicBezTo>
                  <a:cubicBezTo>
                    <a:pt x="36" y="45"/>
                    <a:pt x="34" y="42"/>
                    <a:pt x="31" y="40"/>
                  </a:cubicBezTo>
                  <a:cubicBezTo>
                    <a:pt x="31" y="31"/>
                    <a:pt x="31" y="31"/>
                    <a:pt x="31" y="31"/>
                  </a:cubicBezTo>
                  <a:cubicBezTo>
                    <a:pt x="40" y="31"/>
                    <a:pt x="40" y="31"/>
                    <a:pt x="40" y="31"/>
                  </a:cubicBezTo>
                  <a:cubicBezTo>
                    <a:pt x="41" y="34"/>
                    <a:pt x="44" y="37"/>
                    <a:pt x="48" y="37"/>
                  </a:cubicBezTo>
                  <a:cubicBezTo>
                    <a:pt x="48" y="37"/>
                    <a:pt x="48" y="37"/>
                    <a:pt x="48" y="37"/>
                  </a:cubicBezTo>
                  <a:cubicBezTo>
                    <a:pt x="52"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Freeform 93"/>
            <p:cNvSpPr>
              <a:spLocks/>
            </p:cNvSpPr>
            <p:nvPr/>
          </p:nvSpPr>
          <p:spPr bwMode="auto">
            <a:xfrm>
              <a:off x="3322638" y="874713"/>
              <a:ext cx="44450" cy="46038"/>
            </a:xfrm>
            <a:custGeom>
              <a:avLst/>
              <a:gdLst>
                <a:gd name="T0" fmla="*/ 56 w 56"/>
                <a:gd name="T1" fmla="*/ 28 h 57"/>
                <a:gd name="T2" fmla="*/ 48 w 56"/>
                <a:gd name="T3" fmla="*/ 20 h 57"/>
                <a:gd name="T4" fmla="*/ 48 w 56"/>
                <a:gd name="T5" fmla="*/ 20 h 57"/>
                <a:gd name="T6" fmla="*/ 40 w 56"/>
                <a:gd name="T7" fmla="*/ 25 h 57"/>
                <a:gd name="T8" fmla="*/ 31 w 56"/>
                <a:gd name="T9" fmla="*/ 25 h 57"/>
                <a:gd name="T10" fmla="*/ 31 w 56"/>
                <a:gd name="T11" fmla="*/ 16 h 57"/>
                <a:gd name="T12" fmla="*/ 37 w 56"/>
                <a:gd name="T13" fmla="*/ 8 h 57"/>
                <a:gd name="T14" fmla="*/ 37 w 56"/>
                <a:gd name="T15" fmla="*/ 8 h 57"/>
                <a:gd name="T16" fmla="*/ 28 w 56"/>
                <a:gd name="T17" fmla="*/ 0 h 57"/>
                <a:gd name="T18" fmla="*/ 20 w 56"/>
                <a:gd name="T19" fmla="*/ 8 h 57"/>
                <a:gd name="T20" fmla="*/ 20 w 56"/>
                <a:gd name="T21" fmla="*/ 8 h 57"/>
                <a:gd name="T22" fmla="*/ 25 w 56"/>
                <a:gd name="T23" fmla="*/ 16 h 57"/>
                <a:gd name="T24" fmla="*/ 25 w 56"/>
                <a:gd name="T25" fmla="*/ 25 h 57"/>
                <a:gd name="T26" fmla="*/ 16 w 56"/>
                <a:gd name="T27" fmla="*/ 25 h 57"/>
                <a:gd name="T28" fmla="*/ 8 w 56"/>
                <a:gd name="T29" fmla="*/ 20 h 57"/>
                <a:gd name="T30" fmla="*/ 8 w 56"/>
                <a:gd name="T31" fmla="*/ 20 h 57"/>
                <a:gd name="T32" fmla="*/ 0 w 56"/>
                <a:gd name="T33" fmla="*/ 28 h 57"/>
                <a:gd name="T34" fmla="*/ 8 w 56"/>
                <a:gd name="T35" fmla="*/ 37 h 57"/>
                <a:gd name="T36" fmla="*/ 8 w 56"/>
                <a:gd name="T37" fmla="*/ 37 h 57"/>
                <a:gd name="T38" fmla="*/ 16 w 56"/>
                <a:gd name="T39" fmla="*/ 31 h 57"/>
                <a:gd name="T40" fmla="*/ 25 w 56"/>
                <a:gd name="T41" fmla="*/ 31 h 57"/>
                <a:gd name="T42" fmla="*/ 25 w 56"/>
                <a:gd name="T43" fmla="*/ 40 h 57"/>
                <a:gd name="T44" fmla="*/ 20 w 56"/>
                <a:gd name="T45" fmla="*/ 48 h 57"/>
                <a:gd name="T46" fmla="*/ 20 w 56"/>
                <a:gd name="T47" fmla="*/ 48 h 57"/>
                <a:gd name="T48" fmla="*/ 28 w 56"/>
                <a:gd name="T49" fmla="*/ 57 h 57"/>
                <a:gd name="T50" fmla="*/ 37 w 56"/>
                <a:gd name="T51" fmla="*/ 48 h 57"/>
                <a:gd name="T52" fmla="*/ 37 w 56"/>
                <a:gd name="T53" fmla="*/ 48 h 57"/>
                <a:gd name="T54" fmla="*/ 31 w 56"/>
                <a:gd name="T55" fmla="*/ 40 h 57"/>
                <a:gd name="T56" fmla="*/ 31 w 56"/>
                <a:gd name="T57" fmla="*/ 31 h 57"/>
                <a:gd name="T58" fmla="*/ 40 w 56"/>
                <a:gd name="T59" fmla="*/ 31 h 57"/>
                <a:gd name="T60" fmla="*/ 48 w 56"/>
                <a:gd name="T61" fmla="*/ 37 h 57"/>
                <a:gd name="T62" fmla="*/ 48 w 56"/>
                <a:gd name="T63" fmla="*/ 37 h 57"/>
                <a:gd name="T64" fmla="*/ 56 w 56"/>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6" h="57">
                  <a:moveTo>
                    <a:pt x="56" y="28"/>
                  </a:moveTo>
                  <a:cubicBezTo>
                    <a:pt x="56" y="24"/>
                    <a:pt x="53" y="20"/>
                    <a:pt x="48" y="20"/>
                  </a:cubicBezTo>
                  <a:cubicBezTo>
                    <a:pt x="48" y="20"/>
                    <a:pt x="48" y="20"/>
                    <a:pt x="48" y="20"/>
                  </a:cubicBezTo>
                  <a:cubicBezTo>
                    <a:pt x="44" y="20"/>
                    <a:pt x="41" y="22"/>
                    <a:pt x="40" y="25"/>
                  </a:cubicBezTo>
                  <a:cubicBezTo>
                    <a:pt x="31" y="25"/>
                    <a:pt x="31" y="25"/>
                    <a:pt x="31" y="25"/>
                  </a:cubicBezTo>
                  <a:cubicBezTo>
                    <a:pt x="31" y="16"/>
                    <a:pt x="31" y="16"/>
                    <a:pt x="31" y="16"/>
                  </a:cubicBezTo>
                  <a:cubicBezTo>
                    <a:pt x="34" y="15"/>
                    <a:pt x="37" y="12"/>
                    <a:pt x="37" y="8"/>
                  </a:cubicBezTo>
                  <a:cubicBezTo>
                    <a:pt x="37" y="8"/>
                    <a:pt x="37" y="8"/>
                    <a:pt x="37" y="8"/>
                  </a:cubicBezTo>
                  <a:cubicBezTo>
                    <a:pt x="37" y="4"/>
                    <a:pt x="33" y="0"/>
                    <a:pt x="28" y="0"/>
                  </a:cubicBezTo>
                  <a:cubicBezTo>
                    <a:pt x="23"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3" y="57"/>
                    <a:pt x="28" y="57"/>
                  </a:cubicBezTo>
                  <a:cubicBezTo>
                    <a:pt x="33" y="57"/>
                    <a:pt x="37" y="53"/>
                    <a:pt x="37" y="48"/>
                  </a:cubicBezTo>
                  <a:cubicBezTo>
                    <a:pt x="37" y="48"/>
                    <a:pt x="37" y="48"/>
                    <a:pt x="37" y="48"/>
                  </a:cubicBezTo>
                  <a:cubicBezTo>
                    <a:pt x="37" y="45"/>
                    <a:pt x="34" y="42"/>
                    <a:pt x="31" y="40"/>
                  </a:cubicBezTo>
                  <a:cubicBezTo>
                    <a:pt x="31" y="31"/>
                    <a:pt x="31" y="31"/>
                    <a:pt x="31" y="31"/>
                  </a:cubicBezTo>
                  <a:cubicBezTo>
                    <a:pt x="40" y="31"/>
                    <a:pt x="40" y="31"/>
                    <a:pt x="40" y="31"/>
                  </a:cubicBezTo>
                  <a:cubicBezTo>
                    <a:pt x="41" y="34"/>
                    <a:pt x="44" y="37"/>
                    <a:pt x="48" y="37"/>
                  </a:cubicBezTo>
                  <a:cubicBezTo>
                    <a:pt x="48" y="37"/>
                    <a:pt x="48" y="37"/>
                    <a:pt x="48" y="37"/>
                  </a:cubicBezTo>
                  <a:cubicBezTo>
                    <a:pt x="53" y="37"/>
                    <a:pt x="56" y="33"/>
                    <a:pt x="5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9" name="Freeform 94"/>
            <p:cNvSpPr>
              <a:spLocks/>
            </p:cNvSpPr>
            <p:nvPr/>
          </p:nvSpPr>
          <p:spPr bwMode="auto">
            <a:xfrm>
              <a:off x="3411538" y="874713"/>
              <a:ext cx="46038" cy="46038"/>
            </a:xfrm>
            <a:custGeom>
              <a:avLst/>
              <a:gdLst>
                <a:gd name="T0" fmla="*/ 57 w 57"/>
                <a:gd name="T1" fmla="*/ 28 h 57"/>
                <a:gd name="T2" fmla="*/ 48 w 57"/>
                <a:gd name="T3" fmla="*/ 20 h 57"/>
                <a:gd name="T4" fmla="*/ 48 w 57"/>
                <a:gd name="T5" fmla="*/ 20 h 57"/>
                <a:gd name="T6" fmla="*/ 40 w 57"/>
                <a:gd name="T7" fmla="*/ 25 h 57"/>
                <a:gd name="T8" fmla="*/ 31 w 57"/>
                <a:gd name="T9" fmla="*/ 25 h 57"/>
                <a:gd name="T10" fmla="*/ 31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1 h 57"/>
                <a:gd name="T40" fmla="*/ 25 w 57"/>
                <a:gd name="T41" fmla="*/ 31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1 w 57"/>
                <a:gd name="T55" fmla="*/ 40 h 57"/>
                <a:gd name="T56" fmla="*/ 31 w 57"/>
                <a:gd name="T57" fmla="*/ 31 h 57"/>
                <a:gd name="T58" fmla="*/ 40 w 57"/>
                <a:gd name="T59" fmla="*/ 31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1" y="25"/>
                    <a:pt x="31" y="25"/>
                    <a:pt x="31" y="25"/>
                  </a:cubicBezTo>
                  <a:cubicBezTo>
                    <a:pt x="31" y="16"/>
                    <a:pt x="31" y="16"/>
                    <a:pt x="31"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1" y="40"/>
                  </a:cubicBezTo>
                  <a:cubicBezTo>
                    <a:pt x="31" y="31"/>
                    <a:pt x="31" y="31"/>
                    <a:pt x="31" y="31"/>
                  </a:cubicBezTo>
                  <a:cubicBezTo>
                    <a:pt x="40" y="31"/>
                    <a:pt x="40" y="31"/>
                    <a:pt x="40" y="31"/>
                  </a:cubicBezTo>
                  <a:cubicBezTo>
                    <a:pt x="42" y="34"/>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0" name="Freeform 95"/>
            <p:cNvSpPr>
              <a:spLocks/>
            </p:cNvSpPr>
            <p:nvPr/>
          </p:nvSpPr>
          <p:spPr bwMode="auto">
            <a:xfrm>
              <a:off x="3502025" y="874713"/>
              <a:ext cx="46038" cy="46038"/>
            </a:xfrm>
            <a:custGeom>
              <a:avLst/>
              <a:gdLst>
                <a:gd name="T0" fmla="*/ 57 w 57"/>
                <a:gd name="T1" fmla="*/ 28 h 57"/>
                <a:gd name="T2" fmla="*/ 48 w 57"/>
                <a:gd name="T3" fmla="*/ 20 h 57"/>
                <a:gd name="T4" fmla="*/ 48 w 57"/>
                <a:gd name="T5" fmla="*/ 20 h 57"/>
                <a:gd name="T6" fmla="*/ 40 w 57"/>
                <a:gd name="T7" fmla="*/ 25 h 57"/>
                <a:gd name="T8" fmla="*/ 32 w 57"/>
                <a:gd name="T9" fmla="*/ 25 h 57"/>
                <a:gd name="T10" fmla="*/ 32 w 57"/>
                <a:gd name="T11" fmla="*/ 16 h 57"/>
                <a:gd name="T12" fmla="*/ 37 w 57"/>
                <a:gd name="T13" fmla="*/ 8 h 57"/>
                <a:gd name="T14" fmla="*/ 37 w 57"/>
                <a:gd name="T15" fmla="*/ 8 h 57"/>
                <a:gd name="T16" fmla="*/ 28 w 57"/>
                <a:gd name="T17" fmla="*/ 0 h 57"/>
                <a:gd name="T18" fmla="*/ 20 w 57"/>
                <a:gd name="T19" fmla="*/ 8 h 57"/>
                <a:gd name="T20" fmla="*/ 20 w 57"/>
                <a:gd name="T21" fmla="*/ 8 h 57"/>
                <a:gd name="T22" fmla="*/ 25 w 57"/>
                <a:gd name="T23" fmla="*/ 16 h 57"/>
                <a:gd name="T24" fmla="*/ 25 w 57"/>
                <a:gd name="T25" fmla="*/ 25 h 57"/>
                <a:gd name="T26" fmla="*/ 16 w 57"/>
                <a:gd name="T27" fmla="*/ 25 h 57"/>
                <a:gd name="T28" fmla="*/ 8 w 57"/>
                <a:gd name="T29" fmla="*/ 20 h 57"/>
                <a:gd name="T30" fmla="*/ 8 w 57"/>
                <a:gd name="T31" fmla="*/ 20 h 57"/>
                <a:gd name="T32" fmla="*/ 0 w 57"/>
                <a:gd name="T33" fmla="*/ 28 h 57"/>
                <a:gd name="T34" fmla="*/ 8 w 57"/>
                <a:gd name="T35" fmla="*/ 37 h 57"/>
                <a:gd name="T36" fmla="*/ 8 w 57"/>
                <a:gd name="T37" fmla="*/ 37 h 57"/>
                <a:gd name="T38" fmla="*/ 16 w 57"/>
                <a:gd name="T39" fmla="*/ 31 h 57"/>
                <a:gd name="T40" fmla="*/ 25 w 57"/>
                <a:gd name="T41" fmla="*/ 31 h 57"/>
                <a:gd name="T42" fmla="*/ 25 w 57"/>
                <a:gd name="T43" fmla="*/ 40 h 57"/>
                <a:gd name="T44" fmla="*/ 20 w 57"/>
                <a:gd name="T45" fmla="*/ 48 h 57"/>
                <a:gd name="T46" fmla="*/ 20 w 57"/>
                <a:gd name="T47" fmla="*/ 48 h 57"/>
                <a:gd name="T48" fmla="*/ 28 w 57"/>
                <a:gd name="T49" fmla="*/ 57 h 57"/>
                <a:gd name="T50" fmla="*/ 37 w 57"/>
                <a:gd name="T51" fmla="*/ 48 h 57"/>
                <a:gd name="T52" fmla="*/ 37 w 57"/>
                <a:gd name="T53" fmla="*/ 48 h 57"/>
                <a:gd name="T54" fmla="*/ 32 w 57"/>
                <a:gd name="T55" fmla="*/ 40 h 57"/>
                <a:gd name="T56" fmla="*/ 32 w 57"/>
                <a:gd name="T57" fmla="*/ 31 h 57"/>
                <a:gd name="T58" fmla="*/ 40 w 57"/>
                <a:gd name="T59" fmla="*/ 31 h 57"/>
                <a:gd name="T60" fmla="*/ 48 w 57"/>
                <a:gd name="T61" fmla="*/ 37 h 57"/>
                <a:gd name="T62" fmla="*/ 48 w 57"/>
                <a:gd name="T63" fmla="*/ 37 h 57"/>
                <a:gd name="T64" fmla="*/ 57 w 57"/>
                <a:gd name="T65" fmla="*/ 28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57" y="28"/>
                  </a:moveTo>
                  <a:cubicBezTo>
                    <a:pt x="57" y="24"/>
                    <a:pt x="53" y="20"/>
                    <a:pt x="48" y="20"/>
                  </a:cubicBezTo>
                  <a:cubicBezTo>
                    <a:pt x="48" y="20"/>
                    <a:pt x="48" y="20"/>
                    <a:pt x="48" y="20"/>
                  </a:cubicBezTo>
                  <a:cubicBezTo>
                    <a:pt x="45" y="20"/>
                    <a:pt x="42" y="22"/>
                    <a:pt x="40"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8"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8" y="20"/>
                  </a:cubicBezTo>
                  <a:cubicBezTo>
                    <a:pt x="8" y="20"/>
                    <a:pt x="8" y="20"/>
                    <a:pt x="8" y="20"/>
                  </a:cubicBezTo>
                  <a:cubicBezTo>
                    <a:pt x="4" y="20"/>
                    <a:pt x="0" y="24"/>
                    <a:pt x="0" y="28"/>
                  </a:cubicBezTo>
                  <a:cubicBezTo>
                    <a:pt x="0" y="33"/>
                    <a:pt x="4" y="37"/>
                    <a:pt x="8" y="37"/>
                  </a:cubicBezTo>
                  <a:cubicBezTo>
                    <a:pt x="8" y="37"/>
                    <a:pt x="8" y="37"/>
                    <a:pt x="8"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8" y="57"/>
                  </a:cubicBezTo>
                  <a:cubicBezTo>
                    <a:pt x="33" y="57"/>
                    <a:pt x="37" y="53"/>
                    <a:pt x="37" y="48"/>
                  </a:cubicBezTo>
                  <a:cubicBezTo>
                    <a:pt x="37" y="48"/>
                    <a:pt x="37" y="48"/>
                    <a:pt x="37" y="48"/>
                  </a:cubicBezTo>
                  <a:cubicBezTo>
                    <a:pt x="37" y="45"/>
                    <a:pt x="35" y="42"/>
                    <a:pt x="32" y="40"/>
                  </a:cubicBezTo>
                  <a:cubicBezTo>
                    <a:pt x="32" y="31"/>
                    <a:pt x="32" y="31"/>
                    <a:pt x="32" y="31"/>
                  </a:cubicBezTo>
                  <a:cubicBezTo>
                    <a:pt x="40" y="31"/>
                    <a:pt x="40" y="31"/>
                    <a:pt x="40" y="31"/>
                  </a:cubicBezTo>
                  <a:cubicBezTo>
                    <a:pt x="42" y="34"/>
                    <a:pt x="45" y="37"/>
                    <a:pt x="48" y="37"/>
                  </a:cubicBezTo>
                  <a:cubicBezTo>
                    <a:pt x="48" y="37"/>
                    <a:pt x="48" y="37"/>
                    <a:pt x="48" y="37"/>
                  </a:cubicBezTo>
                  <a:cubicBezTo>
                    <a:pt x="53" y="37"/>
                    <a:pt x="57" y="33"/>
                    <a:pt x="5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1" name="Freeform 96"/>
            <p:cNvSpPr>
              <a:spLocks/>
            </p:cNvSpPr>
            <p:nvPr/>
          </p:nvSpPr>
          <p:spPr bwMode="auto">
            <a:xfrm>
              <a:off x="3590925" y="874713"/>
              <a:ext cx="46038" cy="46038"/>
            </a:xfrm>
            <a:custGeom>
              <a:avLst/>
              <a:gdLst>
                <a:gd name="T0" fmla="*/ 48 w 57"/>
                <a:gd name="T1" fmla="*/ 20 h 57"/>
                <a:gd name="T2" fmla="*/ 48 w 57"/>
                <a:gd name="T3" fmla="*/ 20 h 57"/>
                <a:gd name="T4" fmla="*/ 41 w 57"/>
                <a:gd name="T5" fmla="*/ 25 h 57"/>
                <a:gd name="T6" fmla="*/ 32 w 57"/>
                <a:gd name="T7" fmla="*/ 25 h 57"/>
                <a:gd name="T8" fmla="*/ 32 w 57"/>
                <a:gd name="T9" fmla="*/ 16 h 57"/>
                <a:gd name="T10" fmla="*/ 37 w 57"/>
                <a:gd name="T11" fmla="*/ 8 h 57"/>
                <a:gd name="T12" fmla="*/ 37 w 57"/>
                <a:gd name="T13" fmla="*/ 8 h 57"/>
                <a:gd name="T14" fmla="*/ 29 w 57"/>
                <a:gd name="T15" fmla="*/ 0 h 57"/>
                <a:gd name="T16" fmla="*/ 20 w 57"/>
                <a:gd name="T17" fmla="*/ 8 h 57"/>
                <a:gd name="T18" fmla="*/ 20 w 57"/>
                <a:gd name="T19" fmla="*/ 8 h 57"/>
                <a:gd name="T20" fmla="*/ 25 w 57"/>
                <a:gd name="T21" fmla="*/ 16 h 57"/>
                <a:gd name="T22" fmla="*/ 25 w 57"/>
                <a:gd name="T23" fmla="*/ 25 h 57"/>
                <a:gd name="T24" fmla="*/ 16 w 57"/>
                <a:gd name="T25" fmla="*/ 25 h 57"/>
                <a:gd name="T26" fmla="*/ 9 w 57"/>
                <a:gd name="T27" fmla="*/ 20 h 57"/>
                <a:gd name="T28" fmla="*/ 9 w 57"/>
                <a:gd name="T29" fmla="*/ 20 h 57"/>
                <a:gd name="T30" fmla="*/ 0 w 57"/>
                <a:gd name="T31" fmla="*/ 28 h 57"/>
                <a:gd name="T32" fmla="*/ 9 w 57"/>
                <a:gd name="T33" fmla="*/ 37 h 57"/>
                <a:gd name="T34" fmla="*/ 9 w 57"/>
                <a:gd name="T35" fmla="*/ 37 h 57"/>
                <a:gd name="T36" fmla="*/ 16 w 57"/>
                <a:gd name="T37" fmla="*/ 31 h 57"/>
                <a:gd name="T38" fmla="*/ 25 w 57"/>
                <a:gd name="T39" fmla="*/ 31 h 57"/>
                <a:gd name="T40" fmla="*/ 25 w 57"/>
                <a:gd name="T41" fmla="*/ 40 h 57"/>
                <a:gd name="T42" fmla="*/ 20 w 57"/>
                <a:gd name="T43" fmla="*/ 48 h 57"/>
                <a:gd name="T44" fmla="*/ 20 w 57"/>
                <a:gd name="T45" fmla="*/ 48 h 57"/>
                <a:gd name="T46" fmla="*/ 29 w 57"/>
                <a:gd name="T47" fmla="*/ 57 h 57"/>
                <a:gd name="T48" fmla="*/ 37 w 57"/>
                <a:gd name="T49" fmla="*/ 48 h 57"/>
                <a:gd name="T50" fmla="*/ 37 w 57"/>
                <a:gd name="T51" fmla="*/ 48 h 57"/>
                <a:gd name="T52" fmla="*/ 32 w 57"/>
                <a:gd name="T53" fmla="*/ 40 h 57"/>
                <a:gd name="T54" fmla="*/ 32 w 57"/>
                <a:gd name="T55" fmla="*/ 31 h 57"/>
                <a:gd name="T56" fmla="*/ 41 w 57"/>
                <a:gd name="T57" fmla="*/ 31 h 57"/>
                <a:gd name="T58" fmla="*/ 48 w 57"/>
                <a:gd name="T59" fmla="*/ 37 h 57"/>
                <a:gd name="T60" fmla="*/ 48 w 57"/>
                <a:gd name="T61" fmla="*/ 37 h 57"/>
                <a:gd name="T62" fmla="*/ 57 w 57"/>
                <a:gd name="T63" fmla="*/ 28 h 57"/>
                <a:gd name="T64" fmla="*/ 48 w 57"/>
                <a:gd name="T65" fmla="*/ 2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57">
                  <a:moveTo>
                    <a:pt x="48" y="20"/>
                  </a:moveTo>
                  <a:cubicBezTo>
                    <a:pt x="48" y="20"/>
                    <a:pt x="48" y="20"/>
                    <a:pt x="48" y="20"/>
                  </a:cubicBezTo>
                  <a:cubicBezTo>
                    <a:pt x="45" y="20"/>
                    <a:pt x="42" y="22"/>
                    <a:pt x="41" y="25"/>
                  </a:cubicBezTo>
                  <a:cubicBezTo>
                    <a:pt x="32" y="25"/>
                    <a:pt x="32" y="25"/>
                    <a:pt x="32" y="25"/>
                  </a:cubicBezTo>
                  <a:cubicBezTo>
                    <a:pt x="32" y="16"/>
                    <a:pt x="32" y="16"/>
                    <a:pt x="32" y="16"/>
                  </a:cubicBezTo>
                  <a:cubicBezTo>
                    <a:pt x="35" y="15"/>
                    <a:pt x="37" y="12"/>
                    <a:pt x="37" y="8"/>
                  </a:cubicBezTo>
                  <a:cubicBezTo>
                    <a:pt x="37" y="8"/>
                    <a:pt x="37" y="8"/>
                    <a:pt x="37" y="8"/>
                  </a:cubicBezTo>
                  <a:cubicBezTo>
                    <a:pt x="37" y="4"/>
                    <a:pt x="33" y="0"/>
                    <a:pt x="29" y="0"/>
                  </a:cubicBezTo>
                  <a:cubicBezTo>
                    <a:pt x="24" y="0"/>
                    <a:pt x="20" y="4"/>
                    <a:pt x="20" y="8"/>
                  </a:cubicBezTo>
                  <a:cubicBezTo>
                    <a:pt x="20" y="8"/>
                    <a:pt x="20" y="8"/>
                    <a:pt x="20" y="8"/>
                  </a:cubicBezTo>
                  <a:cubicBezTo>
                    <a:pt x="20" y="12"/>
                    <a:pt x="22" y="15"/>
                    <a:pt x="25" y="16"/>
                  </a:cubicBezTo>
                  <a:cubicBezTo>
                    <a:pt x="25" y="25"/>
                    <a:pt x="25" y="25"/>
                    <a:pt x="25" y="25"/>
                  </a:cubicBezTo>
                  <a:cubicBezTo>
                    <a:pt x="16" y="25"/>
                    <a:pt x="16" y="25"/>
                    <a:pt x="16" y="25"/>
                  </a:cubicBezTo>
                  <a:cubicBezTo>
                    <a:pt x="15" y="22"/>
                    <a:pt x="12" y="20"/>
                    <a:pt x="9" y="20"/>
                  </a:cubicBezTo>
                  <a:cubicBezTo>
                    <a:pt x="9" y="20"/>
                    <a:pt x="9" y="20"/>
                    <a:pt x="9" y="20"/>
                  </a:cubicBezTo>
                  <a:cubicBezTo>
                    <a:pt x="4" y="20"/>
                    <a:pt x="0" y="24"/>
                    <a:pt x="0" y="28"/>
                  </a:cubicBezTo>
                  <a:cubicBezTo>
                    <a:pt x="0" y="33"/>
                    <a:pt x="4" y="37"/>
                    <a:pt x="9" y="37"/>
                  </a:cubicBezTo>
                  <a:cubicBezTo>
                    <a:pt x="9" y="37"/>
                    <a:pt x="9" y="37"/>
                    <a:pt x="9" y="37"/>
                  </a:cubicBezTo>
                  <a:cubicBezTo>
                    <a:pt x="12" y="37"/>
                    <a:pt x="15" y="34"/>
                    <a:pt x="16" y="31"/>
                  </a:cubicBezTo>
                  <a:cubicBezTo>
                    <a:pt x="25" y="31"/>
                    <a:pt x="25" y="31"/>
                    <a:pt x="25" y="31"/>
                  </a:cubicBezTo>
                  <a:cubicBezTo>
                    <a:pt x="25" y="40"/>
                    <a:pt x="25" y="40"/>
                    <a:pt x="25" y="40"/>
                  </a:cubicBezTo>
                  <a:cubicBezTo>
                    <a:pt x="22" y="42"/>
                    <a:pt x="20" y="45"/>
                    <a:pt x="20" y="48"/>
                  </a:cubicBezTo>
                  <a:cubicBezTo>
                    <a:pt x="20" y="48"/>
                    <a:pt x="20" y="48"/>
                    <a:pt x="20" y="48"/>
                  </a:cubicBezTo>
                  <a:cubicBezTo>
                    <a:pt x="20" y="53"/>
                    <a:pt x="24" y="57"/>
                    <a:pt x="29" y="57"/>
                  </a:cubicBezTo>
                  <a:cubicBezTo>
                    <a:pt x="33" y="57"/>
                    <a:pt x="37" y="53"/>
                    <a:pt x="37" y="48"/>
                  </a:cubicBezTo>
                  <a:cubicBezTo>
                    <a:pt x="37" y="48"/>
                    <a:pt x="37" y="48"/>
                    <a:pt x="37" y="48"/>
                  </a:cubicBezTo>
                  <a:cubicBezTo>
                    <a:pt x="37" y="45"/>
                    <a:pt x="35" y="42"/>
                    <a:pt x="32" y="40"/>
                  </a:cubicBezTo>
                  <a:cubicBezTo>
                    <a:pt x="32" y="31"/>
                    <a:pt x="32" y="31"/>
                    <a:pt x="32" y="31"/>
                  </a:cubicBezTo>
                  <a:cubicBezTo>
                    <a:pt x="41" y="31"/>
                    <a:pt x="41" y="31"/>
                    <a:pt x="41" y="31"/>
                  </a:cubicBezTo>
                  <a:cubicBezTo>
                    <a:pt x="42" y="34"/>
                    <a:pt x="45" y="37"/>
                    <a:pt x="48" y="37"/>
                  </a:cubicBezTo>
                  <a:cubicBezTo>
                    <a:pt x="48" y="37"/>
                    <a:pt x="48" y="37"/>
                    <a:pt x="48" y="37"/>
                  </a:cubicBezTo>
                  <a:cubicBezTo>
                    <a:pt x="53" y="37"/>
                    <a:pt x="57" y="33"/>
                    <a:pt x="57" y="28"/>
                  </a:cubicBezTo>
                  <a:cubicBezTo>
                    <a:pt x="57" y="24"/>
                    <a:pt x="53" y="20"/>
                    <a:pt x="4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2" name="Freeform 97"/>
            <p:cNvSpPr>
              <a:spLocks/>
            </p:cNvSpPr>
            <p:nvPr/>
          </p:nvSpPr>
          <p:spPr bwMode="auto">
            <a:xfrm>
              <a:off x="3711575" y="1042988"/>
              <a:ext cx="136525" cy="136525"/>
            </a:xfrm>
            <a:custGeom>
              <a:avLst/>
              <a:gdLst>
                <a:gd name="T0" fmla="*/ 169 w 169"/>
                <a:gd name="T1" fmla="*/ 85 h 169"/>
                <a:gd name="T2" fmla="*/ 143 w 169"/>
                <a:gd name="T3" fmla="*/ 60 h 169"/>
                <a:gd name="T4" fmla="*/ 143 w 169"/>
                <a:gd name="T5" fmla="*/ 60 h 169"/>
                <a:gd name="T6" fmla="*/ 120 w 169"/>
                <a:gd name="T7" fmla="*/ 75 h 169"/>
                <a:gd name="T8" fmla="*/ 94 w 169"/>
                <a:gd name="T9" fmla="*/ 75 h 169"/>
                <a:gd name="T10" fmla="*/ 94 w 169"/>
                <a:gd name="T11" fmla="*/ 49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9 h 169"/>
                <a:gd name="T24" fmla="*/ 75 w 169"/>
                <a:gd name="T25" fmla="*/ 75 h 169"/>
                <a:gd name="T26" fmla="*/ 48 w 169"/>
                <a:gd name="T27" fmla="*/ 75 h 169"/>
                <a:gd name="T28" fmla="*/ 25 w 169"/>
                <a:gd name="T29" fmla="*/ 60 h 169"/>
                <a:gd name="T30" fmla="*/ 25 w 169"/>
                <a:gd name="T31" fmla="*/ 60 h 169"/>
                <a:gd name="T32" fmla="*/ 0 w 169"/>
                <a:gd name="T33" fmla="*/ 85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5"/>
                  </a:moveTo>
                  <a:cubicBezTo>
                    <a:pt x="169" y="71"/>
                    <a:pt x="157" y="60"/>
                    <a:pt x="143" y="60"/>
                  </a:cubicBezTo>
                  <a:cubicBezTo>
                    <a:pt x="143" y="60"/>
                    <a:pt x="143" y="60"/>
                    <a:pt x="143" y="60"/>
                  </a:cubicBezTo>
                  <a:cubicBezTo>
                    <a:pt x="133" y="60"/>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6" y="45"/>
                    <a:pt x="75" y="49"/>
                  </a:cubicBezTo>
                  <a:cubicBezTo>
                    <a:pt x="75" y="75"/>
                    <a:pt x="75" y="75"/>
                    <a:pt x="75" y="75"/>
                  </a:cubicBezTo>
                  <a:cubicBezTo>
                    <a:pt x="48" y="75"/>
                    <a:pt x="48" y="75"/>
                    <a:pt x="48" y="75"/>
                  </a:cubicBezTo>
                  <a:cubicBezTo>
                    <a:pt x="44" y="66"/>
                    <a:pt x="35" y="60"/>
                    <a:pt x="25" y="60"/>
                  </a:cubicBezTo>
                  <a:cubicBezTo>
                    <a:pt x="25" y="60"/>
                    <a:pt x="25" y="60"/>
                    <a:pt x="25" y="60"/>
                  </a:cubicBezTo>
                  <a:cubicBezTo>
                    <a:pt x="11" y="60"/>
                    <a:pt x="0" y="71"/>
                    <a:pt x="0" y="85"/>
                  </a:cubicBezTo>
                  <a:cubicBezTo>
                    <a:pt x="0" y="99"/>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6" y="125"/>
                    <a:pt x="59" y="134"/>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4"/>
                    <a:pt x="103" y="125"/>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9"/>
                    <a:pt x="169"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3" name="Freeform 98"/>
            <p:cNvSpPr>
              <a:spLocks/>
            </p:cNvSpPr>
            <p:nvPr/>
          </p:nvSpPr>
          <p:spPr bwMode="auto">
            <a:xfrm>
              <a:off x="3978275" y="1042988"/>
              <a:ext cx="136525" cy="136525"/>
            </a:xfrm>
            <a:custGeom>
              <a:avLst/>
              <a:gdLst>
                <a:gd name="T0" fmla="*/ 169 w 169"/>
                <a:gd name="T1" fmla="*/ 85 h 169"/>
                <a:gd name="T2" fmla="*/ 143 w 169"/>
                <a:gd name="T3" fmla="*/ 60 h 169"/>
                <a:gd name="T4" fmla="*/ 143 w 169"/>
                <a:gd name="T5" fmla="*/ 60 h 169"/>
                <a:gd name="T6" fmla="*/ 120 w 169"/>
                <a:gd name="T7" fmla="*/ 75 h 169"/>
                <a:gd name="T8" fmla="*/ 94 w 169"/>
                <a:gd name="T9" fmla="*/ 75 h 169"/>
                <a:gd name="T10" fmla="*/ 94 w 169"/>
                <a:gd name="T11" fmla="*/ 49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9 h 169"/>
                <a:gd name="T24" fmla="*/ 75 w 169"/>
                <a:gd name="T25" fmla="*/ 75 h 169"/>
                <a:gd name="T26" fmla="*/ 48 w 169"/>
                <a:gd name="T27" fmla="*/ 75 h 169"/>
                <a:gd name="T28" fmla="*/ 25 w 169"/>
                <a:gd name="T29" fmla="*/ 60 h 169"/>
                <a:gd name="T30" fmla="*/ 25 w 169"/>
                <a:gd name="T31" fmla="*/ 60 h 169"/>
                <a:gd name="T32" fmla="*/ 0 w 169"/>
                <a:gd name="T33" fmla="*/ 85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5"/>
                  </a:moveTo>
                  <a:cubicBezTo>
                    <a:pt x="169" y="71"/>
                    <a:pt x="157" y="60"/>
                    <a:pt x="143" y="60"/>
                  </a:cubicBezTo>
                  <a:cubicBezTo>
                    <a:pt x="143" y="60"/>
                    <a:pt x="143" y="60"/>
                    <a:pt x="143" y="60"/>
                  </a:cubicBezTo>
                  <a:cubicBezTo>
                    <a:pt x="133" y="60"/>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5" y="49"/>
                  </a:cubicBezTo>
                  <a:cubicBezTo>
                    <a:pt x="75" y="75"/>
                    <a:pt x="75" y="75"/>
                    <a:pt x="75" y="75"/>
                  </a:cubicBezTo>
                  <a:cubicBezTo>
                    <a:pt x="48" y="75"/>
                    <a:pt x="48" y="75"/>
                    <a:pt x="48" y="75"/>
                  </a:cubicBezTo>
                  <a:cubicBezTo>
                    <a:pt x="44" y="66"/>
                    <a:pt x="35" y="60"/>
                    <a:pt x="25" y="60"/>
                  </a:cubicBezTo>
                  <a:cubicBezTo>
                    <a:pt x="25" y="60"/>
                    <a:pt x="25" y="60"/>
                    <a:pt x="25" y="60"/>
                  </a:cubicBezTo>
                  <a:cubicBezTo>
                    <a:pt x="11" y="60"/>
                    <a:pt x="0" y="71"/>
                    <a:pt x="0" y="85"/>
                  </a:cubicBezTo>
                  <a:cubicBezTo>
                    <a:pt x="0" y="99"/>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5" y="125"/>
                    <a:pt x="59" y="134"/>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4"/>
                    <a:pt x="103" y="125"/>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9"/>
                    <a:pt x="169"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4" name="Freeform 99"/>
            <p:cNvSpPr>
              <a:spLocks/>
            </p:cNvSpPr>
            <p:nvPr/>
          </p:nvSpPr>
          <p:spPr bwMode="auto">
            <a:xfrm>
              <a:off x="4244975" y="1042988"/>
              <a:ext cx="136525" cy="136525"/>
            </a:xfrm>
            <a:custGeom>
              <a:avLst/>
              <a:gdLst>
                <a:gd name="T0" fmla="*/ 168 w 168"/>
                <a:gd name="T1" fmla="*/ 85 h 169"/>
                <a:gd name="T2" fmla="*/ 143 w 168"/>
                <a:gd name="T3" fmla="*/ 60 h 169"/>
                <a:gd name="T4" fmla="*/ 143 w 168"/>
                <a:gd name="T5" fmla="*/ 60 h 169"/>
                <a:gd name="T6" fmla="*/ 120 w 168"/>
                <a:gd name="T7" fmla="*/ 75 h 169"/>
                <a:gd name="T8" fmla="*/ 94 w 168"/>
                <a:gd name="T9" fmla="*/ 75 h 169"/>
                <a:gd name="T10" fmla="*/ 94 w 168"/>
                <a:gd name="T11" fmla="*/ 49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9 h 169"/>
                <a:gd name="T24" fmla="*/ 74 w 168"/>
                <a:gd name="T25" fmla="*/ 75 h 169"/>
                <a:gd name="T26" fmla="*/ 48 w 168"/>
                <a:gd name="T27" fmla="*/ 75 h 169"/>
                <a:gd name="T28" fmla="*/ 25 w 168"/>
                <a:gd name="T29" fmla="*/ 60 h 169"/>
                <a:gd name="T30" fmla="*/ 25 w 168"/>
                <a:gd name="T31" fmla="*/ 60 h 169"/>
                <a:gd name="T32" fmla="*/ 0 w 168"/>
                <a:gd name="T33" fmla="*/ 85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5"/>
                  </a:moveTo>
                  <a:cubicBezTo>
                    <a:pt x="168" y="71"/>
                    <a:pt x="157" y="60"/>
                    <a:pt x="143" y="60"/>
                  </a:cubicBezTo>
                  <a:cubicBezTo>
                    <a:pt x="143" y="60"/>
                    <a:pt x="143" y="60"/>
                    <a:pt x="143" y="60"/>
                  </a:cubicBezTo>
                  <a:cubicBezTo>
                    <a:pt x="133" y="60"/>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4" y="49"/>
                  </a:cubicBezTo>
                  <a:cubicBezTo>
                    <a:pt x="74" y="75"/>
                    <a:pt x="74" y="75"/>
                    <a:pt x="74" y="75"/>
                  </a:cubicBezTo>
                  <a:cubicBezTo>
                    <a:pt x="48" y="75"/>
                    <a:pt x="48" y="75"/>
                    <a:pt x="48" y="75"/>
                  </a:cubicBezTo>
                  <a:cubicBezTo>
                    <a:pt x="44" y="66"/>
                    <a:pt x="35" y="60"/>
                    <a:pt x="25" y="60"/>
                  </a:cubicBezTo>
                  <a:cubicBezTo>
                    <a:pt x="25" y="60"/>
                    <a:pt x="25" y="60"/>
                    <a:pt x="25" y="60"/>
                  </a:cubicBezTo>
                  <a:cubicBezTo>
                    <a:pt x="11" y="60"/>
                    <a:pt x="0" y="71"/>
                    <a:pt x="0" y="85"/>
                  </a:cubicBezTo>
                  <a:cubicBezTo>
                    <a:pt x="0" y="99"/>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5"/>
                    <a:pt x="59" y="134"/>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4"/>
                    <a:pt x="103" y="125"/>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9"/>
                    <a:pt x="168"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5" name="Freeform 100"/>
            <p:cNvSpPr>
              <a:spLocks/>
            </p:cNvSpPr>
            <p:nvPr/>
          </p:nvSpPr>
          <p:spPr bwMode="auto">
            <a:xfrm>
              <a:off x="4513263" y="1042988"/>
              <a:ext cx="134938" cy="136525"/>
            </a:xfrm>
            <a:custGeom>
              <a:avLst/>
              <a:gdLst>
                <a:gd name="T0" fmla="*/ 168 w 168"/>
                <a:gd name="T1" fmla="*/ 85 h 169"/>
                <a:gd name="T2" fmla="*/ 143 w 168"/>
                <a:gd name="T3" fmla="*/ 60 h 169"/>
                <a:gd name="T4" fmla="*/ 143 w 168"/>
                <a:gd name="T5" fmla="*/ 60 h 169"/>
                <a:gd name="T6" fmla="*/ 120 w 168"/>
                <a:gd name="T7" fmla="*/ 75 h 169"/>
                <a:gd name="T8" fmla="*/ 94 w 168"/>
                <a:gd name="T9" fmla="*/ 75 h 169"/>
                <a:gd name="T10" fmla="*/ 94 w 168"/>
                <a:gd name="T11" fmla="*/ 49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9 h 169"/>
                <a:gd name="T24" fmla="*/ 74 w 168"/>
                <a:gd name="T25" fmla="*/ 75 h 169"/>
                <a:gd name="T26" fmla="*/ 48 w 168"/>
                <a:gd name="T27" fmla="*/ 75 h 169"/>
                <a:gd name="T28" fmla="*/ 25 w 168"/>
                <a:gd name="T29" fmla="*/ 60 h 169"/>
                <a:gd name="T30" fmla="*/ 25 w 168"/>
                <a:gd name="T31" fmla="*/ 60 h 169"/>
                <a:gd name="T32" fmla="*/ 0 w 168"/>
                <a:gd name="T33" fmla="*/ 85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5"/>
                  </a:moveTo>
                  <a:cubicBezTo>
                    <a:pt x="168" y="71"/>
                    <a:pt x="157" y="60"/>
                    <a:pt x="143" y="60"/>
                  </a:cubicBezTo>
                  <a:cubicBezTo>
                    <a:pt x="143" y="60"/>
                    <a:pt x="143" y="60"/>
                    <a:pt x="143" y="60"/>
                  </a:cubicBezTo>
                  <a:cubicBezTo>
                    <a:pt x="133" y="60"/>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4" y="49"/>
                  </a:cubicBezTo>
                  <a:cubicBezTo>
                    <a:pt x="74" y="75"/>
                    <a:pt x="74" y="75"/>
                    <a:pt x="74" y="75"/>
                  </a:cubicBezTo>
                  <a:cubicBezTo>
                    <a:pt x="48" y="75"/>
                    <a:pt x="48" y="75"/>
                    <a:pt x="48" y="75"/>
                  </a:cubicBezTo>
                  <a:cubicBezTo>
                    <a:pt x="44" y="66"/>
                    <a:pt x="35" y="60"/>
                    <a:pt x="25" y="60"/>
                  </a:cubicBezTo>
                  <a:cubicBezTo>
                    <a:pt x="25" y="60"/>
                    <a:pt x="25" y="60"/>
                    <a:pt x="25" y="60"/>
                  </a:cubicBezTo>
                  <a:cubicBezTo>
                    <a:pt x="11" y="60"/>
                    <a:pt x="0" y="71"/>
                    <a:pt x="0" y="85"/>
                  </a:cubicBezTo>
                  <a:cubicBezTo>
                    <a:pt x="0" y="99"/>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5"/>
                    <a:pt x="59" y="134"/>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4"/>
                    <a:pt x="103" y="125"/>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9"/>
                    <a:pt x="168"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6" name="Freeform 101"/>
            <p:cNvSpPr>
              <a:spLocks/>
            </p:cNvSpPr>
            <p:nvPr/>
          </p:nvSpPr>
          <p:spPr bwMode="auto">
            <a:xfrm>
              <a:off x="3711575" y="1311275"/>
              <a:ext cx="136525" cy="134938"/>
            </a:xfrm>
            <a:custGeom>
              <a:avLst/>
              <a:gdLst>
                <a:gd name="T0" fmla="*/ 169 w 169"/>
                <a:gd name="T1" fmla="*/ 85 h 169"/>
                <a:gd name="T2" fmla="*/ 143 w 169"/>
                <a:gd name="T3" fmla="*/ 59 h 169"/>
                <a:gd name="T4" fmla="*/ 143 w 169"/>
                <a:gd name="T5" fmla="*/ 59 h 169"/>
                <a:gd name="T6" fmla="*/ 120 w 169"/>
                <a:gd name="T7" fmla="*/ 75 h 169"/>
                <a:gd name="T8" fmla="*/ 94 w 169"/>
                <a:gd name="T9" fmla="*/ 75 h 169"/>
                <a:gd name="T10" fmla="*/ 94 w 169"/>
                <a:gd name="T11" fmla="*/ 49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9 h 169"/>
                <a:gd name="T24" fmla="*/ 75 w 169"/>
                <a:gd name="T25" fmla="*/ 75 h 169"/>
                <a:gd name="T26" fmla="*/ 48 w 169"/>
                <a:gd name="T27" fmla="*/ 75 h 169"/>
                <a:gd name="T28" fmla="*/ 25 w 169"/>
                <a:gd name="T29" fmla="*/ 59 h 169"/>
                <a:gd name="T30" fmla="*/ 25 w 169"/>
                <a:gd name="T31" fmla="*/ 59 h 169"/>
                <a:gd name="T32" fmla="*/ 0 w 169"/>
                <a:gd name="T33" fmla="*/ 85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5"/>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6" y="45"/>
                    <a:pt x="75" y="49"/>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5"/>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6"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7" name="Freeform 102"/>
            <p:cNvSpPr>
              <a:spLocks/>
            </p:cNvSpPr>
            <p:nvPr/>
          </p:nvSpPr>
          <p:spPr bwMode="auto">
            <a:xfrm>
              <a:off x="3978275" y="1311275"/>
              <a:ext cx="136525" cy="134938"/>
            </a:xfrm>
            <a:custGeom>
              <a:avLst/>
              <a:gdLst>
                <a:gd name="T0" fmla="*/ 169 w 169"/>
                <a:gd name="T1" fmla="*/ 85 h 169"/>
                <a:gd name="T2" fmla="*/ 143 w 169"/>
                <a:gd name="T3" fmla="*/ 59 h 169"/>
                <a:gd name="T4" fmla="*/ 143 w 169"/>
                <a:gd name="T5" fmla="*/ 59 h 169"/>
                <a:gd name="T6" fmla="*/ 120 w 169"/>
                <a:gd name="T7" fmla="*/ 75 h 169"/>
                <a:gd name="T8" fmla="*/ 94 w 169"/>
                <a:gd name="T9" fmla="*/ 75 h 169"/>
                <a:gd name="T10" fmla="*/ 94 w 169"/>
                <a:gd name="T11" fmla="*/ 49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9 h 169"/>
                <a:gd name="T24" fmla="*/ 75 w 169"/>
                <a:gd name="T25" fmla="*/ 75 h 169"/>
                <a:gd name="T26" fmla="*/ 48 w 169"/>
                <a:gd name="T27" fmla="*/ 75 h 169"/>
                <a:gd name="T28" fmla="*/ 25 w 169"/>
                <a:gd name="T29" fmla="*/ 59 h 169"/>
                <a:gd name="T30" fmla="*/ 25 w 169"/>
                <a:gd name="T31" fmla="*/ 59 h 169"/>
                <a:gd name="T32" fmla="*/ 0 w 169"/>
                <a:gd name="T33" fmla="*/ 85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5"/>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5" y="49"/>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5"/>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8" name="Freeform 103"/>
            <p:cNvSpPr>
              <a:spLocks/>
            </p:cNvSpPr>
            <p:nvPr/>
          </p:nvSpPr>
          <p:spPr bwMode="auto">
            <a:xfrm>
              <a:off x="4244975" y="1311275"/>
              <a:ext cx="136525" cy="134938"/>
            </a:xfrm>
            <a:custGeom>
              <a:avLst/>
              <a:gdLst>
                <a:gd name="T0" fmla="*/ 168 w 168"/>
                <a:gd name="T1" fmla="*/ 85 h 169"/>
                <a:gd name="T2" fmla="*/ 143 w 168"/>
                <a:gd name="T3" fmla="*/ 59 h 169"/>
                <a:gd name="T4" fmla="*/ 143 w 168"/>
                <a:gd name="T5" fmla="*/ 59 h 169"/>
                <a:gd name="T6" fmla="*/ 120 w 168"/>
                <a:gd name="T7" fmla="*/ 75 h 169"/>
                <a:gd name="T8" fmla="*/ 94 w 168"/>
                <a:gd name="T9" fmla="*/ 75 h 169"/>
                <a:gd name="T10" fmla="*/ 94 w 168"/>
                <a:gd name="T11" fmla="*/ 49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9 h 169"/>
                <a:gd name="T24" fmla="*/ 74 w 168"/>
                <a:gd name="T25" fmla="*/ 75 h 169"/>
                <a:gd name="T26" fmla="*/ 48 w 168"/>
                <a:gd name="T27" fmla="*/ 75 h 169"/>
                <a:gd name="T28" fmla="*/ 25 w 168"/>
                <a:gd name="T29" fmla="*/ 59 h 169"/>
                <a:gd name="T30" fmla="*/ 25 w 168"/>
                <a:gd name="T31" fmla="*/ 59 h 169"/>
                <a:gd name="T32" fmla="*/ 0 w 168"/>
                <a:gd name="T33" fmla="*/ 85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5"/>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4" y="49"/>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5"/>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9" name="Freeform 104"/>
            <p:cNvSpPr>
              <a:spLocks/>
            </p:cNvSpPr>
            <p:nvPr/>
          </p:nvSpPr>
          <p:spPr bwMode="auto">
            <a:xfrm>
              <a:off x="4513263" y="1311275"/>
              <a:ext cx="134938" cy="134938"/>
            </a:xfrm>
            <a:custGeom>
              <a:avLst/>
              <a:gdLst>
                <a:gd name="T0" fmla="*/ 168 w 168"/>
                <a:gd name="T1" fmla="*/ 85 h 169"/>
                <a:gd name="T2" fmla="*/ 143 w 168"/>
                <a:gd name="T3" fmla="*/ 59 h 169"/>
                <a:gd name="T4" fmla="*/ 143 w 168"/>
                <a:gd name="T5" fmla="*/ 59 h 169"/>
                <a:gd name="T6" fmla="*/ 120 w 168"/>
                <a:gd name="T7" fmla="*/ 75 h 169"/>
                <a:gd name="T8" fmla="*/ 94 w 168"/>
                <a:gd name="T9" fmla="*/ 75 h 169"/>
                <a:gd name="T10" fmla="*/ 94 w 168"/>
                <a:gd name="T11" fmla="*/ 49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9 h 169"/>
                <a:gd name="T24" fmla="*/ 74 w 168"/>
                <a:gd name="T25" fmla="*/ 75 h 169"/>
                <a:gd name="T26" fmla="*/ 48 w 168"/>
                <a:gd name="T27" fmla="*/ 75 h 169"/>
                <a:gd name="T28" fmla="*/ 25 w 168"/>
                <a:gd name="T29" fmla="*/ 59 h 169"/>
                <a:gd name="T30" fmla="*/ 25 w 168"/>
                <a:gd name="T31" fmla="*/ 59 h 169"/>
                <a:gd name="T32" fmla="*/ 0 w 168"/>
                <a:gd name="T33" fmla="*/ 85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5"/>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9"/>
                    <a:pt x="94" y="49"/>
                    <a:pt x="94" y="49"/>
                  </a:cubicBezTo>
                  <a:cubicBezTo>
                    <a:pt x="103" y="45"/>
                    <a:pt x="109" y="36"/>
                    <a:pt x="109" y="25"/>
                  </a:cubicBezTo>
                  <a:cubicBezTo>
                    <a:pt x="109" y="25"/>
                    <a:pt x="109" y="25"/>
                    <a:pt x="109" y="25"/>
                  </a:cubicBezTo>
                  <a:cubicBezTo>
                    <a:pt x="109" y="12"/>
                    <a:pt x="98" y="0"/>
                    <a:pt x="84" y="0"/>
                  </a:cubicBezTo>
                  <a:cubicBezTo>
                    <a:pt x="70" y="0"/>
                    <a:pt x="59" y="12"/>
                    <a:pt x="59" y="25"/>
                  </a:cubicBezTo>
                  <a:cubicBezTo>
                    <a:pt x="59" y="25"/>
                    <a:pt x="59" y="25"/>
                    <a:pt x="59" y="25"/>
                  </a:cubicBezTo>
                  <a:cubicBezTo>
                    <a:pt x="59" y="36"/>
                    <a:pt x="65" y="45"/>
                    <a:pt x="74" y="49"/>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5"/>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0" name="Freeform 105"/>
            <p:cNvSpPr>
              <a:spLocks/>
            </p:cNvSpPr>
            <p:nvPr/>
          </p:nvSpPr>
          <p:spPr bwMode="auto">
            <a:xfrm>
              <a:off x="3711575" y="15779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6" y="45"/>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6"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1" name="Freeform 106"/>
            <p:cNvSpPr>
              <a:spLocks/>
            </p:cNvSpPr>
            <p:nvPr/>
          </p:nvSpPr>
          <p:spPr bwMode="auto">
            <a:xfrm>
              <a:off x="3978275" y="15779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10 h 169"/>
                <a:gd name="T36" fmla="*/ 25 w 169"/>
                <a:gd name="T37" fmla="*/ 110 h 169"/>
                <a:gd name="T38" fmla="*/ 48 w 169"/>
                <a:gd name="T39" fmla="*/ 94 h 169"/>
                <a:gd name="T40" fmla="*/ 75 w 169"/>
                <a:gd name="T41" fmla="*/ 94 h 169"/>
                <a:gd name="T42" fmla="*/ 75 w 169"/>
                <a:gd name="T43" fmla="*/ 121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1 h 169"/>
                <a:gd name="T56" fmla="*/ 94 w 169"/>
                <a:gd name="T57" fmla="*/ 94 h 169"/>
                <a:gd name="T58" fmla="*/ 120 w 169"/>
                <a:gd name="T59" fmla="*/ 94 h 169"/>
                <a:gd name="T60" fmla="*/ 143 w 169"/>
                <a:gd name="T61" fmla="*/ 110 h 169"/>
                <a:gd name="T62" fmla="*/ 143 w 169"/>
                <a:gd name="T63" fmla="*/ 110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1"/>
                    <a:pt x="75" y="121"/>
                    <a:pt x="75"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2" name="Freeform 107"/>
            <p:cNvSpPr>
              <a:spLocks/>
            </p:cNvSpPr>
            <p:nvPr/>
          </p:nvSpPr>
          <p:spPr bwMode="auto">
            <a:xfrm>
              <a:off x="4244975" y="1577975"/>
              <a:ext cx="136525"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3" name="Freeform 108"/>
            <p:cNvSpPr>
              <a:spLocks/>
            </p:cNvSpPr>
            <p:nvPr/>
          </p:nvSpPr>
          <p:spPr bwMode="auto">
            <a:xfrm>
              <a:off x="4513263" y="1577975"/>
              <a:ext cx="134938"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10 h 169"/>
                <a:gd name="T36" fmla="*/ 25 w 168"/>
                <a:gd name="T37" fmla="*/ 110 h 169"/>
                <a:gd name="T38" fmla="*/ 48 w 168"/>
                <a:gd name="T39" fmla="*/ 94 h 169"/>
                <a:gd name="T40" fmla="*/ 74 w 168"/>
                <a:gd name="T41" fmla="*/ 94 h 169"/>
                <a:gd name="T42" fmla="*/ 74 w 168"/>
                <a:gd name="T43" fmla="*/ 121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1 h 169"/>
                <a:gd name="T56" fmla="*/ 94 w 168"/>
                <a:gd name="T57" fmla="*/ 94 h 169"/>
                <a:gd name="T58" fmla="*/ 120 w 168"/>
                <a:gd name="T59" fmla="*/ 94 h 169"/>
                <a:gd name="T60" fmla="*/ 143 w 168"/>
                <a:gd name="T61" fmla="*/ 110 h 169"/>
                <a:gd name="T62" fmla="*/ 143 w 168"/>
                <a:gd name="T63" fmla="*/ 110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1"/>
                    <a:pt x="74" y="121"/>
                    <a:pt x="74" y="121"/>
                  </a:cubicBezTo>
                  <a:cubicBezTo>
                    <a:pt x="65" y="124"/>
                    <a:pt x="59" y="133"/>
                    <a:pt x="59" y="144"/>
                  </a:cubicBezTo>
                  <a:cubicBezTo>
                    <a:pt x="59" y="144"/>
                    <a:pt x="59" y="144"/>
                    <a:pt x="59" y="144"/>
                  </a:cubicBezTo>
                  <a:cubicBezTo>
                    <a:pt x="59" y="158"/>
                    <a:pt x="70" y="169"/>
                    <a:pt x="84" y="169"/>
                  </a:cubicBezTo>
                  <a:cubicBezTo>
                    <a:pt x="98" y="169"/>
                    <a:pt x="109" y="158"/>
                    <a:pt x="109" y="144"/>
                  </a:cubicBezTo>
                  <a:cubicBezTo>
                    <a:pt x="109" y="144"/>
                    <a:pt x="109" y="144"/>
                    <a:pt x="109" y="144"/>
                  </a:cubicBezTo>
                  <a:cubicBezTo>
                    <a:pt x="109" y="133"/>
                    <a:pt x="103" y="124"/>
                    <a:pt x="94" y="121"/>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4" name="Freeform 109"/>
            <p:cNvSpPr>
              <a:spLocks/>
            </p:cNvSpPr>
            <p:nvPr/>
          </p:nvSpPr>
          <p:spPr bwMode="auto">
            <a:xfrm>
              <a:off x="3711575" y="18446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10 h 169"/>
                <a:gd name="T36" fmla="*/ 25 w 169"/>
                <a:gd name="T37" fmla="*/ 110 h 169"/>
                <a:gd name="T38" fmla="*/ 48 w 169"/>
                <a:gd name="T39" fmla="*/ 94 h 169"/>
                <a:gd name="T40" fmla="*/ 75 w 169"/>
                <a:gd name="T41" fmla="*/ 94 h 169"/>
                <a:gd name="T42" fmla="*/ 75 w 169"/>
                <a:gd name="T43" fmla="*/ 120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0 h 169"/>
                <a:gd name="T56" fmla="*/ 94 w 169"/>
                <a:gd name="T57" fmla="*/ 94 h 169"/>
                <a:gd name="T58" fmla="*/ 120 w 169"/>
                <a:gd name="T59" fmla="*/ 94 h 169"/>
                <a:gd name="T60" fmla="*/ 143 w 169"/>
                <a:gd name="T61" fmla="*/ 110 h 169"/>
                <a:gd name="T62" fmla="*/ 143 w 169"/>
                <a:gd name="T63" fmla="*/ 110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6" y="45"/>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0"/>
                    <a:pt x="75" y="120"/>
                    <a:pt x="75" y="120"/>
                  </a:cubicBezTo>
                  <a:cubicBezTo>
                    <a:pt x="66"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5" name="Freeform 110"/>
            <p:cNvSpPr>
              <a:spLocks/>
            </p:cNvSpPr>
            <p:nvPr/>
          </p:nvSpPr>
          <p:spPr bwMode="auto">
            <a:xfrm>
              <a:off x="3978275" y="18446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10 h 169"/>
                <a:gd name="T36" fmla="*/ 25 w 169"/>
                <a:gd name="T37" fmla="*/ 110 h 169"/>
                <a:gd name="T38" fmla="*/ 48 w 169"/>
                <a:gd name="T39" fmla="*/ 94 h 169"/>
                <a:gd name="T40" fmla="*/ 75 w 169"/>
                <a:gd name="T41" fmla="*/ 94 h 169"/>
                <a:gd name="T42" fmla="*/ 75 w 169"/>
                <a:gd name="T43" fmla="*/ 120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0 h 169"/>
                <a:gd name="T56" fmla="*/ 94 w 169"/>
                <a:gd name="T57" fmla="*/ 94 h 169"/>
                <a:gd name="T58" fmla="*/ 120 w 169"/>
                <a:gd name="T59" fmla="*/ 94 h 169"/>
                <a:gd name="T60" fmla="*/ 143 w 169"/>
                <a:gd name="T61" fmla="*/ 110 h 169"/>
                <a:gd name="T62" fmla="*/ 143 w 169"/>
                <a:gd name="T63" fmla="*/ 110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5" y="94"/>
                    <a:pt x="75" y="94"/>
                    <a:pt x="75" y="94"/>
                  </a:cubicBezTo>
                  <a:cubicBezTo>
                    <a:pt x="75" y="120"/>
                    <a:pt x="75" y="120"/>
                    <a:pt x="75"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6" name="Freeform 111"/>
            <p:cNvSpPr>
              <a:spLocks/>
            </p:cNvSpPr>
            <p:nvPr/>
          </p:nvSpPr>
          <p:spPr bwMode="auto">
            <a:xfrm>
              <a:off x="4244975" y="1844675"/>
              <a:ext cx="136525"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10 h 169"/>
                <a:gd name="T36" fmla="*/ 25 w 168"/>
                <a:gd name="T37" fmla="*/ 110 h 169"/>
                <a:gd name="T38" fmla="*/ 48 w 168"/>
                <a:gd name="T39" fmla="*/ 94 h 169"/>
                <a:gd name="T40" fmla="*/ 74 w 168"/>
                <a:gd name="T41" fmla="*/ 94 h 169"/>
                <a:gd name="T42" fmla="*/ 74 w 168"/>
                <a:gd name="T43" fmla="*/ 120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0 h 169"/>
                <a:gd name="T56" fmla="*/ 94 w 168"/>
                <a:gd name="T57" fmla="*/ 94 h 169"/>
                <a:gd name="T58" fmla="*/ 120 w 168"/>
                <a:gd name="T59" fmla="*/ 94 h 169"/>
                <a:gd name="T60" fmla="*/ 143 w 168"/>
                <a:gd name="T61" fmla="*/ 110 h 169"/>
                <a:gd name="T62" fmla="*/ 143 w 168"/>
                <a:gd name="T63" fmla="*/ 110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0"/>
                    <a:pt x="74" y="120"/>
                    <a:pt x="74"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7" name="Freeform 112"/>
            <p:cNvSpPr>
              <a:spLocks/>
            </p:cNvSpPr>
            <p:nvPr/>
          </p:nvSpPr>
          <p:spPr bwMode="auto">
            <a:xfrm>
              <a:off x="4513263" y="1844675"/>
              <a:ext cx="134938"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10 h 169"/>
                <a:gd name="T36" fmla="*/ 25 w 168"/>
                <a:gd name="T37" fmla="*/ 110 h 169"/>
                <a:gd name="T38" fmla="*/ 48 w 168"/>
                <a:gd name="T39" fmla="*/ 94 h 169"/>
                <a:gd name="T40" fmla="*/ 74 w 168"/>
                <a:gd name="T41" fmla="*/ 94 h 169"/>
                <a:gd name="T42" fmla="*/ 74 w 168"/>
                <a:gd name="T43" fmla="*/ 120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0 h 169"/>
                <a:gd name="T56" fmla="*/ 94 w 168"/>
                <a:gd name="T57" fmla="*/ 94 h 169"/>
                <a:gd name="T58" fmla="*/ 120 w 168"/>
                <a:gd name="T59" fmla="*/ 94 h 169"/>
                <a:gd name="T60" fmla="*/ 143 w 168"/>
                <a:gd name="T61" fmla="*/ 110 h 169"/>
                <a:gd name="T62" fmla="*/ 143 w 168"/>
                <a:gd name="T63" fmla="*/ 110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1"/>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5"/>
                    <a:pt x="109" y="36"/>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6"/>
                    <a:pt x="65" y="45"/>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1"/>
                    <a:pt x="0" y="84"/>
                  </a:cubicBezTo>
                  <a:cubicBezTo>
                    <a:pt x="0" y="98"/>
                    <a:pt x="11" y="110"/>
                    <a:pt x="25" y="110"/>
                  </a:cubicBezTo>
                  <a:cubicBezTo>
                    <a:pt x="25" y="110"/>
                    <a:pt x="25" y="110"/>
                    <a:pt x="25" y="110"/>
                  </a:cubicBezTo>
                  <a:cubicBezTo>
                    <a:pt x="35" y="110"/>
                    <a:pt x="44" y="103"/>
                    <a:pt x="48" y="94"/>
                  </a:cubicBezTo>
                  <a:cubicBezTo>
                    <a:pt x="74" y="94"/>
                    <a:pt x="74" y="94"/>
                    <a:pt x="74" y="94"/>
                  </a:cubicBezTo>
                  <a:cubicBezTo>
                    <a:pt x="74" y="120"/>
                    <a:pt x="74" y="120"/>
                    <a:pt x="74"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10"/>
                    <a:pt x="143" y="110"/>
                  </a:cubicBezTo>
                  <a:cubicBezTo>
                    <a:pt x="143" y="110"/>
                    <a:pt x="143" y="110"/>
                    <a:pt x="143" y="110"/>
                  </a:cubicBezTo>
                  <a:cubicBezTo>
                    <a:pt x="157" y="110"/>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8" name="Freeform 113"/>
            <p:cNvSpPr>
              <a:spLocks/>
            </p:cNvSpPr>
            <p:nvPr/>
          </p:nvSpPr>
          <p:spPr bwMode="auto">
            <a:xfrm>
              <a:off x="3711575" y="21113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09 h 169"/>
                <a:gd name="T36" fmla="*/ 25 w 169"/>
                <a:gd name="T37" fmla="*/ 109 h 169"/>
                <a:gd name="T38" fmla="*/ 48 w 169"/>
                <a:gd name="T39" fmla="*/ 94 h 169"/>
                <a:gd name="T40" fmla="*/ 75 w 169"/>
                <a:gd name="T41" fmla="*/ 94 h 169"/>
                <a:gd name="T42" fmla="*/ 75 w 169"/>
                <a:gd name="T43" fmla="*/ 120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0 h 169"/>
                <a:gd name="T56" fmla="*/ 94 w 169"/>
                <a:gd name="T57" fmla="*/ 94 h 169"/>
                <a:gd name="T58" fmla="*/ 120 w 169"/>
                <a:gd name="T59" fmla="*/ 94 h 169"/>
                <a:gd name="T60" fmla="*/ 143 w 169"/>
                <a:gd name="T61" fmla="*/ 109 h 169"/>
                <a:gd name="T62" fmla="*/ 143 w 169"/>
                <a:gd name="T63" fmla="*/ 109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0"/>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6" y="44"/>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6"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9" name="Freeform 114"/>
            <p:cNvSpPr>
              <a:spLocks/>
            </p:cNvSpPr>
            <p:nvPr/>
          </p:nvSpPr>
          <p:spPr bwMode="auto">
            <a:xfrm>
              <a:off x="3978275" y="2111375"/>
              <a:ext cx="136525" cy="136525"/>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09 h 169"/>
                <a:gd name="T36" fmla="*/ 25 w 169"/>
                <a:gd name="T37" fmla="*/ 109 h 169"/>
                <a:gd name="T38" fmla="*/ 48 w 169"/>
                <a:gd name="T39" fmla="*/ 94 h 169"/>
                <a:gd name="T40" fmla="*/ 75 w 169"/>
                <a:gd name="T41" fmla="*/ 94 h 169"/>
                <a:gd name="T42" fmla="*/ 75 w 169"/>
                <a:gd name="T43" fmla="*/ 120 h 169"/>
                <a:gd name="T44" fmla="*/ 59 w 169"/>
                <a:gd name="T45" fmla="*/ 144 h 169"/>
                <a:gd name="T46" fmla="*/ 59 w 169"/>
                <a:gd name="T47" fmla="*/ 144 h 169"/>
                <a:gd name="T48" fmla="*/ 84 w 169"/>
                <a:gd name="T49" fmla="*/ 169 h 169"/>
                <a:gd name="T50" fmla="*/ 109 w 169"/>
                <a:gd name="T51" fmla="*/ 144 h 169"/>
                <a:gd name="T52" fmla="*/ 109 w 169"/>
                <a:gd name="T53" fmla="*/ 144 h 169"/>
                <a:gd name="T54" fmla="*/ 94 w 169"/>
                <a:gd name="T55" fmla="*/ 120 h 169"/>
                <a:gd name="T56" fmla="*/ 94 w 169"/>
                <a:gd name="T57" fmla="*/ 94 h 169"/>
                <a:gd name="T58" fmla="*/ 120 w 169"/>
                <a:gd name="T59" fmla="*/ 94 h 169"/>
                <a:gd name="T60" fmla="*/ 143 w 169"/>
                <a:gd name="T61" fmla="*/ 109 h 169"/>
                <a:gd name="T62" fmla="*/ 143 w 169"/>
                <a:gd name="T63" fmla="*/ 109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0"/>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5" y="48"/>
                  </a:cubicBezTo>
                  <a:cubicBezTo>
                    <a:pt x="75" y="75"/>
                    <a:pt x="75" y="75"/>
                    <a:pt x="75" y="75"/>
                  </a:cubicBezTo>
                  <a:cubicBezTo>
                    <a:pt x="48" y="75"/>
                    <a:pt x="48" y="75"/>
                    <a:pt x="48" y="75"/>
                  </a:cubicBezTo>
                  <a:cubicBezTo>
                    <a:pt x="44" y="66"/>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0" name="Freeform 115"/>
            <p:cNvSpPr>
              <a:spLocks/>
            </p:cNvSpPr>
            <p:nvPr/>
          </p:nvSpPr>
          <p:spPr bwMode="auto">
            <a:xfrm>
              <a:off x="4244975" y="2111375"/>
              <a:ext cx="136525"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09 h 169"/>
                <a:gd name="T36" fmla="*/ 25 w 168"/>
                <a:gd name="T37" fmla="*/ 109 h 169"/>
                <a:gd name="T38" fmla="*/ 48 w 168"/>
                <a:gd name="T39" fmla="*/ 94 h 169"/>
                <a:gd name="T40" fmla="*/ 74 w 168"/>
                <a:gd name="T41" fmla="*/ 94 h 169"/>
                <a:gd name="T42" fmla="*/ 74 w 168"/>
                <a:gd name="T43" fmla="*/ 120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0 h 169"/>
                <a:gd name="T56" fmla="*/ 94 w 168"/>
                <a:gd name="T57" fmla="*/ 94 h 169"/>
                <a:gd name="T58" fmla="*/ 120 w 168"/>
                <a:gd name="T59" fmla="*/ 94 h 169"/>
                <a:gd name="T60" fmla="*/ 143 w 168"/>
                <a:gd name="T61" fmla="*/ 109 h 169"/>
                <a:gd name="T62" fmla="*/ 143 w 168"/>
                <a:gd name="T63" fmla="*/ 109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0"/>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1" name="Freeform 116"/>
            <p:cNvSpPr>
              <a:spLocks/>
            </p:cNvSpPr>
            <p:nvPr/>
          </p:nvSpPr>
          <p:spPr bwMode="auto">
            <a:xfrm>
              <a:off x="4513263" y="2111375"/>
              <a:ext cx="134938" cy="136525"/>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09 h 169"/>
                <a:gd name="T36" fmla="*/ 25 w 168"/>
                <a:gd name="T37" fmla="*/ 109 h 169"/>
                <a:gd name="T38" fmla="*/ 48 w 168"/>
                <a:gd name="T39" fmla="*/ 94 h 169"/>
                <a:gd name="T40" fmla="*/ 74 w 168"/>
                <a:gd name="T41" fmla="*/ 94 h 169"/>
                <a:gd name="T42" fmla="*/ 74 w 168"/>
                <a:gd name="T43" fmla="*/ 120 h 169"/>
                <a:gd name="T44" fmla="*/ 59 w 168"/>
                <a:gd name="T45" fmla="*/ 144 h 169"/>
                <a:gd name="T46" fmla="*/ 59 w 168"/>
                <a:gd name="T47" fmla="*/ 144 h 169"/>
                <a:gd name="T48" fmla="*/ 84 w 168"/>
                <a:gd name="T49" fmla="*/ 169 h 169"/>
                <a:gd name="T50" fmla="*/ 109 w 168"/>
                <a:gd name="T51" fmla="*/ 144 h 169"/>
                <a:gd name="T52" fmla="*/ 109 w 168"/>
                <a:gd name="T53" fmla="*/ 144 h 169"/>
                <a:gd name="T54" fmla="*/ 94 w 168"/>
                <a:gd name="T55" fmla="*/ 120 h 169"/>
                <a:gd name="T56" fmla="*/ 94 w 168"/>
                <a:gd name="T57" fmla="*/ 94 h 169"/>
                <a:gd name="T58" fmla="*/ 120 w 168"/>
                <a:gd name="T59" fmla="*/ 94 h 169"/>
                <a:gd name="T60" fmla="*/ 143 w 168"/>
                <a:gd name="T61" fmla="*/ 109 h 169"/>
                <a:gd name="T62" fmla="*/ 143 w 168"/>
                <a:gd name="T63" fmla="*/ 109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0"/>
                    <a:pt x="157" y="59"/>
                    <a:pt x="143" y="59"/>
                  </a:cubicBezTo>
                  <a:cubicBezTo>
                    <a:pt x="143" y="59"/>
                    <a:pt x="143" y="59"/>
                    <a:pt x="143" y="59"/>
                  </a:cubicBezTo>
                  <a:cubicBezTo>
                    <a:pt x="133" y="59"/>
                    <a:pt x="124" y="66"/>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5"/>
                    <a:pt x="74" y="75"/>
                    <a:pt x="74" y="75"/>
                  </a:cubicBezTo>
                  <a:cubicBezTo>
                    <a:pt x="48" y="75"/>
                    <a:pt x="48" y="75"/>
                    <a:pt x="48" y="75"/>
                  </a:cubicBezTo>
                  <a:cubicBezTo>
                    <a:pt x="44" y="66"/>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4"/>
                  </a:cubicBezTo>
                  <a:cubicBezTo>
                    <a:pt x="59" y="144"/>
                    <a:pt x="59" y="144"/>
                    <a:pt x="59" y="144"/>
                  </a:cubicBezTo>
                  <a:cubicBezTo>
                    <a:pt x="59" y="157"/>
                    <a:pt x="70" y="169"/>
                    <a:pt x="84" y="169"/>
                  </a:cubicBezTo>
                  <a:cubicBezTo>
                    <a:pt x="98" y="169"/>
                    <a:pt x="109" y="157"/>
                    <a:pt x="109" y="144"/>
                  </a:cubicBezTo>
                  <a:cubicBezTo>
                    <a:pt x="109" y="144"/>
                    <a:pt x="109" y="144"/>
                    <a:pt x="109" y="144"/>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2" name="Freeform 117"/>
            <p:cNvSpPr>
              <a:spLocks/>
            </p:cNvSpPr>
            <p:nvPr/>
          </p:nvSpPr>
          <p:spPr bwMode="auto">
            <a:xfrm>
              <a:off x="3711575" y="2379663"/>
              <a:ext cx="136525" cy="134938"/>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09 h 169"/>
                <a:gd name="T36" fmla="*/ 25 w 169"/>
                <a:gd name="T37" fmla="*/ 109 h 169"/>
                <a:gd name="T38" fmla="*/ 48 w 169"/>
                <a:gd name="T39" fmla="*/ 94 h 169"/>
                <a:gd name="T40" fmla="*/ 75 w 169"/>
                <a:gd name="T41" fmla="*/ 94 h 169"/>
                <a:gd name="T42" fmla="*/ 75 w 169"/>
                <a:gd name="T43" fmla="*/ 120 h 169"/>
                <a:gd name="T44" fmla="*/ 59 w 169"/>
                <a:gd name="T45" fmla="*/ 143 h 169"/>
                <a:gd name="T46" fmla="*/ 59 w 169"/>
                <a:gd name="T47" fmla="*/ 143 h 169"/>
                <a:gd name="T48" fmla="*/ 84 w 169"/>
                <a:gd name="T49" fmla="*/ 169 h 169"/>
                <a:gd name="T50" fmla="*/ 109 w 169"/>
                <a:gd name="T51" fmla="*/ 143 h 169"/>
                <a:gd name="T52" fmla="*/ 109 w 169"/>
                <a:gd name="T53" fmla="*/ 143 h 169"/>
                <a:gd name="T54" fmla="*/ 94 w 169"/>
                <a:gd name="T55" fmla="*/ 120 h 169"/>
                <a:gd name="T56" fmla="*/ 94 w 169"/>
                <a:gd name="T57" fmla="*/ 94 h 169"/>
                <a:gd name="T58" fmla="*/ 120 w 169"/>
                <a:gd name="T59" fmla="*/ 94 h 169"/>
                <a:gd name="T60" fmla="*/ 143 w 169"/>
                <a:gd name="T61" fmla="*/ 109 h 169"/>
                <a:gd name="T62" fmla="*/ 143 w 169"/>
                <a:gd name="T63" fmla="*/ 109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0"/>
                    <a:pt x="157" y="59"/>
                    <a:pt x="143" y="59"/>
                  </a:cubicBezTo>
                  <a:cubicBezTo>
                    <a:pt x="143" y="59"/>
                    <a:pt x="143" y="59"/>
                    <a:pt x="143" y="59"/>
                  </a:cubicBezTo>
                  <a:cubicBezTo>
                    <a:pt x="133" y="59"/>
                    <a:pt x="124" y="65"/>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6" y="44"/>
                    <a:pt x="75" y="48"/>
                  </a:cubicBezTo>
                  <a:cubicBezTo>
                    <a:pt x="75" y="75"/>
                    <a:pt x="75" y="75"/>
                    <a:pt x="75" y="75"/>
                  </a:cubicBezTo>
                  <a:cubicBezTo>
                    <a:pt x="48" y="75"/>
                    <a:pt x="48" y="75"/>
                    <a:pt x="48" y="75"/>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6" y="124"/>
                    <a:pt x="59" y="133"/>
                    <a:pt x="59" y="143"/>
                  </a:cubicBezTo>
                  <a:cubicBezTo>
                    <a:pt x="59" y="143"/>
                    <a:pt x="59" y="143"/>
                    <a:pt x="59" y="143"/>
                  </a:cubicBezTo>
                  <a:cubicBezTo>
                    <a:pt x="59" y="157"/>
                    <a:pt x="70" y="169"/>
                    <a:pt x="84" y="169"/>
                  </a:cubicBezTo>
                  <a:cubicBezTo>
                    <a:pt x="98" y="169"/>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3" name="Freeform 118"/>
            <p:cNvSpPr>
              <a:spLocks/>
            </p:cNvSpPr>
            <p:nvPr/>
          </p:nvSpPr>
          <p:spPr bwMode="auto">
            <a:xfrm>
              <a:off x="3978275" y="2379663"/>
              <a:ext cx="136525" cy="134938"/>
            </a:xfrm>
            <a:custGeom>
              <a:avLst/>
              <a:gdLst>
                <a:gd name="T0" fmla="*/ 169 w 169"/>
                <a:gd name="T1" fmla="*/ 84 h 169"/>
                <a:gd name="T2" fmla="*/ 143 w 169"/>
                <a:gd name="T3" fmla="*/ 59 h 169"/>
                <a:gd name="T4" fmla="*/ 143 w 169"/>
                <a:gd name="T5" fmla="*/ 59 h 169"/>
                <a:gd name="T6" fmla="*/ 120 w 169"/>
                <a:gd name="T7" fmla="*/ 75 h 169"/>
                <a:gd name="T8" fmla="*/ 94 w 169"/>
                <a:gd name="T9" fmla="*/ 75 h 169"/>
                <a:gd name="T10" fmla="*/ 94 w 169"/>
                <a:gd name="T11" fmla="*/ 48 h 169"/>
                <a:gd name="T12" fmla="*/ 109 w 169"/>
                <a:gd name="T13" fmla="*/ 25 h 169"/>
                <a:gd name="T14" fmla="*/ 109 w 169"/>
                <a:gd name="T15" fmla="*/ 25 h 169"/>
                <a:gd name="T16" fmla="*/ 84 w 169"/>
                <a:gd name="T17" fmla="*/ 0 h 169"/>
                <a:gd name="T18" fmla="*/ 59 w 169"/>
                <a:gd name="T19" fmla="*/ 25 h 169"/>
                <a:gd name="T20" fmla="*/ 59 w 169"/>
                <a:gd name="T21" fmla="*/ 25 h 169"/>
                <a:gd name="T22" fmla="*/ 75 w 169"/>
                <a:gd name="T23" fmla="*/ 48 h 169"/>
                <a:gd name="T24" fmla="*/ 75 w 169"/>
                <a:gd name="T25" fmla="*/ 75 h 169"/>
                <a:gd name="T26" fmla="*/ 48 w 169"/>
                <a:gd name="T27" fmla="*/ 75 h 169"/>
                <a:gd name="T28" fmla="*/ 25 w 169"/>
                <a:gd name="T29" fmla="*/ 59 h 169"/>
                <a:gd name="T30" fmla="*/ 25 w 169"/>
                <a:gd name="T31" fmla="*/ 59 h 169"/>
                <a:gd name="T32" fmla="*/ 0 w 169"/>
                <a:gd name="T33" fmla="*/ 84 h 169"/>
                <a:gd name="T34" fmla="*/ 25 w 169"/>
                <a:gd name="T35" fmla="*/ 109 h 169"/>
                <a:gd name="T36" fmla="*/ 25 w 169"/>
                <a:gd name="T37" fmla="*/ 109 h 169"/>
                <a:gd name="T38" fmla="*/ 48 w 169"/>
                <a:gd name="T39" fmla="*/ 94 h 169"/>
                <a:gd name="T40" fmla="*/ 75 w 169"/>
                <a:gd name="T41" fmla="*/ 94 h 169"/>
                <a:gd name="T42" fmla="*/ 75 w 169"/>
                <a:gd name="T43" fmla="*/ 120 h 169"/>
                <a:gd name="T44" fmla="*/ 59 w 169"/>
                <a:gd name="T45" fmla="*/ 143 h 169"/>
                <a:gd name="T46" fmla="*/ 59 w 169"/>
                <a:gd name="T47" fmla="*/ 143 h 169"/>
                <a:gd name="T48" fmla="*/ 84 w 169"/>
                <a:gd name="T49" fmla="*/ 169 h 169"/>
                <a:gd name="T50" fmla="*/ 109 w 169"/>
                <a:gd name="T51" fmla="*/ 143 h 169"/>
                <a:gd name="T52" fmla="*/ 109 w 169"/>
                <a:gd name="T53" fmla="*/ 143 h 169"/>
                <a:gd name="T54" fmla="*/ 94 w 169"/>
                <a:gd name="T55" fmla="*/ 120 h 169"/>
                <a:gd name="T56" fmla="*/ 94 w 169"/>
                <a:gd name="T57" fmla="*/ 94 h 169"/>
                <a:gd name="T58" fmla="*/ 120 w 169"/>
                <a:gd name="T59" fmla="*/ 94 h 169"/>
                <a:gd name="T60" fmla="*/ 143 w 169"/>
                <a:gd name="T61" fmla="*/ 109 h 169"/>
                <a:gd name="T62" fmla="*/ 143 w 169"/>
                <a:gd name="T63" fmla="*/ 109 h 169"/>
                <a:gd name="T64" fmla="*/ 169 w 169"/>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9">
                  <a:moveTo>
                    <a:pt x="169" y="84"/>
                  </a:moveTo>
                  <a:cubicBezTo>
                    <a:pt x="169" y="70"/>
                    <a:pt x="157" y="59"/>
                    <a:pt x="143" y="59"/>
                  </a:cubicBezTo>
                  <a:cubicBezTo>
                    <a:pt x="143" y="59"/>
                    <a:pt x="143" y="59"/>
                    <a:pt x="143" y="59"/>
                  </a:cubicBezTo>
                  <a:cubicBezTo>
                    <a:pt x="133" y="59"/>
                    <a:pt x="124" y="65"/>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5" y="48"/>
                  </a:cubicBezTo>
                  <a:cubicBezTo>
                    <a:pt x="75" y="75"/>
                    <a:pt x="75" y="75"/>
                    <a:pt x="75" y="75"/>
                  </a:cubicBezTo>
                  <a:cubicBezTo>
                    <a:pt x="48" y="75"/>
                    <a:pt x="48" y="75"/>
                    <a:pt x="48" y="75"/>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5" y="124"/>
                    <a:pt x="59" y="133"/>
                    <a:pt x="59" y="143"/>
                  </a:cubicBezTo>
                  <a:cubicBezTo>
                    <a:pt x="59" y="143"/>
                    <a:pt x="59" y="143"/>
                    <a:pt x="59" y="143"/>
                  </a:cubicBezTo>
                  <a:cubicBezTo>
                    <a:pt x="59" y="157"/>
                    <a:pt x="70" y="169"/>
                    <a:pt x="84" y="169"/>
                  </a:cubicBezTo>
                  <a:cubicBezTo>
                    <a:pt x="98" y="169"/>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4" name="Freeform 119"/>
            <p:cNvSpPr>
              <a:spLocks/>
            </p:cNvSpPr>
            <p:nvPr/>
          </p:nvSpPr>
          <p:spPr bwMode="auto">
            <a:xfrm>
              <a:off x="4244975" y="2379663"/>
              <a:ext cx="136525" cy="134938"/>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09 h 169"/>
                <a:gd name="T36" fmla="*/ 25 w 168"/>
                <a:gd name="T37" fmla="*/ 109 h 169"/>
                <a:gd name="T38" fmla="*/ 48 w 168"/>
                <a:gd name="T39" fmla="*/ 94 h 169"/>
                <a:gd name="T40" fmla="*/ 74 w 168"/>
                <a:gd name="T41" fmla="*/ 94 h 169"/>
                <a:gd name="T42" fmla="*/ 74 w 168"/>
                <a:gd name="T43" fmla="*/ 120 h 169"/>
                <a:gd name="T44" fmla="*/ 59 w 168"/>
                <a:gd name="T45" fmla="*/ 143 h 169"/>
                <a:gd name="T46" fmla="*/ 59 w 168"/>
                <a:gd name="T47" fmla="*/ 143 h 169"/>
                <a:gd name="T48" fmla="*/ 84 w 168"/>
                <a:gd name="T49" fmla="*/ 169 h 169"/>
                <a:gd name="T50" fmla="*/ 109 w 168"/>
                <a:gd name="T51" fmla="*/ 143 h 169"/>
                <a:gd name="T52" fmla="*/ 109 w 168"/>
                <a:gd name="T53" fmla="*/ 143 h 169"/>
                <a:gd name="T54" fmla="*/ 94 w 168"/>
                <a:gd name="T55" fmla="*/ 120 h 169"/>
                <a:gd name="T56" fmla="*/ 94 w 168"/>
                <a:gd name="T57" fmla="*/ 94 h 169"/>
                <a:gd name="T58" fmla="*/ 120 w 168"/>
                <a:gd name="T59" fmla="*/ 94 h 169"/>
                <a:gd name="T60" fmla="*/ 143 w 168"/>
                <a:gd name="T61" fmla="*/ 109 h 169"/>
                <a:gd name="T62" fmla="*/ 143 w 168"/>
                <a:gd name="T63" fmla="*/ 109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0"/>
                    <a:pt x="157" y="59"/>
                    <a:pt x="143" y="59"/>
                  </a:cubicBezTo>
                  <a:cubicBezTo>
                    <a:pt x="143" y="59"/>
                    <a:pt x="143" y="59"/>
                    <a:pt x="143" y="59"/>
                  </a:cubicBezTo>
                  <a:cubicBezTo>
                    <a:pt x="133" y="59"/>
                    <a:pt x="124" y="65"/>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5"/>
                    <a:pt x="74" y="75"/>
                    <a:pt x="74" y="75"/>
                  </a:cubicBezTo>
                  <a:cubicBezTo>
                    <a:pt x="48" y="75"/>
                    <a:pt x="48" y="75"/>
                    <a:pt x="48" y="75"/>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3"/>
                  </a:cubicBezTo>
                  <a:cubicBezTo>
                    <a:pt x="59" y="143"/>
                    <a:pt x="59" y="143"/>
                    <a:pt x="59" y="143"/>
                  </a:cubicBezTo>
                  <a:cubicBezTo>
                    <a:pt x="59" y="157"/>
                    <a:pt x="70" y="169"/>
                    <a:pt x="84" y="169"/>
                  </a:cubicBezTo>
                  <a:cubicBezTo>
                    <a:pt x="98" y="169"/>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5" name="Freeform 120"/>
            <p:cNvSpPr>
              <a:spLocks/>
            </p:cNvSpPr>
            <p:nvPr/>
          </p:nvSpPr>
          <p:spPr bwMode="auto">
            <a:xfrm>
              <a:off x="4513263" y="2379663"/>
              <a:ext cx="134938" cy="134938"/>
            </a:xfrm>
            <a:custGeom>
              <a:avLst/>
              <a:gdLst>
                <a:gd name="T0" fmla="*/ 168 w 168"/>
                <a:gd name="T1" fmla="*/ 84 h 169"/>
                <a:gd name="T2" fmla="*/ 143 w 168"/>
                <a:gd name="T3" fmla="*/ 59 h 169"/>
                <a:gd name="T4" fmla="*/ 143 w 168"/>
                <a:gd name="T5" fmla="*/ 59 h 169"/>
                <a:gd name="T6" fmla="*/ 120 w 168"/>
                <a:gd name="T7" fmla="*/ 75 h 169"/>
                <a:gd name="T8" fmla="*/ 94 w 168"/>
                <a:gd name="T9" fmla="*/ 75 h 169"/>
                <a:gd name="T10" fmla="*/ 94 w 168"/>
                <a:gd name="T11" fmla="*/ 48 h 169"/>
                <a:gd name="T12" fmla="*/ 109 w 168"/>
                <a:gd name="T13" fmla="*/ 25 h 169"/>
                <a:gd name="T14" fmla="*/ 109 w 168"/>
                <a:gd name="T15" fmla="*/ 25 h 169"/>
                <a:gd name="T16" fmla="*/ 84 w 168"/>
                <a:gd name="T17" fmla="*/ 0 h 169"/>
                <a:gd name="T18" fmla="*/ 59 w 168"/>
                <a:gd name="T19" fmla="*/ 25 h 169"/>
                <a:gd name="T20" fmla="*/ 59 w 168"/>
                <a:gd name="T21" fmla="*/ 25 h 169"/>
                <a:gd name="T22" fmla="*/ 74 w 168"/>
                <a:gd name="T23" fmla="*/ 48 h 169"/>
                <a:gd name="T24" fmla="*/ 74 w 168"/>
                <a:gd name="T25" fmla="*/ 75 h 169"/>
                <a:gd name="T26" fmla="*/ 48 w 168"/>
                <a:gd name="T27" fmla="*/ 75 h 169"/>
                <a:gd name="T28" fmla="*/ 25 w 168"/>
                <a:gd name="T29" fmla="*/ 59 h 169"/>
                <a:gd name="T30" fmla="*/ 25 w 168"/>
                <a:gd name="T31" fmla="*/ 59 h 169"/>
                <a:gd name="T32" fmla="*/ 0 w 168"/>
                <a:gd name="T33" fmla="*/ 84 h 169"/>
                <a:gd name="T34" fmla="*/ 25 w 168"/>
                <a:gd name="T35" fmla="*/ 109 h 169"/>
                <a:gd name="T36" fmla="*/ 25 w 168"/>
                <a:gd name="T37" fmla="*/ 109 h 169"/>
                <a:gd name="T38" fmla="*/ 48 w 168"/>
                <a:gd name="T39" fmla="*/ 94 h 169"/>
                <a:gd name="T40" fmla="*/ 74 w 168"/>
                <a:gd name="T41" fmla="*/ 94 h 169"/>
                <a:gd name="T42" fmla="*/ 74 w 168"/>
                <a:gd name="T43" fmla="*/ 120 h 169"/>
                <a:gd name="T44" fmla="*/ 59 w 168"/>
                <a:gd name="T45" fmla="*/ 143 h 169"/>
                <a:gd name="T46" fmla="*/ 59 w 168"/>
                <a:gd name="T47" fmla="*/ 143 h 169"/>
                <a:gd name="T48" fmla="*/ 84 w 168"/>
                <a:gd name="T49" fmla="*/ 169 h 169"/>
                <a:gd name="T50" fmla="*/ 109 w 168"/>
                <a:gd name="T51" fmla="*/ 143 h 169"/>
                <a:gd name="T52" fmla="*/ 109 w 168"/>
                <a:gd name="T53" fmla="*/ 143 h 169"/>
                <a:gd name="T54" fmla="*/ 94 w 168"/>
                <a:gd name="T55" fmla="*/ 120 h 169"/>
                <a:gd name="T56" fmla="*/ 94 w 168"/>
                <a:gd name="T57" fmla="*/ 94 h 169"/>
                <a:gd name="T58" fmla="*/ 120 w 168"/>
                <a:gd name="T59" fmla="*/ 94 h 169"/>
                <a:gd name="T60" fmla="*/ 143 w 168"/>
                <a:gd name="T61" fmla="*/ 109 h 169"/>
                <a:gd name="T62" fmla="*/ 143 w 168"/>
                <a:gd name="T63" fmla="*/ 109 h 169"/>
                <a:gd name="T64" fmla="*/ 168 w 168"/>
                <a:gd name="T65" fmla="*/ 8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9">
                  <a:moveTo>
                    <a:pt x="168" y="84"/>
                  </a:moveTo>
                  <a:cubicBezTo>
                    <a:pt x="168" y="70"/>
                    <a:pt x="157" y="59"/>
                    <a:pt x="143" y="59"/>
                  </a:cubicBezTo>
                  <a:cubicBezTo>
                    <a:pt x="143" y="59"/>
                    <a:pt x="143" y="59"/>
                    <a:pt x="143" y="59"/>
                  </a:cubicBezTo>
                  <a:cubicBezTo>
                    <a:pt x="133" y="59"/>
                    <a:pt x="124" y="65"/>
                    <a:pt x="120" y="75"/>
                  </a:cubicBezTo>
                  <a:cubicBezTo>
                    <a:pt x="94" y="75"/>
                    <a:pt x="94" y="75"/>
                    <a:pt x="94" y="75"/>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5"/>
                    <a:pt x="74" y="75"/>
                    <a:pt x="74" y="75"/>
                  </a:cubicBezTo>
                  <a:cubicBezTo>
                    <a:pt x="48" y="75"/>
                    <a:pt x="48" y="75"/>
                    <a:pt x="48" y="75"/>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3"/>
                  </a:cubicBezTo>
                  <a:cubicBezTo>
                    <a:pt x="59" y="143"/>
                    <a:pt x="59" y="143"/>
                    <a:pt x="59" y="143"/>
                  </a:cubicBezTo>
                  <a:cubicBezTo>
                    <a:pt x="59" y="157"/>
                    <a:pt x="70" y="169"/>
                    <a:pt x="84" y="169"/>
                  </a:cubicBezTo>
                  <a:cubicBezTo>
                    <a:pt x="98" y="169"/>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Freeform 121"/>
            <p:cNvSpPr>
              <a:spLocks/>
            </p:cNvSpPr>
            <p:nvPr/>
          </p:nvSpPr>
          <p:spPr bwMode="auto">
            <a:xfrm>
              <a:off x="3711575" y="2646363"/>
              <a:ext cx="136525" cy="134938"/>
            </a:xfrm>
            <a:custGeom>
              <a:avLst/>
              <a:gdLst>
                <a:gd name="T0" fmla="*/ 169 w 169"/>
                <a:gd name="T1" fmla="*/ 84 h 168"/>
                <a:gd name="T2" fmla="*/ 143 w 169"/>
                <a:gd name="T3" fmla="*/ 59 h 168"/>
                <a:gd name="T4" fmla="*/ 143 w 169"/>
                <a:gd name="T5" fmla="*/ 59 h 168"/>
                <a:gd name="T6" fmla="*/ 120 w 169"/>
                <a:gd name="T7" fmla="*/ 74 h 168"/>
                <a:gd name="T8" fmla="*/ 94 w 169"/>
                <a:gd name="T9" fmla="*/ 74 h 168"/>
                <a:gd name="T10" fmla="*/ 94 w 169"/>
                <a:gd name="T11" fmla="*/ 48 h 168"/>
                <a:gd name="T12" fmla="*/ 109 w 169"/>
                <a:gd name="T13" fmla="*/ 25 h 168"/>
                <a:gd name="T14" fmla="*/ 109 w 169"/>
                <a:gd name="T15" fmla="*/ 25 h 168"/>
                <a:gd name="T16" fmla="*/ 84 w 169"/>
                <a:gd name="T17" fmla="*/ 0 h 168"/>
                <a:gd name="T18" fmla="*/ 59 w 169"/>
                <a:gd name="T19" fmla="*/ 25 h 168"/>
                <a:gd name="T20" fmla="*/ 59 w 169"/>
                <a:gd name="T21" fmla="*/ 25 h 168"/>
                <a:gd name="T22" fmla="*/ 75 w 169"/>
                <a:gd name="T23" fmla="*/ 48 h 168"/>
                <a:gd name="T24" fmla="*/ 75 w 169"/>
                <a:gd name="T25" fmla="*/ 74 h 168"/>
                <a:gd name="T26" fmla="*/ 48 w 169"/>
                <a:gd name="T27" fmla="*/ 74 h 168"/>
                <a:gd name="T28" fmla="*/ 25 w 169"/>
                <a:gd name="T29" fmla="*/ 59 h 168"/>
                <a:gd name="T30" fmla="*/ 25 w 169"/>
                <a:gd name="T31" fmla="*/ 59 h 168"/>
                <a:gd name="T32" fmla="*/ 0 w 169"/>
                <a:gd name="T33" fmla="*/ 84 h 168"/>
                <a:gd name="T34" fmla="*/ 25 w 169"/>
                <a:gd name="T35" fmla="*/ 109 h 168"/>
                <a:gd name="T36" fmla="*/ 25 w 169"/>
                <a:gd name="T37" fmla="*/ 109 h 168"/>
                <a:gd name="T38" fmla="*/ 48 w 169"/>
                <a:gd name="T39" fmla="*/ 94 h 168"/>
                <a:gd name="T40" fmla="*/ 75 w 169"/>
                <a:gd name="T41" fmla="*/ 94 h 168"/>
                <a:gd name="T42" fmla="*/ 75 w 169"/>
                <a:gd name="T43" fmla="*/ 120 h 168"/>
                <a:gd name="T44" fmla="*/ 59 w 169"/>
                <a:gd name="T45" fmla="*/ 143 h 168"/>
                <a:gd name="T46" fmla="*/ 59 w 169"/>
                <a:gd name="T47" fmla="*/ 143 h 168"/>
                <a:gd name="T48" fmla="*/ 84 w 169"/>
                <a:gd name="T49" fmla="*/ 168 h 168"/>
                <a:gd name="T50" fmla="*/ 109 w 169"/>
                <a:gd name="T51" fmla="*/ 143 h 168"/>
                <a:gd name="T52" fmla="*/ 109 w 169"/>
                <a:gd name="T53" fmla="*/ 143 h 168"/>
                <a:gd name="T54" fmla="*/ 94 w 169"/>
                <a:gd name="T55" fmla="*/ 120 h 168"/>
                <a:gd name="T56" fmla="*/ 94 w 169"/>
                <a:gd name="T57" fmla="*/ 94 h 168"/>
                <a:gd name="T58" fmla="*/ 120 w 169"/>
                <a:gd name="T59" fmla="*/ 94 h 168"/>
                <a:gd name="T60" fmla="*/ 143 w 169"/>
                <a:gd name="T61" fmla="*/ 109 h 168"/>
                <a:gd name="T62" fmla="*/ 143 w 169"/>
                <a:gd name="T63" fmla="*/ 109 h 168"/>
                <a:gd name="T64" fmla="*/ 169 w 169"/>
                <a:gd name="T65" fmla="*/ 84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8">
                  <a:moveTo>
                    <a:pt x="169" y="84"/>
                  </a:moveTo>
                  <a:cubicBezTo>
                    <a:pt x="169" y="70"/>
                    <a:pt x="157" y="59"/>
                    <a:pt x="143" y="59"/>
                  </a:cubicBezTo>
                  <a:cubicBezTo>
                    <a:pt x="143" y="59"/>
                    <a:pt x="143" y="59"/>
                    <a:pt x="143" y="59"/>
                  </a:cubicBezTo>
                  <a:cubicBezTo>
                    <a:pt x="133" y="59"/>
                    <a:pt x="124" y="65"/>
                    <a:pt x="120" y="74"/>
                  </a:cubicBezTo>
                  <a:cubicBezTo>
                    <a:pt x="94" y="74"/>
                    <a:pt x="94" y="74"/>
                    <a:pt x="94" y="74"/>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6" y="44"/>
                    <a:pt x="75" y="48"/>
                  </a:cubicBezTo>
                  <a:cubicBezTo>
                    <a:pt x="75" y="74"/>
                    <a:pt x="75" y="74"/>
                    <a:pt x="75" y="74"/>
                  </a:cubicBezTo>
                  <a:cubicBezTo>
                    <a:pt x="48" y="74"/>
                    <a:pt x="48" y="74"/>
                    <a:pt x="48" y="74"/>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6" y="124"/>
                    <a:pt x="59" y="133"/>
                    <a:pt x="59" y="143"/>
                  </a:cubicBezTo>
                  <a:cubicBezTo>
                    <a:pt x="59" y="143"/>
                    <a:pt x="59" y="143"/>
                    <a:pt x="59" y="143"/>
                  </a:cubicBezTo>
                  <a:cubicBezTo>
                    <a:pt x="59" y="157"/>
                    <a:pt x="70" y="168"/>
                    <a:pt x="84" y="168"/>
                  </a:cubicBezTo>
                  <a:cubicBezTo>
                    <a:pt x="98" y="168"/>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Freeform 122"/>
            <p:cNvSpPr>
              <a:spLocks/>
            </p:cNvSpPr>
            <p:nvPr/>
          </p:nvSpPr>
          <p:spPr bwMode="auto">
            <a:xfrm>
              <a:off x="3978275" y="2646363"/>
              <a:ext cx="136525" cy="134938"/>
            </a:xfrm>
            <a:custGeom>
              <a:avLst/>
              <a:gdLst>
                <a:gd name="T0" fmla="*/ 169 w 169"/>
                <a:gd name="T1" fmla="*/ 84 h 168"/>
                <a:gd name="T2" fmla="*/ 143 w 169"/>
                <a:gd name="T3" fmla="*/ 59 h 168"/>
                <a:gd name="T4" fmla="*/ 143 w 169"/>
                <a:gd name="T5" fmla="*/ 59 h 168"/>
                <a:gd name="T6" fmla="*/ 120 w 169"/>
                <a:gd name="T7" fmla="*/ 74 h 168"/>
                <a:gd name="T8" fmla="*/ 94 w 169"/>
                <a:gd name="T9" fmla="*/ 74 h 168"/>
                <a:gd name="T10" fmla="*/ 94 w 169"/>
                <a:gd name="T11" fmla="*/ 48 h 168"/>
                <a:gd name="T12" fmla="*/ 109 w 169"/>
                <a:gd name="T13" fmla="*/ 25 h 168"/>
                <a:gd name="T14" fmla="*/ 109 w 169"/>
                <a:gd name="T15" fmla="*/ 25 h 168"/>
                <a:gd name="T16" fmla="*/ 84 w 169"/>
                <a:gd name="T17" fmla="*/ 0 h 168"/>
                <a:gd name="T18" fmla="*/ 59 w 169"/>
                <a:gd name="T19" fmla="*/ 25 h 168"/>
                <a:gd name="T20" fmla="*/ 59 w 169"/>
                <a:gd name="T21" fmla="*/ 25 h 168"/>
                <a:gd name="T22" fmla="*/ 75 w 169"/>
                <a:gd name="T23" fmla="*/ 48 h 168"/>
                <a:gd name="T24" fmla="*/ 75 w 169"/>
                <a:gd name="T25" fmla="*/ 74 h 168"/>
                <a:gd name="T26" fmla="*/ 48 w 169"/>
                <a:gd name="T27" fmla="*/ 74 h 168"/>
                <a:gd name="T28" fmla="*/ 25 w 169"/>
                <a:gd name="T29" fmla="*/ 59 h 168"/>
                <a:gd name="T30" fmla="*/ 25 w 169"/>
                <a:gd name="T31" fmla="*/ 59 h 168"/>
                <a:gd name="T32" fmla="*/ 0 w 169"/>
                <a:gd name="T33" fmla="*/ 84 h 168"/>
                <a:gd name="T34" fmla="*/ 25 w 169"/>
                <a:gd name="T35" fmla="*/ 109 h 168"/>
                <a:gd name="T36" fmla="*/ 25 w 169"/>
                <a:gd name="T37" fmla="*/ 109 h 168"/>
                <a:gd name="T38" fmla="*/ 48 w 169"/>
                <a:gd name="T39" fmla="*/ 94 h 168"/>
                <a:gd name="T40" fmla="*/ 75 w 169"/>
                <a:gd name="T41" fmla="*/ 94 h 168"/>
                <a:gd name="T42" fmla="*/ 75 w 169"/>
                <a:gd name="T43" fmla="*/ 120 h 168"/>
                <a:gd name="T44" fmla="*/ 59 w 169"/>
                <a:gd name="T45" fmla="*/ 143 h 168"/>
                <a:gd name="T46" fmla="*/ 59 w 169"/>
                <a:gd name="T47" fmla="*/ 143 h 168"/>
                <a:gd name="T48" fmla="*/ 84 w 169"/>
                <a:gd name="T49" fmla="*/ 168 h 168"/>
                <a:gd name="T50" fmla="*/ 109 w 169"/>
                <a:gd name="T51" fmla="*/ 143 h 168"/>
                <a:gd name="T52" fmla="*/ 109 w 169"/>
                <a:gd name="T53" fmla="*/ 143 h 168"/>
                <a:gd name="T54" fmla="*/ 94 w 169"/>
                <a:gd name="T55" fmla="*/ 120 h 168"/>
                <a:gd name="T56" fmla="*/ 94 w 169"/>
                <a:gd name="T57" fmla="*/ 94 h 168"/>
                <a:gd name="T58" fmla="*/ 120 w 169"/>
                <a:gd name="T59" fmla="*/ 94 h 168"/>
                <a:gd name="T60" fmla="*/ 143 w 169"/>
                <a:gd name="T61" fmla="*/ 109 h 168"/>
                <a:gd name="T62" fmla="*/ 143 w 169"/>
                <a:gd name="T63" fmla="*/ 109 h 168"/>
                <a:gd name="T64" fmla="*/ 169 w 169"/>
                <a:gd name="T65" fmla="*/ 84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9" h="168">
                  <a:moveTo>
                    <a:pt x="169" y="84"/>
                  </a:moveTo>
                  <a:cubicBezTo>
                    <a:pt x="169" y="70"/>
                    <a:pt x="157" y="59"/>
                    <a:pt x="143" y="59"/>
                  </a:cubicBezTo>
                  <a:cubicBezTo>
                    <a:pt x="143" y="59"/>
                    <a:pt x="143" y="59"/>
                    <a:pt x="143" y="59"/>
                  </a:cubicBezTo>
                  <a:cubicBezTo>
                    <a:pt x="133" y="59"/>
                    <a:pt x="124" y="65"/>
                    <a:pt x="120" y="74"/>
                  </a:cubicBezTo>
                  <a:cubicBezTo>
                    <a:pt x="94" y="74"/>
                    <a:pt x="94" y="74"/>
                    <a:pt x="94" y="74"/>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5" y="48"/>
                  </a:cubicBezTo>
                  <a:cubicBezTo>
                    <a:pt x="75" y="74"/>
                    <a:pt x="75" y="74"/>
                    <a:pt x="75" y="74"/>
                  </a:cubicBezTo>
                  <a:cubicBezTo>
                    <a:pt x="48" y="74"/>
                    <a:pt x="48" y="74"/>
                    <a:pt x="48" y="74"/>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5" y="94"/>
                    <a:pt x="75" y="94"/>
                    <a:pt x="75" y="94"/>
                  </a:cubicBezTo>
                  <a:cubicBezTo>
                    <a:pt x="75" y="120"/>
                    <a:pt x="75" y="120"/>
                    <a:pt x="75" y="120"/>
                  </a:cubicBezTo>
                  <a:cubicBezTo>
                    <a:pt x="65" y="124"/>
                    <a:pt x="59" y="133"/>
                    <a:pt x="59" y="143"/>
                  </a:cubicBezTo>
                  <a:cubicBezTo>
                    <a:pt x="59" y="143"/>
                    <a:pt x="59" y="143"/>
                    <a:pt x="59" y="143"/>
                  </a:cubicBezTo>
                  <a:cubicBezTo>
                    <a:pt x="59" y="157"/>
                    <a:pt x="70" y="168"/>
                    <a:pt x="84" y="168"/>
                  </a:cubicBezTo>
                  <a:cubicBezTo>
                    <a:pt x="98" y="168"/>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9" y="98"/>
                    <a:pt x="169"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8" name="Freeform 123"/>
            <p:cNvSpPr>
              <a:spLocks/>
            </p:cNvSpPr>
            <p:nvPr/>
          </p:nvSpPr>
          <p:spPr bwMode="auto">
            <a:xfrm>
              <a:off x="4244975" y="2646363"/>
              <a:ext cx="136525" cy="134938"/>
            </a:xfrm>
            <a:custGeom>
              <a:avLst/>
              <a:gdLst>
                <a:gd name="T0" fmla="*/ 168 w 168"/>
                <a:gd name="T1" fmla="*/ 84 h 168"/>
                <a:gd name="T2" fmla="*/ 143 w 168"/>
                <a:gd name="T3" fmla="*/ 59 h 168"/>
                <a:gd name="T4" fmla="*/ 143 w 168"/>
                <a:gd name="T5" fmla="*/ 59 h 168"/>
                <a:gd name="T6" fmla="*/ 120 w 168"/>
                <a:gd name="T7" fmla="*/ 74 h 168"/>
                <a:gd name="T8" fmla="*/ 94 w 168"/>
                <a:gd name="T9" fmla="*/ 74 h 168"/>
                <a:gd name="T10" fmla="*/ 94 w 168"/>
                <a:gd name="T11" fmla="*/ 48 h 168"/>
                <a:gd name="T12" fmla="*/ 109 w 168"/>
                <a:gd name="T13" fmla="*/ 25 h 168"/>
                <a:gd name="T14" fmla="*/ 109 w 168"/>
                <a:gd name="T15" fmla="*/ 25 h 168"/>
                <a:gd name="T16" fmla="*/ 84 w 168"/>
                <a:gd name="T17" fmla="*/ 0 h 168"/>
                <a:gd name="T18" fmla="*/ 59 w 168"/>
                <a:gd name="T19" fmla="*/ 25 h 168"/>
                <a:gd name="T20" fmla="*/ 59 w 168"/>
                <a:gd name="T21" fmla="*/ 25 h 168"/>
                <a:gd name="T22" fmla="*/ 74 w 168"/>
                <a:gd name="T23" fmla="*/ 48 h 168"/>
                <a:gd name="T24" fmla="*/ 74 w 168"/>
                <a:gd name="T25" fmla="*/ 74 h 168"/>
                <a:gd name="T26" fmla="*/ 48 w 168"/>
                <a:gd name="T27" fmla="*/ 74 h 168"/>
                <a:gd name="T28" fmla="*/ 25 w 168"/>
                <a:gd name="T29" fmla="*/ 59 h 168"/>
                <a:gd name="T30" fmla="*/ 25 w 168"/>
                <a:gd name="T31" fmla="*/ 59 h 168"/>
                <a:gd name="T32" fmla="*/ 0 w 168"/>
                <a:gd name="T33" fmla="*/ 84 h 168"/>
                <a:gd name="T34" fmla="*/ 25 w 168"/>
                <a:gd name="T35" fmla="*/ 109 h 168"/>
                <a:gd name="T36" fmla="*/ 25 w 168"/>
                <a:gd name="T37" fmla="*/ 109 h 168"/>
                <a:gd name="T38" fmla="*/ 48 w 168"/>
                <a:gd name="T39" fmla="*/ 94 h 168"/>
                <a:gd name="T40" fmla="*/ 74 w 168"/>
                <a:gd name="T41" fmla="*/ 94 h 168"/>
                <a:gd name="T42" fmla="*/ 74 w 168"/>
                <a:gd name="T43" fmla="*/ 120 h 168"/>
                <a:gd name="T44" fmla="*/ 59 w 168"/>
                <a:gd name="T45" fmla="*/ 143 h 168"/>
                <a:gd name="T46" fmla="*/ 59 w 168"/>
                <a:gd name="T47" fmla="*/ 143 h 168"/>
                <a:gd name="T48" fmla="*/ 84 w 168"/>
                <a:gd name="T49" fmla="*/ 168 h 168"/>
                <a:gd name="T50" fmla="*/ 109 w 168"/>
                <a:gd name="T51" fmla="*/ 143 h 168"/>
                <a:gd name="T52" fmla="*/ 109 w 168"/>
                <a:gd name="T53" fmla="*/ 143 h 168"/>
                <a:gd name="T54" fmla="*/ 94 w 168"/>
                <a:gd name="T55" fmla="*/ 120 h 168"/>
                <a:gd name="T56" fmla="*/ 94 w 168"/>
                <a:gd name="T57" fmla="*/ 94 h 168"/>
                <a:gd name="T58" fmla="*/ 120 w 168"/>
                <a:gd name="T59" fmla="*/ 94 h 168"/>
                <a:gd name="T60" fmla="*/ 143 w 168"/>
                <a:gd name="T61" fmla="*/ 109 h 168"/>
                <a:gd name="T62" fmla="*/ 143 w 168"/>
                <a:gd name="T63" fmla="*/ 109 h 168"/>
                <a:gd name="T64" fmla="*/ 168 w 168"/>
                <a:gd name="T65" fmla="*/ 84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8">
                  <a:moveTo>
                    <a:pt x="168" y="84"/>
                  </a:moveTo>
                  <a:cubicBezTo>
                    <a:pt x="168" y="70"/>
                    <a:pt x="157" y="59"/>
                    <a:pt x="143" y="59"/>
                  </a:cubicBezTo>
                  <a:cubicBezTo>
                    <a:pt x="143" y="59"/>
                    <a:pt x="143" y="59"/>
                    <a:pt x="143" y="59"/>
                  </a:cubicBezTo>
                  <a:cubicBezTo>
                    <a:pt x="133" y="59"/>
                    <a:pt x="124" y="65"/>
                    <a:pt x="120" y="74"/>
                  </a:cubicBezTo>
                  <a:cubicBezTo>
                    <a:pt x="94" y="74"/>
                    <a:pt x="94" y="74"/>
                    <a:pt x="94" y="74"/>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4"/>
                    <a:pt x="74" y="74"/>
                    <a:pt x="74" y="74"/>
                  </a:cubicBezTo>
                  <a:cubicBezTo>
                    <a:pt x="48" y="74"/>
                    <a:pt x="48" y="74"/>
                    <a:pt x="48" y="74"/>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3"/>
                  </a:cubicBezTo>
                  <a:cubicBezTo>
                    <a:pt x="59" y="143"/>
                    <a:pt x="59" y="143"/>
                    <a:pt x="59" y="143"/>
                  </a:cubicBezTo>
                  <a:cubicBezTo>
                    <a:pt x="59" y="157"/>
                    <a:pt x="70" y="168"/>
                    <a:pt x="84" y="168"/>
                  </a:cubicBezTo>
                  <a:cubicBezTo>
                    <a:pt x="98" y="168"/>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9" name="Freeform 124"/>
            <p:cNvSpPr>
              <a:spLocks/>
            </p:cNvSpPr>
            <p:nvPr/>
          </p:nvSpPr>
          <p:spPr bwMode="auto">
            <a:xfrm>
              <a:off x="4513263" y="2646363"/>
              <a:ext cx="134938" cy="134938"/>
            </a:xfrm>
            <a:custGeom>
              <a:avLst/>
              <a:gdLst>
                <a:gd name="T0" fmla="*/ 168 w 168"/>
                <a:gd name="T1" fmla="*/ 84 h 168"/>
                <a:gd name="T2" fmla="*/ 143 w 168"/>
                <a:gd name="T3" fmla="*/ 59 h 168"/>
                <a:gd name="T4" fmla="*/ 143 w 168"/>
                <a:gd name="T5" fmla="*/ 59 h 168"/>
                <a:gd name="T6" fmla="*/ 120 w 168"/>
                <a:gd name="T7" fmla="*/ 74 h 168"/>
                <a:gd name="T8" fmla="*/ 94 w 168"/>
                <a:gd name="T9" fmla="*/ 74 h 168"/>
                <a:gd name="T10" fmla="*/ 94 w 168"/>
                <a:gd name="T11" fmla="*/ 48 h 168"/>
                <a:gd name="T12" fmla="*/ 109 w 168"/>
                <a:gd name="T13" fmla="*/ 25 h 168"/>
                <a:gd name="T14" fmla="*/ 109 w 168"/>
                <a:gd name="T15" fmla="*/ 25 h 168"/>
                <a:gd name="T16" fmla="*/ 84 w 168"/>
                <a:gd name="T17" fmla="*/ 0 h 168"/>
                <a:gd name="T18" fmla="*/ 59 w 168"/>
                <a:gd name="T19" fmla="*/ 25 h 168"/>
                <a:gd name="T20" fmla="*/ 59 w 168"/>
                <a:gd name="T21" fmla="*/ 25 h 168"/>
                <a:gd name="T22" fmla="*/ 74 w 168"/>
                <a:gd name="T23" fmla="*/ 48 h 168"/>
                <a:gd name="T24" fmla="*/ 74 w 168"/>
                <a:gd name="T25" fmla="*/ 74 h 168"/>
                <a:gd name="T26" fmla="*/ 48 w 168"/>
                <a:gd name="T27" fmla="*/ 74 h 168"/>
                <a:gd name="T28" fmla="*/ 25 w 168"/>
                <a:gd name="T29" fmla="*/ 59 h 168"/>
                <a:gd name="T30" fmla="*/ 25 w 168"/>
                <a:gd name="T31" fmla="*/ 59 h 168"/>
                <a:gd name="T32" fmla="*/ 0 w 168"/>
                <a:gd name="T33" fmla="*/ 84 h 168"/>
                <a:gd name="T34" fmla="*/ 25 w 168"/>
                <a:gd name="T35" fmla="*/ 109 h 168"/>
                <a:gd name="T36" fmla="*/ 25 w 168"/>
                <a:gd name="T37" fmla="*/ 109 h 168"/>
                <a:gd name="T38" fmla="*/ 48 w 168"/>
                <a:gd name="T39" fmla="*/ 94 h 168"/>
                <a:gd name="T40" fmla="*/ 74 w 168"/>
                <a:gd name="T41" fmla="*/ 94 h 168"/>
                <a:gd name="T42" fmla="*/ 74 w 168"/>
                <a:gd name="T43" fmla="*/ 120 h 168"/>
                <a:gd name="T44" fmla="*/ 59 w 168"/>
                <a:gd name="T45" fmla="*/ 143 h 168"/>
                <a:gd name="T46" fmla="*/ 59 w 168"/>
                <a:gd name="T47" fmla="*/ 143 h 168"/>
                <a:gd name="T48" fmla="*/ 84 w 168"/>
                <a:gd name="T49" fmla="*/ 168 h 168"/>
                <a:gd name="T50" fmla="*/ 109 w 168"/>
                <a:gd name="T51" fmla="*/ 143 h 168"/>
                <a:gd name="T52" fmla="*/ 109 w 168"/>
                <a:gd name="T53" fmla="*/ 143 h 168"/>
                <a:gd name="T54" fmla="*/ 94 w 168"/>
                <a:gd name="T55" fmla="*/ 120 h 168"/>
                <a:gd name="T56" fmla="*/ 94 w 168"/>
                <a:gd name="T57" fmla="*/ 94 h 168"/>
                <a:gd name="T58" fmla="*/ 120 w 168"/>
                <a:gd name="T59" fmla="*/ 94 h 168"/>
                <a:gd name="T60" fmla="*/ 143 w 168"/>
                <a:gd name="T61" fmla="*/ 109 h 168"/>
                <a:gd name="T62" fmla="*/ 143 w 168"/>
                <a:gd name="T63" fmla="*/ 109 h 168"/>
                <a:gd name="T64" fmla="*/ 168 w 168"/>
                <a:gd name="T65" fmla="*/ 84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8" h="168">
                  <a:moveTo>
                    <a:pt x="168" y="84"/>
                  </a:moveTo>
                  <a:cubicBezTo>
                    <a:pt x="168" y="70"/>
                    <a:pt x="157" y="59"/>
                    <a:pt x="143" y="59"/>
                  </a:cubicBezTo>
                  <a:cubicBezTo>
                    <a:pt x="143" y="59"/>
                    <a:pt x="143" y="59"/>
                    <a:pt x="143" y="59"/>
                  </a:cubicBezTo>
                  <a:cubicBezTo>
                    <a:pt x="133" y="59"/>
                    <a:pt x="124" y="65"/>
                    <a:pt x="120" y="74"/>
                  </a:cubicBezTo>
                  <a:cubicBezTo>
                    <a:pt x="94" y="74"/>
                    <a:pt x="94" y="74"/>
                    <a:pt x="94" y="74"/>
                  </a:cubicBezTo>
                  <a:cubicBezTo>
                    <a:pt x="94" y="48"/>
                    <a:pt x="94" y="48"/>
                    <a:pt x="94" y="48"/>
                  </a:cubicBezTo>
                  <a:cubicBezTo>
                    <a:pt x="103" y="44"/>
                    <a:pt x="109" y="35"/>
                    <a:pt x="109" y="25"/>
                  </a:cubicBezTo>
                  <a:cubicBezTo>
                    <a:pt x="109" y="25"/>
                    <a:pt x="109" y="25"/>
                    <a:pt x="109" y="25"/>
                  </a:cubicBezTo>
                  <a:cubicBezTo>
                    <a:pt x="109" y="11"/>
                    <a:pt x="98" y="0"/>
                    <a:pt x="84" y="0"/>
                  </a:cubicBezTo>
                  <a:cubicBezTo>
                    <a:pt x="70" y="0"/>
                    <a:pt x="59" y="11"/>
                    <a:pt x="59" y="25"/>
                  </a:cubicBezTo>
                  <a:cubicBezTo>
                    <a:pt x="59" y="25"/>
                    <a:pt x="59" y="25"/>
                    <a:pt x="59" y="25"/>
                  </a:cubicBezTo>
                  <a:cubicBezTo>
                    <a:pt x="59" y="35"/>
                    <a:pt x="65" y="44"/>
                    <a:pt x="74" y="48"/>
                  </a:cubicBezTo>
                  <a:cubicBezTo>
                    <a:pt x="74" y="74"/>
                    <a:pt x="74" y="74"/>
                    <a:pt x="74" y="74"/>
                  </a:cubicBezTo>
                  <a:cubicBezTo>
                    <a:pt x="48" y="74"/>
                    <a:pt x="48" y="74"/>
                    <a:pt x="48" y="74"/>
                  </a:cubicBezTo>
                  <a:cubicBezTo>
                    <a:pt x="44" y="65"/>
                    <a:pt x="35" y="59"/>
                    <a:pt x="25" y="59"/>
                  </a:cubicBezTo>
                  <a:cubicBezTo>
                    <a:pt x="25" y="59"/>
                    <a:pt x="25" y="59"/>
                    <a:pt x="25" y="59"/>
                  </a:cubicBezTo>
                  <a:cubicBezTo>
                    <a:pt x="11" y="59"/>
                    <a:pt x="0" y="70"/>
                    <a:pt x="0" y="84"/>
                  </a:cubicBezTo>
                  <a:cubicBezTo>
                    <a:pt x="0" y="98"/>
                    <a:pt x="11" y="109"/>
                    <a:pt x="25" y="109"/>
                  </a:cubicBezTo>
                  <a:cubicBezTo>
                    <a:pt x="25" y="109"/>
                    <a:pt x="25" y="109"/>
                    <a:pt x="25" y="109"/>
                  </a:cubicBezTo>
                  <a:cubicBezTo>
                    <a:pt x="35" y="109"/>
                    <a:pt x="44" y="103"/>
                    <a:pt x="48" y="94"/>
                  </a:cubicBezTo>
                  <a:cubicBezTo>
                    <a:pt x="74" y="94"/>
                    <a:pt x="74" y="94"/>
                    <a:pt x="74" y="94"/>
                  </a:cubicBezTo>
                  <a:cubicBezTo>
                    <a:pt x="74" y="120"/>
                    <a:pt x="74" y="120"/>
                    <a:pt x="74" y="120"/>
                  </a:cubicBezTo>
                  <a:cubicBezTo>
                    <a:pt x="65" y="124"/>
                    <a:pt x="59" y="133"/>
                    <a:pt x="59" y="143"/>
                  </a:cubicBezTo>
                  <a:cubicBezTo>
                    <a:pt x="59" y="143"/>
                    <a:pt x="59" y="143"/>
                    <a:pt x="59" y="143"/>
                  </a:cubicBezTo>
                  <a:cubicBezTo>
                    <a:pt x="59" y="157"/>
                    <a:pt x="70" y="168"/>
                    <a:pt x="84" y="168"/>
                  </a:cubicBezTo>
                  <a:cubicBezTo>
                    <a:pt x="98" y="168"/>
                    <a:pt x="109" y="157"/>
                    <a:pt x="109" y="143"/>
                  </a:cubicBezTo>
                  <a:cubicBezTo>
                    <a:pt x="109" y="143"/>
                    <a:pt x="109" y="143"/>
                    <a:pt x="109" y="143"/>
                  </a:cubicBezTo>
                  <a:cubicBezTo>
                    <a:pt x="109" y="133"/>
                    <a:pt x="103" y="124"/>
                    <a:pt x="94" y="120"/>
                  </a:cubicBezTo>
                  <a:cubicBezTo>
                    <a:pt x="94" y="94"/>
                    <a:pt x="94" y="94"/>
                    <a:pt x="94" y="94"/>
                  </a:cubicBezTo>
                  <a:cubicBezTo>
                    <a:pt x="120" y="94"/>
                    <a:pt x="120" y="94"/>
                    <a:pt x="120" y="94"/>
                  </a:cubicBezTo>
                  <a:cubicBezTo>
                    <a:pt x="124" y="103"/>
                    <a:pt x="133" y="109"/>
                    <a:pt x="143" y="109"/>
                  </a:cubicBezTo>
                  <a:cubicBezTo>
                    <a:pt x="143" y="109"/>
                    <a:pt x="143" y="109"/>
                    <a:pt x="143" y="109"/>
                  </a:cubicBezTo>
                  <a:cubicBezTo>
                    <a:pt x="157" y="109"/>
                    <a:pt x="168" y="98"/>
                    <a:pt x="168"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 name="Footer Placeholder 2"/>
          <p:cNvSpPr>
            <a:spLocks noGrp="1"/>
          </p:cNvSpPr>
          <p:nvPr>
            <p:ph type="ftr" sz="quarter" idx="18"/>
          </p:nvPr>
        </p:nvSpPr>
        <p:spPr>
          <a:xfrm>
            <a:off x="3051175" y="0"/>
            <a:ext cx="6096000" cy="458639"/>
          </a:xfrm>
        </p:spPr>
        <p:txBody>
          <a:bodyPr/>
          <a:lstStyle/>
          <a:p>
            <a:r>
              <a:rPr lang="en-GB" dirty="0" smtClean="0"/>
              <a:t>Insert document classification (edit via 'Header &amp; Footer')</a:t>
            </a:r>
            <a:endParaRPr lang="en-GB" dirty="0"/>
          </a:p>
        </p:txBody>
      </p:sp>
    </p:spTree>
    <p:extLst>
      <p:ext uri="{BB962C8B-B14F-4D97-AF65-F5344CB8AC3E}">
        <p14:creationId xmlns:p14="http://schemas.microsoft.com/office/powerpoint/2010/main" val="2831585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dium imag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dirty="0" smtClean="0"/>
              <a:t>Medium image and text </a:t>
            </a:r>
            <a:r>
              <a:rPr lang="en-GB" sz="3200" b="1" dirty="0" smtClean="0">
                <a:solidFill>
                  <a:schemeClr val="accent2"/>
                </a:solidFill>
              </a:rPr>
              <a:t>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6100024" y="1752600"/>
            <a:ext cx="5634921"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 (Calibri 28pt): click to add text</a:t>
            </a:r>
          </a:p>
          <a:p>
            <a:pPr lvl="1"/>
            <a:r>
              <a:rPr lang="en-US" dirty="0" smtClean="0"/>
              <a:t>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12" name="Picture Placeholder 11"/>
          <p:cNvSpPr>
            <a:spLocks noGrp="1" noChangeAspect="1"/>
          </p:cNvSpPr>
          <p:nvPr>
            <p:ph type="pic" sz="quarter" idx="14"/>
          </p:nvPr>
        </p:nvSpPr>
        <p:spPr>
          <a:xfrm>
            <a:off x="465102" y="1752600"/>
            <a:ext cx="5172146" cy="4629150"/>
          </a:xfrm>
          <a:prstGeom prst="rect">
            <a:avLst/>
          </a:prstGeom>
        </p:spPr>
        <p:txBody>
          <a:bodyPr/>
          <a:lstStyle/>
          <a:p>
            <a:r>
              <a:rPr lang="en-US" smtClean="0"/>
              <a:t>Click icon to add picture</a:t>
            </a:r>
            <a:endParaRPr lang="en-GB" dirty="0"/>
          </a:p>
        </p:txBody>
      </p:sp>
    </p:spTree>
    <p:extLst>
      <p:ext uri="{BB962C8B-B14F-4D97-AF65-F5344CB8AC3E}">
        <p14:creationId xmlns:p14="http://schemas.microsoft.com/office/powerpoint/2010/main" val="4020816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rge imag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dirty="0" smtClean="0"/>
              <a:t>Large image and text </a:t>
            </a:r>
            <a:r>
              <a:rPr lang="en-GB" sz="3200" b="1" dirty="0" smtClean="0">
                <a:solidFill>
                  <a:schemeClr val="accent2"/>
                </a:solidFill>
              </a:rPr>
              <a:t>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9154103" y="1752600"/>
            <a:ext cx="2579993"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a:t>
            </a:r>
            <a:br>
              <a:rPr lang="en-US" dirty="0" smtClean="0"/>
            </a:br>
            <a:r>
              <a:rPr lang="en-US" dirty="0" smtClean="0"/>
              <a:t>(Calibri 28pt): click to add text</a:t>
            </a:r>
          </a:p>
          <a:p>
            <a:pPr lvl="1"/>
            <a:r>
              <a:rPr lang="en-US" dirty="0" smtClean="0"/>
              <a:t>Subtitle </a:t>
            </a:r>
            <a:br>
              <a:rPr lang="en-US" dirty="0" smtClean="0"/>
            </a:br>
            <a:r>
              <a:rPr lang="en-US" dirty="0" smtClean="0"/>
              <a:t>(Calibri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12" name="Picture Placeholder 11"/>
          <p:cNvSpPr>
            <a:spLocks noGrp="1" noChangeAspect="1"/>
          </p:cNvSpPr>
          <p:nvPr>
            <p:ph type="pic" sz="quarter" idx="14"/>
          </p:nvPr>
        </p:nvSpPr>
        <p:spPr>
          <a:xfrm>
            <a:off x="455296" y="1752600"/>
            <a:ext cx="8236031" cy="4629150"/>
          </a:xfrm>
          <a:prstGeom prst="rect">
            <a:avLst/>
          </a:prstGeom>
        </p:spPr>
        <p:txBody>
          <a:bodyPr/>
          <a:lstStyle/>
          <a:p>
            <a:r>
              <a:rPr lang="en-US" smtClean="0"/>
              <a:t>Click icon to add picture</a:t>
            </a:r>
            <a:endParaRPr lang="en-GB" dirty="0"/>
          </a:p>
        </p:txBody>
      </p:sp>
    </p:spTree>
    <p:extLst>
      <p:ext uri="{BB962C8B-B14F-4D97-AF65-F5344CB8AC3E}">
        <p14:creationId xmlns:p14="http://schemas.microsoft.com/office/powerpoint/2010/main" val="3295767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 and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Chart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Chart Placeholder 11"/>
          <p:cNvSpPr>
            <a:spLocks noGrp="1"/>
          </p:cNvSpPr>
          <p:nvPr>
            <p:ph type="chart" sz="quarter" idx="13"/>
          </p:nvPr>
        </p:nvSpPr>
        <p:spPr>
          <a:xfrm>
            <a:off x="457200" y="1752600"/>
            <a:ext cx="11277600" cy="4629150"/>
          </a:xfrm>
          <a:prstGeom prst="rect">
            <a:avLst/>
          </a:prstGeom>
        </p:spPr>
        <p:txBody>
          <a:bodyPr/>
          <a:lstStyle/>
          <a:p>
            <a:r>
              <a:rPr lang="en-US" smtClean="0"/>
              <a:t>Click icon to add chart</a:t>
            </a:r>
            <a:endParaRPr lang="en-GB"/>
          </a:p>
        </p:txBody>
      </p:sp>
    </p:spTree>
    <p:extLst>
      <p:ext uri="{BB962C8B-B14F-4D97-AF65-F5344CB8AC3E}">
        <p14:creationId xmlns:p14="http://schemas.microsoft.com/office/powerpoint/2010/main" val="371298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and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Picture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Picture Placeholder 12"/>
          <p:cNvSpPr>
            <a:spLocks noGrp="1"/>
          </p:cNvSpPr>
          <p:nvPr>
            <p:ph type="pic" sz="quarter" idx="13"/>
          </p:nvPr>
        </p:nvSpPr>
        <p:spPr>
          <a:xfrm>
            <a:off x="457200" y="1752600"/>
            <a:ext cx="11277600" cy="4629150"/>
          </a:xfrm>
          <a:prstGeom prst="rect">
            <a:avLst/>
          </a:prstGeom>
        </p:spPr>
        <p:txBody>
          <a:bodyPr/>
          <a:lstStyle/>
          <a:p>
            <a:r>
              <a:rPr lang="en-US" smtClean="0"/>
              <a:t>Click icon to add picture</a:t>
            </a:r>
            <a:endParaRPr lang="en-GB"/>
          </a:p>
        </p:txBody>
      </p:sp>
    </p:spTree>
    <p:extLst>
      <p:ext uri="{BB962C8B-B14F-4D97-AF65-F5344CB8AC3E}">
        <p14:creationId xmlns:p14="http://schemas.microsoft.com/office/powerpoint/2010/main" val="1415504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sz="3200" b="1" dirty="0" smtClean="0">
                <a:solidFill>
                  <a:schemeClr val="accent2"/>
                </a:solidFill>
              </a:rPr>
              <a:t>Two column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464253" y="1752600"/>
            <a:ext cx="5184000"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 (Calibri 28pt): click to add text</a:t>
            </a:r>
          </a:p>
          <a:p>
            <a:pPr lvl="1"/>
            <a:r>
              <a:rPr lang="en-US" dirty="0" smtClean="0"/>
              <a:t>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12" name="Text Placeholder 12"/>
          <p:cNvSpPr>
            <a:spLocks noGrp="1"/>
          </p:cNvSpPr>
          <p:nvPr>
            <p:ph type="body" sz="quarter" idx="14" hasCustomPrompt="1"/>
          </p:nvPr>
        </p:nvSpPr>
        <p:spPr>
          <a:xfrm>
            <a:off x="6111306" y="1752600"/>
            <a:ext cx="5184000"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 (Calibri 28pt): click to add text</a:t>
            </a:r>
          </a:p>
          <a:p>
            <a:pPr lvl="1"/>
            <a:r>
              <a:rPr lang="en-US" dirty="0" smtClean="0"/>
              <a:t>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Tree>
    <p:extLst>
      <p:ext uri="{BB962C8B-B14F-4D97-AF65-F5344CB8AC3E}">
        <p14:creationId xmlns:p14="http://schemas.microsoft.com/office/powerpoint/2010/main" val="1217615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arrow bullete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sz="3200" b="1" dirty="0" smtClean="0">
                <a:solidFill>
                  <a:schemeClr val="accent2"/>
                </a:solidFill>
              </a:rPr>
              <a:t>Narrow bulleted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p:ph type="body" sz="quarter" idx="15"/>
          </p:nvPr>
        </p:nvSpPr>
        <p:spPr>
          <a:xfrm>
            <a:off x="3051175" y="1752600"/>
            <a:ext cx="6096000" cy="4629150"/>
          </a:xfrm>
        </p:spPr>
        <p:txBody>
          <a:bodyPr/>
          <a:lstStyle>
            <a:lvl1pPr>
              <a:defRPr>
                <a:solidFill>
                  <a:schemeClr val="accent2"/>
                </a:solidFill>
              </a:defRPr>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41495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Wide bullete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sz="3200" b="1" dirty="0" smtClean="0">
                <a:solidFill>
                  <a:schemeClr val="accent2"/>
                </a:solidFill>
              </a:rPr>
              <a:t>Narrow bulleted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Text Placeholder 8"/>
          <p:cNvSpPr>
            <a:spLocks noGrp="1"/>
          </p:cNvSpPr>
          <p:nvPr>
            <p:ph type="body" sz="quarter" idx="15"/>
          </p:nvPr>
        </p:nvSpPr>
        <p:spPr>
          <a:xfrm>
            <a:off x="1533525" y="1752600"/>
            <a:ext cx="9131300" cy="4629150"/>
          </a:xfrm>
        </p:spPr>
        <p:txBody>
          <a:bodyPr/>
          <a:lstStyle>
            <a:lvl1pPr>
              <a:defRPr>
                <a:solidFill>
                  <a:schemeClr val="accent2"/>
                </a:solidFill>
              </a:defRPr>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881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icons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Two icons and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Text Placeholder 15"/>
          <p:cNvSpPr>
            <a:spLocks noGrp="1"/>
          </p:cNvSpPr>
          <p:nvPr>
            <p:ph type="body" sz="quarter" idx="16" hasCustomPrompt="1"/>
          </p:nvPr>
        </p:nvSpPr>
        <p:spPr>
          <a:xfrm>
            <a:off x="6096000" y="2741613"/>
            <a:ext cx="5638096" cy="3640137"/>
          </a:xfrm>
          <a:prstGeom prst="rect">
            <a:avLst/>
          </a:prstGeom>
        </p:spPr>
        <p:txBody>
          <a:bodyPr tIns="180000" rIns="457200"/>
          <a:lstStyle>
            <a:lvl1pPr>
              <a:defRPr>
                <a:solidFill>
                  <a:schemeClr val="accent2"/>
                </a:solidFill>
              </a:defRPr>
            </a:lvl1pPr>
            <a:lvl2pPr>
              <a:defRPr>
                <a:solidFill>
                  <a:schemeClr val="tx1"/>
                </a:solidFill>
              </a:defRPr>
            </a:lvl2pPr>
            <a:lvl4pPr>
              <a:defRPr>
                <a:solidFill>
                  <a:schemeClr val="accent2"/>
                </a:solidFill>
              </a:defRPr>
            </a:lvl4pPr>
          </a:lstStyle>
          <a:p>
            <a:pPr lvl="0"/>
            <a:r>
              <a:rPr lang="en-US" dirty="0" smtClean="0"/>
              <a:t>Subtitle (Calibri 28pt): click to add text</a:t>
            </a:r>
          </a:p>
          <a:p>
            <a:pPr lvl="1"/>
            <a:r>
              <a:rPr lang="en-US" dirty="0" smtClean="0"/>
              <a:t>Bulleted 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18" name="Text Placeholder 17"/>
          <p:cNvSpPr>
            <a:spLocks noGrp="1"/>
          </p:cNvSpPr>
          <p:nvPr>
            <p:ph type="body" sz="quarter" idx="17" hasCustomPrompt="1"/>
          </p:nvPr>
        </p:nvSpPr>
        <p:spPr>
          <a:xfrm>
            <a:off x="457200" y="2741613"/>
            <a:ext cx="5638096" cy="3640137"/>
          </a:xfrm>
          <a:prstGeom prst="rect">
            <a:avLst/>
          </a:prstGeom>
        </p:spPr>
        <p:txBody>
          <a:bodyPr tIns="180000" rIns="457200"/>
          <a:lstStyle>
            <a:lvl1pPr>
              <a:defRPr>
                <a:solidFill>
                  <a:schemeClr val="accent2"/>
                </a:solidFill>
              </a:defRPr>
            </a:lvl1pPr>
            <a:lvl2pPr>
              <a:defRPr>
                <a:solidFill>
                  <a:schemeClr val="tx1"/>
                </a:solidFill>
              </a:defRPr>
            </a:lvl2pPr>
            <a:lvl4pPr>
              <a:defRPr>
                <a:solidFill>
                  <a:schemeClr val="accent2"/>
                </a:solidFill>
              </a:defRPr>
            </a:lvl4pPr>
          </a:lstStyle>
          <a:p>
            <a:pPr lvl="0"/>
            <a:r>
              <a:rPr lang="en-US" dirty="0" smtClean="0"/>
              <a:t>Subtitle (Calibri 28pt): click to add text</a:t>
            </a:r>
          </a:p>
          <a:p>
            <a:pPr lvl="1"/>
            <a:r>
              <a:rPr lang="en-US" dirty="0" smtClean="0"/>
              <a:t>Bulleted 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7" name="Picture Placeholder 6"/>
          <p:cNvSpPr>
            <a:spLocks noGrp="1"/>
          </p:cNvSpPr>
          <p:nvPr>
            <p:ph type="pic" sz="quarter" idx="18"/>
          </p:nvPr>
        </p:nvSpPr>
        <p:spPr>
          <a:xfrm>
            <a:off x="455296" y="1761172"/>
            <a:ext cx="964800" cy="964800"/>
          </a:xfrm>
          <a:prstGeom prst="rect">
            <a:avLst/>
          </a:prstGeom>
        </p:spPr>
        <p:txBody>
          <a:bodyPr/>
          <a:lstStyle>
            <a:lvl1pPr>
              <a:defRPr sz="1600"/>
            </a:lvl1pPr>
          </a:lstStyle>
          <a:p>
            <a:r>
              <a:rPr lang="en-US" smtClean="0"/>
              <a:t>Click icon to add picture</a:t>
            </a:r>
            <a:endParaRPr lang="en-GB" dirty="0"/>
          </a:p>
        </p:txBody>
      </p:sp>
      <p:sp>
        <p:nvSpPr>
          <p:cNvPr id="13" name="Picture Placeholder 6"/>
          <p:cNvSpPr>
            <a:spLocks noGrp="1"/>
          </p:cNvSpPr>
          <p:nvPr>
            <p:ph type="pic" sz="quarter" idx="19"/>
          </p:nvPr>
        </p:nvSpPr>
        <p:spPr>
          <a:xfrm>
            <a:off x="6094696" y="1764000"/>
            <a:ext cx="964800" cy="964800"/>
          </a:xfrm>
          <a:prstGeom prst="rect">
            <a:avLst/>
          </a:prstGeom>
        </p:spPr>
        <p:txBody>
          <a:bodyPr/>
          <a:lstStyle>
            <a:lvl1pPr>
              <a:defRPr sz="1600"/>
            </a:lvl1pPr>
          </a:lstStyle>
          <a:p>
            <a:r>
              <a:rPr lang="en-US" smtClean="0"/>
              <a:t>Click icon to add picture</a:t>
            </a:r>
            <a:endParaRPr lang="en-GB" dirty="0"/>
          </a:p>
        </p:txBody>
      </p:sp>
    </p:spTree>
    <p:extLst>
      <p:ext uri="{BB962C8B-B14F-4D97-AF65-F5344CB8AC3E}">
        <p14:creationId xmlns:p14="http://schemas.microsoft.com/office/powerpoint/2010/main" val="37602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cons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Three icons and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Picture Placeholder 6"/>
          <p:cNvSpPr>
            <a:spLocks noGrp="1"/>
          </p:cNvSpPr>
          <p:nvPr>
            <p:ph type="pic" sz="quarter" idx="18"/>
          </p:nvPr>
        </p:nvSpPr>
        <p:spPr>
          <a:xfrm>
            <a:off x="1801706" y="1764000"/>
            <a:ext cx="964800" cy="964800"/>
          </a:xfrm>
          <a:prstGeom prst="rect">
            <a:avLst/>
          </a:prstGeom>
        </p:spPr>
        <p:txBody>
          <a:bodyPr/>
          <a:lstStyle>
            <a:lvl1pPr>
              <a:defRPr lang="en-GB" sz="1600" dirty="0"/>
            </a:lvl1pPr>
          </a:lstStyle>
          <a:p>
            <a:r>
              <a:rPr lang="en-US" smtClean="0"/>
              <a:t>Click icon to add picture</a:t>
            </a:r>
            <a:endParaRPr lang="en-GB" dirty="0"/>
          </a:p>
        </p:txBody>
      </p:sp>
      <p:sp>
        <p:nvSpPr>
          <p:cNvPr id="19" name="Picture Placeholder 6"/>
          <p:cNvSpPr>
            <a:spLocks noGrp="1"/>
          </p:cNvSpPr>
          <p:nvPr>
            <p:ph type="pic" sz="quarter" idx="19"/>
          </p:nvPr>
        </p:nvSpPr>
        <p:spPr>
          <a:xfrm>
            <a:off x="5612296" y="1764000"/>
            <a:ext cx="964800" cy="964800"/>
          </a:xfrm>
          <a:prstGeom prst="rect">
            <a:avLst/>
          </a:prstGeom>
        </p:spPr>
        <p:txBody>
          <a:bodyPr/>
          <a:lstStyle>
            <a:lvl1pPr>
              <a:defRPr lang="en-GB" sz="1600" dirty="0"/>
            </a:lvl1pPr>
          </a:lstStyle>
          <a:p>
            <a:r>
              <a:rPr lang="en-US" smtClean="0"/>
              <a:t>Click icon to add picture</a:t>
            </a:r>
            <a:endParaRPr lang="en-GB" dirty="0"/>
          </a:p>
        </p:txBody>
      </p:sp>
      <p:sp>
        <p:nvSpPr>
          <p:cNvPr id="20" name="Picture Placeholder 6"/>
          <p:cNvSpPr>
            <a:spLocks noGrp="1"/>
          </p:cNvSpPr>
          <p:nvPr>
            <p:ph type="pic" sz="quarter" idx="20"/>
          </p:nvPr>
        </p:nvSpPr>
        <p:spPr>
          <a:xfrm>
            <a:off x="9422886" y="1764000"/>
            <a:ext cx="964800" cy="964800"/>
          </a:xfrm>
          <a:prstGeom prst="rect">
            <a:avLst/>
          </a:prstGeom>
        </p:spPr>
        <p:txBody>
          <a:bodyPr/>
          <a:lstStyle>
            <a:lvl1pPr>
              <a:defRPr lang="en-GB" sz="1600" dirty="0"/>
            </a:lvl1pPr>
          </a:lstStyle>
          <a:p>
            <a:r>
              <a:rPr lang="en-US" smtClean="0"/>
              <a:t>Click icon to add picture</a:t>
            </a:r>
            <a:endParaRPr lang="en-GB" dirty="0"/>
          </a:p>
        </p:txBody>
      </p:sp>
      <p:sp>
        <p:nvSpPr>
          <p:cNvPr id="7" name="Text Placeholder 6"/>
          <p:cNvSpPr>
            <a:spLocks noGrp="1"/>
          </p:cNvSpPr>
          <p:nvPr>
            <p:ph type="body" sz="quarter" idx="21" hasCustomPrompt="1"/>
          </p:nvPr>
        </p:nvSpPr>
        <p:spPr>
          <a:xfrm>
            <a:off x="592106" y="2741613"/>
            <a:ext cx="3384000" cy="3640137"/>
          </a:xfrm>
        </p:spPr>
        <p:txBody>
          <a:bodyPr tIns="180000"/>
          <a:lstStyle>
            <a:lvl1pPr>
              <a:defRPr>
                <a:solidFill>
                  <a:schemeClr val="accent2"/>
                </a:solidFill>
              </a:defRPr>
            </a:lvl1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
        <p:nvSpPr>
          <p:cNvPr id="15" name="Text Placeholder 6"/>
          <p:cNvSpPr>
            <a:spLocks noGrp="1"/>
          </p:cNvSpPr>
          <p:nvPr>
            <p:ph type="body" sz="quarter" idx="22" hasCustomPrompt="1"/>
          </p:nvPr>
        </p:nvSpPr>
        <p:spPr>
          <a:xfrm>
            <a:off x="4393696" y="2741613"/>
            <a:ext cx="3384000" cy="3640137"/>
          </a:xfrm>
        </p:spPr>
        <p:txBody>
          <a:bodyPr tIns="180000"/>
          <a:lstStyle>
            <a:lvl1pPr>
              <a:defRPr>
                <a:solidFill>
                  <a:schemeClr val="accent2"/>
                </a:solidFill>
              </a:defRPr>
            </a:lvl1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
        <p:nvSpPr>
          <p:cNvPr id="21" name="Text Placeholder 6"/>
          <p:cNvSpPr>
            <a:spLocks noGrp="1"/>
          </p:cNvSpPr>
          <p:nvPr>
            <p:ph type="body" sz="quarter" idx="23" hasCustomPrompt="1"/>
          </p:nvPr>
        </p:nvSpPr>
        <p:spPr>
          <a:xfrm>
            <a:off x="8217007" y="2741613"/>
            <a:ext cx="3384000" cy="3640137"/>
          </a:xfrm>
        </p:spPr>
        <p:txBody>
          <a:bodyPr tIns="180000"/>
          <a:lstStyle>
            <a:lvl1pPr>
              <a:defRPr>
                <a:solidFill>
                  <a:schemeClr val="accent2"/>
                </a:solidFill>
              </a:defRPr>
            </a:lvl1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Tree>
    <p:extLst>
      <p:ext uri="{BB962C8B-B14F-4D97-AF65-F5344CB8AC3E}">
        <p14:creationId xmlns:p14="http://schemas.microsoft.com/office/powerpoint/2010/main" val="291336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icons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Four icons and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Picture Placeholder 6"/>
          <p:cNvSpPr>
            <a:spLocks noGrp="1"/>
          </p:cNvSpPr>
          <p:nvPr>
            <p:ph type="pic" sz="quarter" idx="18"/>
          </p:nvPr>
        </p:nvSpPr>
        <p:spPr>
          <a:xfrm>
            <a:off x="1038350" y="1764000"/>
            <a:ext cx="964800" cy="964800"/>
          </a:xfrm>
          <a:prstGeom prst="rect">
            <a:avLst/>
          </a:prstGeom>
        </p:spPr>
        <p:txBody>
          <a:bodyPr/>
          <a:lstStyle>
            <a:lvl1pPr>
              <a:defRPr sz="1600"/>
            </a:lvl1pPr>
          </a:lstStyle>
          <a:p>
            <a:r>
              <a:rPr lang="en-US" smtClean="0"/>
              <a:t>Click icon to add picture</a:t>
            </a:r>
            <a:endParaRPr lang="en-GB" dirty="0"/>
          </a:p>
        </p:txBody>
      </p:sp>
      <p:sp>
        <p:nvSpPr>
          <p:cNvPr id="17" name="Picture Placeholder 6"/>
          <p:cNvSpPr>
            <a:spLocks noGrp="1"/>
          </p:cNvSpPr>
          <p:nvPr>
            <p:ph type="pic" sz="quarter" idx="20"/>
          </p:nvPr>
        </p:nvSpPr>
        <p:spPr>
          <a:xfrm>
            <a:off x="10185600" y="1764000"/>
            <a:ext cx="964800" cy="964800"/>
          </a:xfrm>
          <a:prstGeom prst="rect">
            <a:avLst/>
          </a:prstGeom>
        </p:spPr>
        <p:txBody>
          <a:bodyPr/>
          <a:lstStyle>
            <a:lvl1pPr>
              <a:defRPr sz="1600"/>
            </a:lvl1pPr>
          </a:lstStyle>
          <a:p>
            <a:r>
              <a:rPr lang="en-US" smtClean="0"/>
              <a:t>Click icon to add picture</a:t>
            </a:r>
            <a:endParaRPr lang="en-GB" dirty="0"/>
          </a:p>
        </p:txBody>
      </p:sp>
      <p:sp>
        <p:nvSpPr>
          <p:cNvPr id="18" name="Picture Placeholder 6"/>
          <p:cNvSpPr>
            <a:spLocks noGrp="1"/>
          </p:cNvSpPr>
          <p:nvPr>
            <p:ph type="pic" sz="quarter" idx="21"/>
          </p:nvPr>
        </p:nvSpPr>
        <p:spPr>
          <a:xfrm>
            <a:off x="4087433" y="1764000"/>
            <a:ext cx="964800" cy="964800"/>
          </a:xfrm>
          <a:prstGeom prst="rect">
            <a:avLst/>
          </a:prstGeom>
        </p:spPr>
        <p:txBody>
          <a:bodyPr/>
          <a:lstStyle>
            <a:lvl1pPr>
              <a:defRPr sz="1600"/>
            </a:lvl1pPr>
          </a:lstStyle>
          <a:p>
            <a:r>
              <a:rPr lang="en-US" smtClean="0"/>
              <a:t>Click icon to add picture</a:t>
            </a:r>
            <a:endParaRPr lang="en-GB" dirty="0"/>
          </a:p>
        </p:txBody>
      </p:sp>
      <p:sp>
        <p:nvSpPr>
          <p:cNvPr id="20" name="Picture Placeholder 6"/>
          <p:cNvSpPr>
            <a:spLocks noGrp="1"/>
          </p:cNvSpPr>
          <p:nvPr>
            <p:ph type="pic" sz="quarter" idx="22"/>
          </p:nvPr>
        </p:nvSpPr>
        <p:spPr>
          <a:xfrm>
            <a:off x="7136516" y="1764000"/>
            <a:ext cx="964800" cy="964800"/>
          </a:xfrm>
          <a:prstGeom prst="rect">
            <a:avLst/>
          </a:prstGeom>
        </p:spPr>
        <p:txBody>
          <a:bodyPr/>
          <a:lstStyle>
            <a:lvl1pPr>
              <a:defRPr sz="1600"/>
            </a:lvl1pPr>
          </a:lstStyle>
          <a:p>
            <a:r>
              <a:rPr lang="en-US" smtClean="0"/>
              <a:t>Click icon to add picture</a:t>
            </a:r>
            <a:endParaRPr lang="en-GB" dirty="0"/>
          </a:p>
        </p:txBody>
      </p:sp>
      <p:sp>
        <p:nvSpPr>
          <p:cNvPr id="23" name="Text Placeholder 8"/>
          <p:cNvSpPr>
            <a:spLocks noGrp="1"/>
          </p:cNvSpPr>
          <p:nvPr>
            <p:ph type="body" sz="quarter" idx="28" hasCustomPrompt="1"/>
          </p:nvPr>
        </p:nvSpPr>
        <p:spPr>
          <a:xfrm>
            <a:off x="3393226" y="2741613"/>
            <a:ext cx="2341563" cy="3038475"/>
          </a:xfrm>
        </p:spPr>
        <p:txBody>
          <a:bodyPr tIns="180000"/>
          <a:lstStyle>
            <a:lvl1pPr algn="ctr">
              <a:defRPr/>
            </a:lvl1pPr>
            <a:lvl2pPr algn="ctr">
              <a:defRPr/>
            </a:lvl2pPr>
            <a:lvl3pPr algn="ctr">
              <a:defRPr/>
            </a:lvl3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
        <p:nvSpPr>
          <p:cNvPr id="24" name="Text Placeholder 8"/>
          <p:cNvSpPr>
            <a:spLocks noGrp="1"/>
          </p:cNvSpPr>
          <p:nvPr>
            <p:ph type="body" sz="quarter" idx="29" hasCustomPrompt="1"/>
          </p:nvPr>
        </p:nvSpPr>
        <p:spPr>
          <a:xfrm>
            <a:off x="6446888" y="2741613"/>
            <a:ext cx="2341563" cy="3038475"/>
          </a:xfrm>
        </p:spPr>
        <p:txBody>
          <a:bodyPr tIns="180000"/>
          <a:lstStyle>
            <a:lvl1pPr algn="ctr">
              <a:defRPr/>
            </a:lvl1pPr>
            <a:lvl2pPr algn="ctr">
              <a:defRPr/>
            </a:lvl2pPr>
            <a:lvl3pPr algn="ctr">
              <a:defRPr/>
            </a:lvl3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
        <p:nvSpPr>
          <p:cNvPr id="25" name="Text Placeholder 8"/>
          <p:cNvSpPr>
            <a:spLocks noGrp="1"/>
          </p:cNvSpPr>
          <p:nvPr>
            <p:ph type="body" sz="quarter" idx="30" hasCustomPrompt="1"/>
          </p:nvPr>
        </p:nvSpPr>
        <p:spPr>
          <a:xfrm>
            <a:off x="9490864" y="2741613"/>
            <a:ext cx="2341563" cy="3038475"/>
          </a:xfrm>
        </p:spPr>
        <p:txBody>
          <a:bodyPr tIns="180000"/>
          <a:lstStyle>
            <a:lvl1pPr algn="ctr">
              <a:defRPr/>
            </a:lvl1pPr>
            <a:lvl2pPr algn="ctr">
              <a:defRPr/>
            </a:lvl2pPr>
            <a:lvl3pPr algn="ctr">
              <a:defRPr/>
            </a:lvl3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
        <p:nvSpPr>
          <p:cNvPr id="26" name="Text Placeholder 8"/>
          <p:cNvSpPr>
            <a:spLocks noGrp="1"/>
          </p:cNvSpPr>
          <p:nvPr>
            <p:ph type="body" sz="quarter" idx="31" hasCustomPrompt="1"/>
          </p:nvPr>
        </p:nvSpPr>
        <p:spPr>
          <a:xfrm>
            <a:off x="353218" y="2741613"/>
            <a:ext cx="2341563" cy="3038475"/>
          </a:xfrm>
        </p:spPr>
        <p:txBody>
          <a:bodyPr tIns="180000"/>
          <a:lstStyle>
            <a:lvl1pPr algn="ctr">
              <a:defRPr/>
            </a:lvl1pPr>
            <a:lvl2pPr algn="ctr">
              <a:defRPr/>
            </a:lvl2pPr>
            <a:lvl3pPr algn="ctr">
              <a:defRPr/>
            </a:lvl3pPr>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(Calibri 20pt)</a:t>
            </a:r>
          </a:p>
          <a:p>
            <a:pPr lvl="5"/>
            <a:r>
              <a:rPr lang="en-GB" dirty="0" smtClean="0"/>
              <a:t>Source (Calibri 16pt)</a:t>
            </a:r>
          </a:p>
        </p:txBody>
      </p:sp>
    </p:spTree>
    <p:extLst>
      <p:ext uri="{BB962C8B-B14F-4D97-AF65-F5344CB8AC3E}">
        <p14:creationId xmlns:p14="http://schemas.microsoft.com/office/powerpoint/2010/main" val="154159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arrow Cover 2">
    <p:spTree>
      <p:nvGrpSpPr>
        <p:cNvPr id="1" name=""/>
        <p:cNvGrpSpPr/>
        <p:nvPr/>
      </p:nvGrpSpPr>
      <p:grpSpPr>
        <a:xfrm>
          <a:off x="0" y="0"/>
          <a:ext cx="0" cy="0"/>
          <a:chOff x="0" y="0"/>
          <a:chExt cx="0" cy="0"/>
        </a:xfrm>
      </p:grpSpPr>
      <p:sp>
        <p:nvSpPr>
          <p:cNvPr id="12" name="Rectangle 11"/>
          <p:cNvSpPr/>
          <p:nvPr userDrawn="1"/>
        </p:nvSpPr>
        <p:spPr>
          <a:xfrm>
            <a:off x="8382794" y="1371600"/>
            <a:ext cx="3809603" cy="411638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userDrawn="1"/>
        </p:nvSpPr>
        <p:spPr>
          <a:xfrm>
            <a:off x="8382661" y="5487988"/>
            <a:ext cx="3810927" cy="137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userDrawn="1"/>
        </p:nvSpPr>
        <p:spPr>
          <a:xfrm>
            <a:off x="7623175" y="1371600"/>
            <a:ext cx="759619" cy="4116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p:ph type="body" sz="quarter" idx="13" hasCustomPrompt="1"/>
          </p:nvPr>
        </p:nvSpPr>
        <p:spPr>
          <a:xfrm>
            <a:off x="457200" y="5487988"/>
            <a:ext cx="7165974"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15" name="Picture Placeholder 276"/>
          <p:cNvSpPr>
            <a:spLocks noGrp="1"/>
          </p:cNvSpPr>
          <p:nvPr>
            <p:ph type="pic" sz="quarter" idx="10"/>
          </p:nvPr>
        </p:nvSpPr>
        <p:spPr>
          <a:xfrm>
            <a:off x="8382794" y="1371600"/>
            <a:ext cx="3808800" cy="4114800"/>
          </a:xfrm>
          <a:prstGeom prst="rect">
            <a:avLst/>
          </a:prstGeom>
          <a:noFill/>
        </p:spPr>
        <p:txBody>
          <a:bodyPr/>
          <a:lstStyle/>
          <a:p>
            <a:r>
              <a:rPr lang="en-US" smtClean="0"/>
              <a:t>Click icon to add picture</a:t>
            </a:r>
            <a:endParaRPr lang="en-GB" dirty="0"/>
          </a:p>
        </p:txBody>
      </p:sp>
      <p:sp>
        <p:nvSpPr>
          <p:cNvPr id="62" name="Text Placeholder 2"/>
          <p:cNvSpPr>
            <a:spLocks noGrp="1"/>
          </p:cNvSpPr>
          <p:nvPr>
            <p:ph type="body" sz="quarter" idx="15" hasCustomPrompt="1"/>
          </p:nvPr>
        </p:nvSpPr>
        <p:spPr>
          <a:xfrm>
            <a:off x="457199" y="1752600"/>
            <a:ext cx="7165975" cy="3735387"/>
          </a:xfrm>
          <a:prstGeom prst="rect">
            <a:avLst/>
          </a:prstGeom>
        </p:spPr>
        <p:txBody>
          <a:bodyPr rIns="457200"/>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a:t>
            </a:r>
            <a:br>
              <a:rPr lang="en-GB" dirty="0" smtClean="0"/>
            </a:br>
            <a:r>
              <a:rPr lang="en-GB" dirty="0" smtClean="0"/>
              <a:t>(Calibri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598" name="Group 597"/>
          <p:cNvGrpSpPr>
            <a:grpSpLocks noChangeAspect="1"/>
          </p:cNvGrpSpPr>
          <p:nvPr userDrawn="1"/>
        </p:nvGrpSpPr>
        <p:grpSpPr>
          <a:xfrm>
            <a:off x="8473922" y="5587197"/>
            <a:ext cx="3616629" cy="1205543"/>
            <a:chOff x="5970588" y="1308100"/>
            <a:chExt cx="1671638" cy="557213"/>
          </a:xfrm>
          <a:solidFill>
            <a:srgbClr val="FFFFFF">
              <a:alpha val="25098"/>
            </a:srgbClr>
          </a:solidFill>
        </p:grpSpPr>
        <p:sp>
          <p:nvSpPr>
            <p:cNvPr id="600" name="Freeform 125"/>
            <p:cNvSpPr>
              <a:spLocks/>
            </p:cNvSpPr>
            <p:nvPr/>
          </p:nvSpPr>
          <p:spPr bwMode="auto">
            <a:xfrm>
              <a:off x="5970588" y="1308100"/>
              <a:ext cx="61913" cy="61913"/>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Freeform 126"/>
            <p:cNvSpPr>
              <a:spLocks/>
            </p:cNvSpPr>
            <p:nvPr/>
          </p:nvSpPr>
          <p:spPr bwMode="auto">
            <a:xfrm>
              <a:off x="6092825" y="1308100"/>
              <a:ext cx="63500" cy="61913"/>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Freeform 127"/>
            <p:cNvSpPr>
              <a:spLocks/>
            </p:cNvSpPr>
            <p:nvPr/>
          </p:nvSpPr>
          <p:spPr bwMode="auto">
            <a:xfrm>
              <a:off x="6216650" y="1308100"/>
              <a:ext cx="63500" cy="61913"/>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Freeform 128"/>
            <p:cNvSpPr>
              <a:spLocks/>
            </p:cNvSpPr>
            <p:nvPr/>
          </p:nvSpPr>
          <p:spPr bwMode="auto">
            <a:xfrm>
              <a:off x="6340475" y="1308100"/>
              <a:ext cx="63500" cy="61913"/>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40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40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40"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40"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Freeform 129"/>
            <p:cNvSpPr>
              <a:spLocks/>
            </p:cNvSpPr>
            <p:nvPr/>
          </p:nvSpPr>
          <p:spPr bwMode="auto">
            <a:xfrm>
              <a:off x="6464300" y="1308100"/>
              <a:ext cx="63500" cy="61913"/>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Freeform 130"/>
            <p:cNvSpPr>
              <a:spLocks/>
            </p:cNvSpPr>
            <p:nvPr/>
          </p:nvSpPr>
          <p:spPr bwMode="auto">
            <a:xfrm>
              <a:off x="6588125" y="1308100"/>
              <a:ext cx="63500" cy="61913"/>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0" y="21"/>
                    <a:pt x="35" y="23"/>
                  </a:cubicBezTo>
                  <a:cubicBezTo>
                    <a:pt x="35" y="35"/>
                    <a:pt x="35" y="35"/>
                    <a:pt x="35" y="35"/>
                  </a:cubicBezTo>
                  <a:cubicBezTo>
                    <a:pt x="22" y="35"/>
                    <a:pt x="22" y="35"/>
                    <a:pt x="22"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2" y="44"/>
                  </a:cubicBezTo>
                  <a:cubicBezTo>
                    <a:pt x="35" y="44"/>
                    <a:pt x="35" y="44"/>
                    <a:pt x="35" y="44"/>
                  </a:cubicBezTo>
                  <a:cubicBezTo>
                    <a:pt x="35" y="56"/>
                    <a:pt x="35" y="56"/>
                    <a:pt x="35" y="56"/>
                  </a:cubicBezTo>
                  <a:cubicBezTo>
                    <a:pt x="30"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Freeform 131"/>
            <p:cNvSpPr>
              <a:spLocks/>
            </p:cNvSpPr>
            <p:nvPr/>
          </p:nvSpPr>
          <p:spPr bwMode="auto">
            <a:xfrm>
              <a:off x="6711950" y="1308100"/>
              <a:ext cx="63500" cy="61913"/>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39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39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Freeform 132"/>
            <p:cNvSpPr>
              <a:spLocks/>
            </p:cNvSpPr>
            <p:nvPr/>
          </p:nvSpPr>
          <p:spPr bwMode="auto">
            <a:xfrm>
              <a:off x="6835775" y="1308100"/>
              <a:ext cx="63500" cy="61913"/>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Freeform 133"/>
            <p:cNvSpPr>
              <a:spLocks/>
            </p:cNvSpPr>
            <p:nvPr/>
          </p:nvSpPr>
          <p:spPr bwMode="auto">
            <a:xfrm>
              <a:off x="6959600" y="1308100"/>
              <a:ext cx="63500" cy="61913"/>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Freeform 134"/>
            <p:cNvSpPr>
              <a:spLocks/>
            </p:cNvSpPr>
            <p:nvPr/>
          </p:nvSpPr>
          <p:spPr bwMode="auto">
            <a:xfrm>
              <a:off x="7083425" y="1308100"/>
              <a:ext cx="61913" cy="61913"/>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Freeform 135"/>
            <p:cNvSpPr>
              <a:spLocks/>
            </p:cNvSpPr>
            <p:nvPr/>
          </p:nvSpPr>
          <p:spPr bwMode="auto">
            <a:xfrm>
              <a:off x="7207250" y="1308100"/>
              <a:ext cx="63500" cy="61913"/>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Freeform 136"/>
            <p:cNvSpPr>
              <a:spLocks/>
            </p:cNvSpPr>
            <p:nvPr/>
          </p:nvSpPr>
          <p:spPr bwMode="auto">
            <a:xfrm>
              <a:off x="7331075" y="1308100"/>
              <a:ext cx="61913" cy="61913"/>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Freeform 137"/>
            <p:cNvSpPr>
              <a:spLocks/>
            </p:cNvSpPr>
            <p:nvPr/>
          </p:nvSpPr>
          <p:spPr bwMode="auto">
            <a:xfrm>
              <a:off x="7454900" y="1308100"/>
              <a:ext cx="61913" cy="61913"/>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Freeform 138"/>
            <p:cNvSpPr>
              <a:spLocks/>
            </p:cNvSpPr>
            <p:nvPr/>
          </p:nvSpPr>
          <p:spPr bwMode="auto">
            <a:xfrm>
              <a:off x="7577138" y="1308100"/>
              <a:ext cx="65088" cy="61913"/>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40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40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40"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40"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Freeform 139"/>
            <p:cNvSpPr>
              <a:spLocks/>
            </p:cNvSpPr>
            <p:nvPr/>
          </p:nvSpPr>
          <p:spPr bwMode="auto">
            <a:xfrm>
              <a:off x="5970588" y="1431925"/>
              <a:ext cx="61913"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0 h 78"/>
                <a:gd name="T36" fmla="*/ 11 w 78"/>
                <a:gd name="T37" fmla="*/ 50 h 78"/>
                <a:gd name="T38" fmla="*/ 22 w 78"/>
                <a:gd name="T39" fmla="*/ 43 h 78"/>
                <a:gd name="T40" fmla="*/ 34 w 78"/>
                <a:gd name="T41" fmla="*/ 43 h 78"/>
                <a:gd name="T42" fmla="*/ 34 w 78"/>
                <a:gd name="T43" fmla="*/ 55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5 h 78"/>
                <a:gd name="T56" fmla="*/ 43 w 78"/>
                <a:gd name="T57" fmla="*/ 43 h 78"/>
                <a:gd name="T58" fmla="*/ 55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2"/>
                    <a:pt x="0" y="39"/>
                  </a:cubicBezTo>
                  <a:cubicBezTo>
                    <a:pt x="0" y="45"/>
                    <a:pt x="5" y="50"/>
                    <a:pt x="11" y="50"/>
                  </a:cubicBezTo>
                  <a:cubicBezTo>
                    <a:pt x="11" y="50"/>
                    <a:pt x="11" y="50"/>
                    <a:pt x="11" y="50"/>
                  </a:cubicBezTo>
                  <a:cubicBezTo>
                    <a:pt x="16" y="50"/>
                    <a:pt x="20" y="47"/>
                    <a:pt x="22" y="43"/>
                  </a:cubicBezTo>
                  <a:cubicBezTo>
                    <a:pt x="34" y="43"/>
                    <a:pt x="34" y="43"/>
                    <a:pt x="34" y="43"/>
                  </a:cubicBezTo>
                  <a:cubicBezTo>
                    <a:pt x="34" y="55"/>
                    <a:pt x="34" y="55"/>
                    <a:pt x="34" y="55"/>
                  </a:cubicBezTo>
                  <a:cubicBezTo>
                    <a:pt x="30" y="57"/>
                    <a:pt x="27" y="61"/>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1"/>
                    <a:pt x="47" y="57"/>
                    <a:pt x="43" y="55"/>
                  </a:cubicBezTo>
                  <a:cubicBezTo>
                    <a:pt x="43" y="43"/>
                    <a:pt x="43" y="43"/>
                    <a:pt x="43" y="43"/>
                  </a:cubicBezTo>
                  <a:cubicBezTo>
                    <a:pt x="55" y="43"/>
                    <a:pt x="55" y="43"/>
                    <a:pt x="55" y="43"/>
                  </a:cubicBezTo>
                  <a:cubicBezTo>
                    <a:pt x="57" y="47"/>
                    <a:pt x="61"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Freeform 140"/>
            <p:cNvSpPr>
              <a:spLocks/>
            </p:cNvSpPr>
            <p:nvPr/>
          </p:nvSpPr>
          <p:spPr bwMode="auto">
            <a:xfrm>
              <a:off x="6092825" y="1431925"/>
              <a:ext cx="63500"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2 w 78"/>
                <a:gd name="T39" fmla="*/ 43 h 78"/>
                <a:gd name="T40" fmla="*/ 35 w 78"/>
                <a:gd name="T41" fmla="*/ 43 h 78"/>
                <a:gd name="T42" fmla="*/ 35 w 78"/>
                <a:gd name="T43" fmla="*/ 55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5 h 78"/>
                <a:gd name="T56" fmla="*/ 43 w 78"/>
                <a:gd name="T57" fmla="*/ 43 h 78"/>
                <a:gd name="T58" fmla="*/ 56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2"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6" y="50"/>
                    <a:pt x="21" y="47"/>
                    <a:pt x="22" y="43"/>
                  </a:cubicBezTo>
                  <a:cubicBezTo>
                    <a:pt x="35" y="43"/>
                    <a:pt x="35" y="43"/>
                    <a:pt x="35" y="43"/>
                  </a:cubicBezTo>
                  <a:cubicBezTo>
                    <a:pt x="35" y="55"/>
                    <a:pt x="35" y="55"/>
                    <a:pt x="35" y="55"/>
                  </a:cubicBezTo>
                  <a:cubicBezTo>
                    <a:pt x="30" y="57"/>
                    <a:pt x="27" y="61"/>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1"/>
                    <a:pt x="48" y="57"/>
                    <a:pt x="43" y="55"/>
                  </a:cubicBezTo>
                  <a:cubicBezTo>
                    <a:pt x="43" y="43"/>
                    <a:pt x="43" y="43"/>
                    <a:pt x="43" y="43"/>
                  </a:cubicBezTo>
                  <a:cubicBezTo>
                    <a:pt x="56" y="43"/>
                    <a:pt x="56" y="43"/>
                    <a:pt x="56" y="43"/>
                  </a:cubicBezTo>
                  <a:cubicBezTo>
                    <a:pt x="57" y="47"/>
                    <a:pt x="62"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Freeform 141"/>
            <p:cNvSpPr>
              <a:spLocks/>
            </p:cNvSpPr>
            <p:nvPr/>
          </p:nvSpPr>
          <p:spPr bwMode="auto">
            <a:xfrm>
              <a:off x="6216650" y="1431925"/>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3 w 78"/>
                <a:gd name="T39" fmla="*/ 43 h 78"/>
                <a:gd name="T40" fmla="*/ 35 w 78"/>
                <a:gd name="T41" fmla="*/ 43 h 78"/>
                <a:gd name="T42" fmla="*/ 35 w 78"/>
                <a:gd name="T43" fmla="*/ 55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5 h 78"/>
                <a:gd name="T56" fmla="*/ 44 w 78"/>
                <a:gd name="T57" fmla="*/ 43 h 78"/>
                <a:gd name="T58" fmla="*/ 56 w 78"/>
                <a:gd name="T59" fmla="*/ 43 h 78"/>
                <a:gd name="T60" fmla="*/ 67 w 78"/>
                <a:gd name="T61" fmla="*/ 50 h 78"/>
                <a:gd name="T62" fmla="*/ 67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7" name="Freeform 142"/>
            <p:cNvSpPr>
              <a:spLocks/>
            </p:cNvSpPr>
            <p:nvPr/>
          </p:nvSpPr>
          <p:spPr bwMode="auto">
            <a:xfrm>
              <a:off x="6340475" y="1431925"/>
              <a:ext cx="63500"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40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0 h 78"/>
                <a:gd name="T36" fmla="*/ 12 w 79"/>
                <a:gd name="T37" fmla="*/ 50 h 78"/>
                <a:gd name="T38" fmla="*/ 23 w 79"/>
                <a:gd name="T39" fmla="*/ 43 h 78"/>
                <a:gd name="T40" fmla="*/ 35 w 79"/>
                <a:gd name="T41" fmla="*/ 43 h 78"/>
                <a:gd name="T42" fmla="*/ 35 w 79"/>
                <a:gd name="T43" fmla="*/ 55 h 78"/>
                <a:gd name="T44" fmla="*/ 28 w 79"/>
                <a:gd name="T45" fmla="*/ 66 h 78"/>
                <a:gd name="T46" fmla="*/ 28 w 79"/>
                <a:gd name="T47" fmla="*/ 66 h 78"/>
                <a:gd name="T48" fmla="*/ 40 w 79"/>
                <a:gd name="T49" fmla="*/ 78 h 78"/>
                <a:gd name="T50" fmla="*/ 51 w 79"/>
                <a:gd name="T51" fmla="*/ 66 h 78"/>
                <a:gd name="T52" fmla="*/ 51 w 79"/>
                <a:gd name="T53" fmla="*/ 66 h 78"/>
                <a:gd name="T54" fmla="*/ 44 w 79"/>
                <a:gd name="T55" fmla="*/ 55 h 78"/>
                <a:gd name="T56" fmla="*/ 44 w 79"/>
                <a:gd name="T57" fmla="*/ 43 h 78"/>
                <a:gd name="T58" fmla="*/ 56 w 79"/>
                <a:gd name="T59" fmla="*/ 43 h 78"/>
                <a:gd name="T60" fmla="*/ 67 w 79"/>
                <a:gd name="T61" fmla="*/ 50 h 78"/>
                <a:gd name="T62" fmla="*/ 67 w 79"/>
                <a:gd name="T63" fmla="*/ 50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40"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2"/>
                    <a:pt x="0" y="39"/>
                  </a:cubicBezTo>
                  <a:cubicBezTo>
                    <a:pt x="0" y="45"/>
                    <a:pt x="6"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40"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8" name="Freeform 143"/>
            <p:cNvSpPr>
              <a:spLocks/>
            </p:cNvSpPr>
            <p:nvPr/>
          </p:nvSpPr>
          <p:spPr bwMode="auto">
            <a:xfrm>
              <a:off x="6464300" y="1431925"/>
              <a:ext cx="63500"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0 h 78"/>
                <a:gd name="T36" fmla="*/ 11 w 78"/>
                <a:gd name="T37" fmla="*/ 50 h 78"/>
                <a:gd name="T38" fmla="*/ 22 w 78"/>
                <a:gd name="T39" fmla="*/ 43 h 78"/>
                <a:gd name="T40" fmla="*/ 34 w 78"/>
                <a:gd name="T41" fmla="*/ 43 h 78"/>
                <a:gd name="T42" fmla="*/ 34 w 78"/>
                <a:gd name="T43" fmla="*/ 55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5 h 78"/>
                <a:gd name="T56" fmla="*/ 43 w 78"/>
                <a:gd name="T57" fmla="*/ 43 h 78"/>
                <a:gd name="T58" fmla="*/ 56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1"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2"/>
                    <a:pt x="0" y="39"/>
                  </a:cubicBezTo>
                  <a:cubicBezTo>
                    <a:pt x="0" y="45"/>
                    <a:pt x="5" y="50"/>
                    <a:pt x="11" y="50"/>
                  </a:cubicBezTo>
                  <a:cubicBezTo>
                    <a:pt x="11" y="50"/>
                    <a:pt x="11" y="50"/>
                    <a:pt x="11" y="50"/>
                  </a:cubicBezTo>
                  <a:cubicBezTo>
                    <a:pt x="16" y="50"/>
                    <a:pt x="20" y="47"/>
                    <a:pt x="22" y="43"/>
                  </a:cubicBezTo>
                  <a:cubicBezTo>
                    <a:pt x="34" y="43"/>
                    <a:pt x="34" y="43"/>
                    <a:pt x="34" y="43"/>
                  </a:cubicBezTo>
                  <a:cubicBezTo>
                    <a:pt x="34" y="55"/>
                    <a:pt x="34" y="55"/>
                    <a:pt x="34" y="55"/>
                  </a:cubicBezTo>
                  <a:cubicBezTo>
                    <a:pt x="30" y="57"/>
                    <a:pt x="27" y="61"/>
                    <a:pt x="27" y="66"/>
                  </a:cubicBezTo>
                  <a:cubicBezTo>
                    <a:pt x="27" y="66"/>
                    <a:pt x="27" y="66"/>
                    <a:pt x="27" y="66"/>
                  </a:cubicBezTo>
                  <a:cubicBezTo>
                    <a:pt x="27" y="73"/>
                    <a:pt x="32" y="78"/>
                    <a:pt x="39" y="78"/>
                  </a:cubicBezTo>
                  <a:cubicBezTo>
                    <a:pt x="45" y="78"/>
                    <a:pt x="51" y="73"/>
                    <a:pt x="51" y="66"/>
                  </a:cubicBezTo>
                  <a:cubicBezTo>
                    <a:pt x="51" y="66"/>
                    <a:pt x="51" y="66"/>
                    <a:pt x="51" y="66"/>
                  </a:cubicBezTo>
                  <a:cubicBezTo>
                    <a:pt x="51" y="61"/>
                    <a:pt x="48" y="57"/>
                    <a:pt x="43" y="55"/>
                  </a:cubicBezTo>
                  <a:cubicBezTo>
                    <a:pt x="43" y="43"/>
                    <a:pt x="43" y="43"/>
                    <a:pt x="43" y="43"/>
                  </a:cubicBezTo>
                  <a:cubicBezTo>
                    <a:pt x="56" y="43"/>
                    <a:pt x="56" y="43"/>
                    <a:pt x="56" y="43"/>
                  </a:cubicBezTo>
                  <a:cubicBezTo>
                    <a:pt x="57" y="47"/>
                    <a:pt x="61"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Freeform 144"/>
            <p:cNvSpPr>
              <a:spLocks/>
            </p:cNvSpPr>
            <p:nvPr/>
          </p:nvSpPr>
          <p:spPr bwMode="auto">
            <a:xfrm>
              <a:off x="6588125" y="1431925"/>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2 w 78"/>
                <a:gd name="T39" fmla="*/ 43 h 78"/>
                <a:gd name="T40" fmla="*/ 35 w 78"/>
                <a:gd name="T41" fmla="*/ 43 h 78"/>
                <a:gd name="T42" fmla="*/ 35 w 78"/>
                <a:gd name="T43" fmla="*/ 55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5 h 78"/>
                <a:gd name="T56" fmla="*/ 44 w 78"/>
                <a:gd name="T57" fmla="*/ 43 h 78"/>
                <a:gd name="T58" fmla="*/ 56 w 78"/>
                <a:gd name="T59" fmla="*/ 43 h 78"/>
                <a:gd name="T60" fmla="*/ 67 w 78"/>
                <a:gd name="T61" fmla="*/ 50 h 78"/>
                <a:gd name="T62" fmla="*/ 67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0" y="20"/>
                    <a:pt x="35" y="22"/>
                  </a:cubicBezTo>
                  <a:cubicBezTo>
                    <a:pt x="35" y="34"/>
                    <a:pt x="35" y="34"/>
                    <a:pt x="35" y="34"/>
                  </a:cubicBezTo>
                  <a:cubicBezTo>
                    <a:pt x="22" y="34"/>
                    <a:pt x="22" y="34"/>
                    <a:pt x="22" y="34"/>
                  </a:cubicBezTo>
                  <a:cubicBezTo>
                    <a:pt x="21" y="30"/>
                    <a:pt x="17"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7" y="50"/>
                    <a:pt x="21" y="47"/>
                    <a:pt x="22" y="43"/>
                  </a:cubicBezTo>
                  <a:cubicBezTo>
                    <a:pt x="35" y="43"/>
                    <a:pt x="35" y="43"/>
                    <a:pt x="35" y="43"/>
                  </a:cubicBezTo>
                  <a:cubicBezTo>
                    <a:pt x="35" y="55"/>
                    <a:pt x="35" y="55"/>
                    <a:pt x="35" y="55"/>
                  </a:cubicBezTo>
                  <a:cubicBezTo>
                    <a:pt x="30" y="57"/>
                    <a:pt x="28" y="61"/>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Freeform 145"/>
            <p:cNvSpPr>
              <a:spLocks/>
            </p:cNvSpPr>
            <p:nvPr/>
          </p:nvSpPr>
          <p:spPr bwMode="auto">
            <a:xfrm>
              <a:off x="6711950" y="1431925"/>
              <a:ext cx="63500"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39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0 h 78"/>
                <a:gd name="T36" fmla="*/ 12 w 79"/>
                <a:gd name="T37" fmla="*/ 50 h 78"/>
                <a:gd name="T38" fmla="*/ 23 w 79"/>
                <a:gd name="T39" fmla="*/ 43 h 78"/>
                <a:gd name="T40" fmla="*/ 35 w 79"/>
                <a:gd name="T41" fmla="*/ 43 h 78"/>
                <a:gd name="T42" fmla="*/ 35 w 79"/>
                <a:gd name="T43" fmla="*/ 55 h 78"/>
                <a:gd name="T44" fmla="*/ 28 w 79"/>
                <a:gd name="T45" fmla="*/ 66 h 78"/>
                <a:gd name="T46" fmla="*/ 28 w 79"/>
                <a:gd name="T47" fmla="*/ 66 h 78"/>
                <a:gd name="T48" fmla="*/ 39 w 79"/>
                <a:gd name="T49" fmla="*/ 78 h 78"/>
                <a:gd name="T50" fmla="*/ 51 w 79"/>
                <a:gd name="T51" fmla="*/ 66 h 78"/>
                <a:gd name="T52" fmla="*/ 51 w 79"/>
                <a:gd name="T53" fmla="*/ 66 h 78"/>
                <a:gd name="T54" fmla="*/ 44 w 79"/>
                <a:gd name="T55" fmla="*/ 55 h 78"/>
                <a:gd name="T56" fmla="*/ 44 w 79"/>
                <a:gd name="T57" fmla="*/ 43 h 78"/>
                <a:gd name="T58" fmla="*/ 56 w 79"/>
                <a:gd name="T59" fmla="*/ 43 h 78"/>
                <a:gd name="T60" fmla="*/ 67 w 79"/>
                <a:gd name="T61" fmla="*/ 50 h 78"/>
                <a:gd name="T62" fmla="*/ 67 w 79"/>
                <a:gd name="T63" fmla="*/ 50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2"/>
                    <a:pt x="0" y="39"/>
                  </a:cubicBezTo>
                  <a:cubicBezTo>
                    <a:pt x="0" y="45"/>
                    <a:pt x="6"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1" name="Freeform 146"/>
            <p:cNvSpPr>
              <a:spLocks/>
            </p:cNvSpPr>
            <p:nvPr/>
          </p:nvSpPr>
          <p:spPr bwMode="auto">
            <a:xfrm>
              <a:off x="6835775" y="1431925"/>
              <a:ext cx="63500"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0 h 78"/>
                <a:gd name="T36" fmla="*/ 11 w 78"/>
                <a:gd name="T37" fmla="*/ 50 h 78"/>
                <a:gd name="T38" fmla="*/ 22 w 78"/>
                <a:gd name="T39" fmla="*/ 43 h 78"/>
                <a:gd name="T40" fmla="*/ 34 w 78"/>
                <a:gd name="T41" fmla="*/ 43 h 78"/>
                <a:gd name="T42" fmla="*/ 34 w 78"/>
                <a:gd name="T43" fmla="*/ 55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5 h 78"/>
                <a:gd name="T56" fmla="*/ 43 w 78"/>
                <a:gd name="T57" fmla="*/ 43 h 78"/>
                <a:gd name="T58" fmla="*/ 55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2"/>
                    <a:pt x="0" y="39"/>
                  </a:cubicBezTo>
                  <a:cubicBezTo>
                    <a:pt x="0" y="45"/>
                    <a:pt x="5" y="50"/>
                    <a:pt x="11" y="50"/>
                  </a:cubicBezTo>
                  <a:cubicBezTo>
                    <a:pt x="11" y="50"/>
                    <a:pt x="11" y="50"/>
                    <a:pt x="11" y="50"/>
                  </a:cubicBezTo>
                  <a:cubicBezTo>
                    <a:pt x="16" y="50"/>
                    <a:pt x="20" y="47"/>
                    <a:pt x="22" y="43"/>
                  </a:cubicBezTo>
                  <a:cubicBezTo>
                    <a:pt x="34" y="43"/>
                    <a:pt x="34" y="43"/>
                    <a:pt x="34" y="43"/>
                  </a:cubicBezTo>
                  <a:cubicBezTo>
                    <a:pt x="34" y="55"/>
                    <a:pt x="34" y="55"/>
                    <a:pt x="34" y="55"/>
                  </a:cubicBezTo>
                  <a:cubicBezTo>
                    <a:pt x="30" y="57"/>
                    <a:pt x="27" y="61"/>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1"/>
                    <a:pt x="47" y="57"/>
                    <a:pt x="43" y="55"/>
                  </a:cubicBezTo>
                  <a:cubicBezTo>
                    <a:pt x="43" y="43"/>
                    <a:pt x="43" y="43"/>
                    <a:pt x="43" y="43"/>
                  </a:cubicBezTo>
                  <a:cubicBezTo>
                    <a:pt x="55" y="43"/>
                    <a:pt x="55" y="43"/>
                    <a:pt x="55" y="43"/>
                  </a:cubicBezTo>
                  <a:cubicBezTo>
                    <a:pt x="57" y="47"/>
                    <a:pt x="61"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2" name="Freeform 147"/>
            <p:cNvSpPr>
              <a:spLocks/>
            </p:cNvSpPr>
            <p:nvPr/>
          </p:nvSpPr>
          <p:spPr bwMode="auto">
            <a:xfrm>
              <a:off x="6959600" y="1431925"/>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2 w 78"/>
                <a:gd name="T39" fmla="*/ 43 h 78"/>
                <a:gd name="T40" fmla="*/ 35 w 78"/>
                <a:gd name="T41" fmla="*/ 43 h 78"/>
                <a:gd name="T42" fmla="*/ 35 w 78"/>
                <a:gd name="T43" fmla="*/ 55 h 78"/>
                <a:gd name="T44" fmla="*/ 27 w 78"/>
                <a:gd name="T45" fmla="*/ 66 h 78"/>
                <a:gd name="T46" fmla="*/ 27 w 78"/>
                <a:gd name="T47" fmla="*/ 66 h 78"/>
                <a:gd name="T48" fmla="*/ 39 w 78"/>
                <a:gd name="T49" fmla="*/ 78 h 78"/>
                <a:gd name="T50" fmla="*/ 51 w 78"/>
                <a:gd name="T51" fmla="*/ 66 h 78"/>
                <a:gd name="T52" fmla="*/ 51 w 78"/>
                <a:gd name="T53" fmla="*/ 66 h 78"/>
                <a:gd name="T54" fmla="*/ 44 w 78"/>
                <a:gd name="T55" fmla="*/ 55 h 78"/>
                <a:gd name="T56" fmla="*/ 44 w 78"/>
                <a:gd name="T57" fmla="*/ 43 h 78"/>
                <a:gd name="T58" fmla="*/ 56 w 78"/>
                <a:gd name="T59" fmla="*/ 43 h 78"/>
                <a:gd name="T60" fmla="*/ 67 w 78"/>
                <a:gd name="T61" fmla="*/ 50 h 78"/>
                <a:gd name="T62" fmla="*/ 67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6" y="50"/>
                    <a:pt x="21" y="47"/>
                    <a:pt x="22" y="43"/>
                  </a:cubicBezTo>
                  <a:cubicBezTo>
                    <a:pt x="35" y="43"/>
                    <a:pt x="35" y="43"/>
                    <a:pt x="35" y="43"/>
                  </a:cubicBezTo>
                  <a:cubicBezTo>
                    <a:pt x="35" y="55"/>
                    <a:pt x="35" y="55"/>
                    <a:pt x="35" y="55"/>
                  </a:cubicBezTo>
                  <a:cubicBezTo>
                    <a:pt x="30" y="57"/>
                    <a:pt x="27" y="61"/>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3" name="Freeform 148"/>
            <p:cNvSpPr>
              <a:spLocks/>
            </p:cNvSpPr>
            <p:nvPr/>
          </p:nvSpPr>
          <p:spPr bwMode="auto">
            <a:xfrm>
              <a:off x="7083425" y="1431925"/>
              <a:ext cx="61913"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3 w 78"/>
                <a:gd name="T39" fmla="*/ 43 h 78"/>
                <a:gd name="T40" fmla="*/ 35 w 78"/>
                <a:gd name="T41" fmla="*/ 43 h 78"/>
                <a:gd name="T42" fmla="*/ 35 w 78"/>
                <a:gd name="T43" fmla="*/ 55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5 h 78"/>
                <a:gd name="T56" fmla="*/ 44 w 78"/>
                <a:gd name="T57" fmla="*/ 43 h 78"/>
                <a:gd name="T58" fmla="*/ 56 w 78"/>
                <a:gd name="T59" fmla="*/ 43 h 78"/>
                <a:gd name="T60" fmla="*/ 67 w 78"/>
                <a:gd name="T61" fmla="*/ 50 h 78"/>
                <a:gd name="T62" fmla="*/ 67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2"/>
                    <a:pt x="0" y="39"/>
                  </a:cubicBezTo>
                  <a:cubicBezTo>
                    <a:pt x="0" y="45"/>
                    <a:pt x="6"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Freeform 149"/>
            <p:cNvSpPr>
              <a:spLocks/>
            </p:cNvSpPr>
            <p:nvPr/>
          </p:nvSpPr>
          <p:spPr bwMode="auto">
            <a:xfrm>
              <a:off x="7207250" y="1431925"/>
              <a:ext cx="63500"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0 h 78"/>
                <a:gd name="T36" fmla="*/ 11 w 78"/>
                <a:gd name="T37" fmla="*/ 50 h 78"/>
                <a:gd name="T38" fmla="*/ 22 w 78"/>
                <a:gd name="T39" fmla="*/ 43 h 78"/>
                <a:gd name="T40" fmla="*/ 34 w 78"/>
                <a:gd name="T41" fmla="*/ 43 h 78"/>
                <a:gd name="T42" fmla="*/ 34 w 78"/>
                <a:gd name="T43" fmla="*/ 55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5 h 78"/>
                <a:gd name="T56" fmla="*/ 43 w 78"/>
                <a:gd name="T57" fmla="*/ 43 h 78"/>
                <a:gd name="T58" fmla="*/ 55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2"/>
                    <a:pt x="0" y="39"/>
                  </a:cubicBezTo>
                  <a:cubicBezTo>
                    <a:pt x="0" y="45"/>
                    <a:pt x="5" y="50"/>
                    <a:pt x="11" y="50"/>
                  </a:cubicBezTo>
                  <a:cubicBezTo>
                    <a:pt x="11" y="50"/>
                    <a:pt x="11" y="50"/>
                    <a:pt x="11" y="50"/>
                  </a:cubicBezTo>
                  <a:cubicBezTo>
                    <a:pt x="16" y="50"/>
                    <a:pt x="20" y="47"/>
                    <a:pt x="22" y="43"/>
                  </a:cubicBezTo>
                  <a:cubicBezTo>
                    <a:pt x="34" y="43"/>
                    <a:pt x="34" y="43"/>
                    <a:pt x="34" y="43"/>
                  </a:cubicBezTo>
                  <a:cubicBezTo>
                    <a:pt x="34" y="55"/>
                    <a:pt x="34" y="55"/>
                    <a:pt x="34" y="55"/>
                  </a:cubicBezTo>
                  <a:cubicBezTo>
                    <a:pt x="30" y="57"/>
                    <a:pt x="27" y="61"/>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1"/>
                    <a:pt x="47" y="57"/>
                    <a:pt x="43" y="55"/>
                  </a:cubicBezTo>
                  <a:cubicBezTo>
                    <a:pt x="43" y="43"/>
                    <a:pt x="43" y="43"/>
                    <a:pt x="43" y="43"/>
                  </a:cubicBezTo>
                  <a:cubicBezTo>
                    <a:pt x="55" y="43"/>
                    <a:pt x="55" y="43"/>
                    <a:pt x="55" y="43"/>
                  </a:cubicBezTo>
                  <a:cubicBezTo>
                    <a:pt x="57" y="47"/>
                    <a:pt x="61"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5" name="Freeform 150"/>
            <p:cNvSpPr>
              <a:spLocks/>
            </p:cNvSpPr>
            <p:nvPr/>
          </p:nvSpPr>
          <p:spPr bwMode="auto">
            <a:xfrm>
              <a:off x="7331075" y="1431925"/>
              <a:ext cx="61913"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2 w 78"/>
                <a:gd name="T39" fmla="*/ 43 h 78"/>
                <a:gd name="T40" fmla="*/ 35 w 78"/>
                <a:gd name="T41" fmla="*/ 43 h 78"/>
                <a:gd name="T42" fmla="*/ 35 w 78"/>
                <a:gd name="T43" fmla="*/ 55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5 h 78"/>
                <a:gd name="T56" fmla="*/ 43 w 78"/>
                <a:gd name="T57" fmla="*/ 43 h 78"/>
                <a:gd name="T58" fmla="*/ 56 w 78"/>
                <a:gd name="T59" fmla="*/ 43 h 78"/>
                <a:gd name="T60" fmla="*/ 66 w 78"/>
                <a:gd name="T61" fmla="*/ 50 h 78"/>
                <a:gd name="T62" fmla="*/ 66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6" y="27"/>
                  </a:cubicBezTo>
                  <a:cubicBezTo>
                    <a:pt x="66" y="27"/>
                    <a:pt x="66" y="27"/>
                    <a:pt x="66" y="27"/>
                  </a:cubicBezTo>
                  <a:cubicBezTo>
                    <a:pt x="62"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6" y="50"/>
                    <a:pt x="21" y="47"/>
                    <a:pt x="22" y="43"/>
                  </a:cubicBezTo>
                  <a:cubicBezTo>
                    <a:pt x="35" y="43"/>
                    <a:pt x="35" y="43"/>
                    <a:pt x="35" y="43"/>
                  </a:cubicBezTo>
                  <a:cubicBezTo>
                    <a:pt x="35" y="55"/>
                    <a:pt x="35" y="55"/>
                    <a:pt x="35" y="55"/>
                  </a:cubicBezTo>
                  <a:cubicBezTo>
                    <a:pt x="30" y="57"/>
                    <a:pt x="27" y="61"/>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1"/>
                    <a:pt x="48" y="57"/>
                    <a:pt x="43" y="55"/>
                  </a:cubicBezTo>
                  <a:cubicBezTo>
                    <a:pt x="43" y="43"/>
                    <a:pt x="43" y="43"/>
                    <a:pt x="43" y="43"/>
                  </a:cubicBezTo>
                  <a:cubicBezTo>
                    <a:pt x="56" y="43"/>
                    <a:pt x="56" y="43"/>
                    <a:pt x="56" y="43"/>
                  </a:cubicBezTo>
                  <a:cubicBezTo>
                    <a:pt x="57" y="47"/>
                    <a:pt x="62" y="50"/>
                    <a:pt x="66" y="50"/>
                  </a:cubicBezTo>
                  <a:cubicBezTo>
                    <a:pt x="66" y="50"/>
                    <a:pt x="66" y="50"/>
                    <a:pt x="66"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6" name="Freeform 151"/>
            <p:cNvSpPr>
              <a:spLocks/>
            </p:cNvSpPr>
            <p:nvPr/>
          </p:nvSpPr>
          <p:spPr bwMode="auto">
            <a:xfrm>
              <a:off x="7454900" y="1431925"/>
              <a:ext cx="61913"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0 h 78"/>
                <a:gd name="T36" fmla="*/ 12 w 78"/>
                <a:gd name="T37" fmla="*/ 50 h 78"/>
                <a:gd name="T38" fmla="*/ 23 w 78"/>
                <a:gd name="T39" fmla="*/ 43 h 78"/>
                <a:gd name="T40" fmla="*/ 35 w 78"/>
                <a:gd name="T41" fmla="*/ 43 h 78"/>
                <a:gd name="T42" fmla="*/ 35 w 78"/>
                <a:gd name="T43" fmla="*/ 55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5 h 78"/>
                <a:gd name="T56" fmla="*/ 44 w 78"/>
                <a:gd name="T57" fmla="*/ 43 h 78"/>
                <a:gd name="T58" fmla="*/ 56 w 78"/>
                <a:gd name="T59" fmla="*/ 43 h 78"/>
                <a:gd name="T60" fmla="*/ 67 w 78"/>
                <a:gd name="T61" fmla="*/ 50 h 78"/>
                <a:gd name="T62" fmla="*/ 67 w 78"/>
                <a:gd name="T63" fmla="*/ 50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5" y="27"/>
                    <a:pt x="0" y="32"/>
                    <a:pt x="0" y="39"/>
                  </a:cubicBezTo>
                  <a:cubicBezTo>
                    <a:pt x="0" y="45"/>
                    <a:pt x="5"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7" name="Freeform 152"/>
            <p:cNvSpPr>
              <a:spLocks/>
            </p:cNvSpPr>
            <p:nvPr/>
          </p:nvSpPr>
          <p:spPr bwMode="auto">
            <a:xfrm>
              <a:off x="7577138" y="1431925"/>
              <a:ext cx="65088"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40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0 h 78"/>
                <a:gd name="T36" fmla="*/ 12 w 79"/>
                <a:gd name="T37" fmla="*/ 50 h 78"/>
                <a:gd name="T38" fmla="*/ 23 w 79"/>
                <a:gd name="T39" fmla="*/ 43 h 78"/>
                <a:gd name="T40" fmla="*/ 35 w 79"/>
                <a:gd name="T41" fmla="*/ 43 h 78"/>
                <a:gd name="T42" fmla="*/ 35 w 79"/>
                <a:gd name="T43" fmla="*/ 55 h 78"/>
                <a:gd name="T44" fmla="*/ 28 w 79"/>
                <a:gd name="T45" fmla="*/ 66 h 78"/>
                <a:gd name="T46" fmla="*/ 28 w 79"/>
                <a:gd name="T47" fmla="*/ 66 h 78"/>
                <a:gd name="T48" fmla="*/ 40 w 79"/>
                <a:gd name="T49" fmla="*/ 78 h 78"/>
                <a:gd name="T50" fmla="*/ 51 w 79"/>
                <a:gd name="T51" fmla="*/ 66 h 78"/>
                <a:gd name="T52" fmla="*/ 51 w 79"/>
                <a:gd name="T53" fmla="*/ 66 h 78"/>
                <a:gd name="T54" fmla="*/ 44 w 79"/>
                <a:gd name="T55" fmla="*/ 55 h 78"/>
                <a:gd name="T56" fmla="*/ 44 w 79"/>
                <a:gd name="T57" fmla="*/ 43 h 78"/>
                <a:gd name="T58" fmla="*/ 56 w 79"/>
                <a:gd name="T59" fmla="*/ 43 h 78"/>
                <a:gd name="T60" fmla="*/ 67 w 79"/>
                <a:gd name="T61" fmla="*/ 50 h 78"/>
                <a:gd name="T62" fmla="*/ 67 w 79"/>
                <a:gd name="T63" fmla="*/ 50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2"/>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40"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2"/>
                    <a:pt x="0" y="39"/>
                  </a:cubicBezTo>
                  <a:cubicBezTo>
                    <a:pt x="0" y="45"/>
                    <a:pt x="6" y="50"/>
                    <a:pt x="12" y="50"/>
                  </a:cubicBezTo>
                  <a:cubicBezTo>
                    <a:pt x="12" y="50"/>
                    <a:pt x="12" y="50"/>
                    <a:pt x="12" y="50"/>
                  </a:cubicBezTo>
                  <a:cubicBezTo>
                    <a:pt x="17" y="50"/>
                    <a:pt x="21" y="47"/>
                    <a:pt x="23" y="43"/>
                  </a:cubicBezTo>
                  <a:cubicBezTo>
                    <a:pt x="35" y="43"/>
                    <a:pt x="35" y="43"/>
                    <a:pt x="35" y="43"/>
                  </a:cubicBezTo>
                  <a:cubicBezTo>
                    <a:pt x="35" y="55"/>
                    <a:pt x="35" y="55"/>
                    <a:pt x="35" y="55"/>
                  </a:cubicBezTo>
                  <a:cubicBezTo>
                    <a:pt x="31" y="57"/>
                    <a:pt x="28" y="61"/>
                    <a:pt x="28" y="66"/>
                  </a:cubicBezTo>
                  <a:cubicBezTo>
                    <a:pt x="28" y="66"/>
                    <a:pt x="28" y="66"/>
                    <a:pt x="28" y="66"/>
                  </a:cubicBezTo>
                  <a:cubicBezTo>
                    <a:pt x="28" y="73"/>
                    <a:pt x="33" y="78"/>
                    <a:pt x="40" y="78"/>
                  </a:cubicBezTo>
                  <a:cubicBezTo>
                    <a:pt x="46" y="78"/>
                    <a:pt x="51" y="73"/>
                    <a:pt x="51" y="66"/>
                  </a:cubicBezTo>
                  <a:cubicBezTo>
                    <a:pt x="51" y="66"/>
                    <a:pt x="51" y="66"/>
                    <a:pt x="51" y="66"/>
                  </a:cubicBezTo>
                  <a:cubicBezTo>
                    <a:pt x="51" y="61"/>
                    <a:pt x="48" y="57"/>
                    <a:pt x="44" y="55"/>
                  </a:cubicBezTo>
                  <a:cubicBezTo>
                    <a:pt x="44" y="43"/>
                    <a:pt x="44" y="43"/>
                    <a:pt x="44" y="43"/>
                  </a:cubicBezTo>
                  <a:cubicBezTo>
                    <a:pt x="56" y="43"/>
                    <a:pt x="56" y="43"/>
                    <a:pt x="56" y="43"/>
                  </a:cubicBezTo>
                  <a:cubicBezTo>
                    <a:pt x="58" y="47"/>
                    <a:pt x="62" y="50"/>
                    <a:pt x="67" y="50"/>
                  </a:cubicBezTo>
                  <a:cubicBezTo>
                    <a:pt x="67" y="50"/>
                    <a:pt x="67" y="50"/>
                    <a:pt x="67" y="50"/>
                  </a:cubicBezTo>
                  <a:cubicBezTo>
                    <a:pt x="73" y="50"/>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8" name="Freeform 153"/>
            <p:cNvSpPr>
              <a:spLocks/>
            </p:cNvSpPr>
            <p:nvPr/>
          </p:nvSpPr>
          <p:spPr bwMode="auto">
            <a:xfrm>
              <a:off x="5970588" y="1555750"/>
              <a:ext cx="61913"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1 h 78"/>
                <a:gd name="T36" fmla="*/ 11 w 78"/>
                <a:gd name="T37" fmla="*/ 51 h 78"/>
                <a:gd name="T38" fmla="*/ 22 w 78"/>
                <a:gd name="T39" fmla="*/ 43 h 78"/>
                <a:gd name="T40" fmla="*/ 34 w 78"/>
                <a:gd name="T41" fmla="*/ 43 h 78"/>
                <a:gd name="T42" fmla="*/ 34 w 78"/>
                <a:gd name="T43" fmla="*/ 56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6 h 78"/>
                <a:gd name="T56" fmla="*/ 43 w 78"/>
                <a:gd name="T57" fmla="*/ 43 h 78"/>
                <a:gd name="T58" fmla="*/ 55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3"/>
                    <a:pt x="0" y="39"/>
                  </a:cubicBezTo>
                  <a:cubicBezTo>
                    <a:pt x="0" y="45"/>
                    <a:pt x="5" y="51"/>
                    <a:pt x="11" y="51"/>
                  </a:cubicBezTo>
                  <a:cubicBezTo>
                    <a:pt x="11" y="51"/>
                    <a:pt x="11" y="51"/>
                    <a:pt x="11" y="51"/>
                  </a:cubicBezTo>
                  <a:cubicBezTo>
                    <a:pt x="16" y="51"/>
                    <a:pt x="20" y="48"/>
                    <a:pt x="22" y="43"/>
                  </a:cubicBezTo>
                  <a:cubicBezTo>
                    <a:pt x="34" y="43"/>
                    <a:pt x="34" y="43"/>
                    <a:pt x="34" y="43"/>
                  </a:cubicBezTo>
                  <a:cubicBezTo>
                    <a:pt x="34" y="56"/>
                    <a:pt x="34" y="56"/>
                    <a:pt x="34" y="56"/>
                  </a:cubicBezTo>
                  <a:cubicBezTo>
                    <a:pt x="30" y="57"/>
                    <a:pt x="27" y="62"/>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2"/>
                    <a:pt x="47" y="57"/>
                    <a:pt x="43" y="56"/>
                  </a:cubicBezTo>
                  <a:cubicBezTo>
                    <a:pt x="43" y="43"/>
                    <a:pt x="43" y="43"/>
                    <a:pt x="43" y="43"/>
                  </a:cubicBezTo>
                  <a:cubicBezTo>
                    <a:pt x="55" y="43"/>
                    <a:pt x="55" y="43"/>
                    <a:pt x="55" y="43"/>
                  </a:cubicBezTo>
                  <a:cubicBezTo>
                    <a:pt x="57" y="48"/>
                    <a:pt x="61"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9" name="Freeform 154"/>
            <p:cNvSpPr>
              <a:spLocks/>
            </p:cNvSpPr>
            <p:nvPr/>
          </p:nvSpPr>
          <p:spPr bwMode="auto">
            <a:xfrm>
              <a:off x="6092825" y="1555750"/>
              <a:ext cx="63500"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2 w 78"/>
                <a:gd name="T39" fmla="*/ 43 h 78"/>
                <a:gd name="T40" fmla="*/ 35 w 78"/>
                <a:gd name="T41" fmla="*/ 43 h 78"/>
                <a:gd name="T42" fmla="*/ 35 w 78"/>
                <a:gd name="T43" fmla="*/ 56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6 h 78"/>
                <a:gd name="T56" fmla="*/ 43 w 78"/>
                <a:gd name="T57" fmla="*/ 43 h 78"/>
                <a:gd name="T58" fmla="*/ 56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2"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6" y="51"/>
                    <a:pt x="21" y="48"/>
                    <a:pt x="22" y="43"/>
                  </a:cubicBezTo>
                  <a:cubicBezTo>
                    <a:pt x="35" y="43"/>
                    <a:pt x="35" y="43"/>
                    <a:pt x="35" y="43"/>
                  </a:cubicBezTo>
                  <a:cubicBezTo>
                    <a:pt x="35" y="56"/>
                    <a:pt x="35" y="56"/>
                    <a:pt x="35" y="56"/>
                  </a:cubicBezTo>
                  <a:cubicBezTo>
                    <a:pt x="30" y="57"/>
                    <a:pt x="27" y="62"/>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2"/>
                    <a:pt x="48" y="57"/>
                    <a:pt x="43" y="56"/>
                  </a:cubicBezTo>
                  <a:cubicBezTo>
                    <a:pt x="43" y="43"/>
                    <a:pt x="43" y="43"/>
                    <a:pt x="43" y="43"/>
                  </a:cubicBezTo>
                  <a:cubicBezTo>
                    <a:pt x="56" y="43"/>
                    <a:pt x="56" y="43"/>
                    <a:pt x="56" y="43"/>
                  </a:cubicBezTo>
                  <a:cubicBezTo>
                    <a:pt x="57" y="48"/>
                    <a:pt x="62"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0" name="Freeform 155"/>
            <p:cNvSpPr>
              <a:spLocks/>
            </p:cNvSpPr>
            <p:nvPr/>
          </p:nvSpPr>
          <p:spPr bwMode="auto">
            <a:xfrm>
              <a:off x="6216650" y="1555750"/>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3 w 78"/>
                <a:gd name="T39" fmla="*/ 43 h 78"/>
                <a:gd name="T40" fmla="*/ 35 w 78"/>
                <a:gd name="T41" fmla="*/ 43 h 78"/>
                <a:gd name="T42" fmla="*/ 35 w 78"/>
                <a:gd name="T43" fmla="*/ 56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6 h 78"/>
                <a:gd name="T56" fmla="*/ 44 w 78"/>
                <a:gd name="T57" fmla="*/ 43 h 78"/>
                <a:gd name="T58" fmla="*/ 56 w 78"/>
                <a:gd name="T59" fmla="*/ 43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1" name="Freeform 156"/>
            <p:cNvSpPr>
              <a:spLocks/>
            </p:cNvSpPr>
            <p:nvPr/>
          </p:nvSpPr>
          <p:spPr bwMode="auto">
            <a:xfrm>
              <a:off x="6340475" y="1555750"/>
              <a:ext cx="63500"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40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1 h 78"/>
                <a:gd name="T36" fmla="*/ 12 w 79"/>
                <a:gd name="T37" fmla="*/ 51 h 78"/>
                <a:gd name="T38" fmla="*/ 23 w 79"/>
                <a:gd name="T39" fmla="*/ 43 h 78"/>
                <a:gd name="T40" fmla="*/ 35 w 79"/>
                <a:gd name="T41" fmla="*/ 43 h 78"/>
                <a:gd name="T42" fmla="*/ 35 w 79"/>
                <a:gd name="T43" fmla="*/ 56 h 78"/>
                <a:gd name="T44" fmla="*/ 28 w 79"/>
                <a:gd name="T45" fmla="*/ 66 h 78"/>
                <a:gd name="T46" fmla="*/ 28 w 79"/>
                <a:gd name="T47" fmla="*/ 66 h 78"/>
                <a:gd name="T48" fmla="*/ 40 w 79"/>
                <a:gd name="T49" fmla="*/ 78 h 78"/>
                <a:gd name="T50" fmla="*/ 51 w 79"/>
                <a:gd name="T51" fmla="*/ 66 h 78"/>
                <a:gd name="T52" fmla="*/ 51 w 79"/>
                <a:gd name="T53" fmla="*/ 66 h 78"/>
                <a:gd name="T54" fmla="*/ 44 w 79"/>
                <a:gd name="T55" fmla="*/ 56 h 78"/>
                <a:gd name="T56" fmla="*/ 44 w 79"/>
                <a:gd name="T57" fmla="*/ 43 h 78"/>
                <a:gd name="T58" fmla="*/ 56 w 79"/>
                <a:gd name="T59" fmla="*/ 43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40"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3"/>
                    <a:pt x="0" y="39"/>
                  </a:cubicBezTo>
                  <a:cubicBezTo>
                    <a:pt x="0" y="45"/>
                    <a:pt x="6"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40"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2" name="Freeform 157"/>
            <p:cNvSpPr>
              <a:spLocks/>
            </p:cNvSpPr>
            <p:nvPr/>
          </p:nvSpPr>
          <p:spPr bwMode="auto">
            <a:xfrm>
              <a:off x="6464300" y="1555750"/>
              <a:ext cx="63500"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1 h 78"/>
                <a:gd name="T36" fmla="*/ 11 w 78"/>
                <a:gd name="T37" fmla="*/ 51 h 78"/>
                <a:gd name="T38" fmla="*/ 22 w 78"/>
                <a:gd name="T39" fmla="*/ 43 h 78"/>
                <a:gd name="T40" fmla="*/ 34 w 78"/>
                <a:gd name="T41" fmla="*/ 43 h 78"/>
                <a:gd name="T42" fmla="*/ 34 w 78"/>
                <a:gd name="T43" fmla="*/ 56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6 h 78"/>
                <a:gd name="T56" fmla="*/ 43 w 78"/>
                <a:gd name="T57" fmla="*/ 43 h 78"/>
                <a:gd name="T58" fmla="*/ 56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1"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3"/>
                    <a:pt x="0" y="39"/>
                  </a:cubicBezTo>
                  <a:cubicBezTo>
                    <a:pt x="0" y="45"/>
                    <a:pt x="5" y="51"/>
                    <a:pt x="11" y="51"/>
                  </a:cubicBezTo>
                  <a:cubicBezTo>
                    <a:pt x="11" y="51"/>
                    <a:pt x="11" y="51"/>
                    <a:pt x="11" y="51"/>
                  </a:cubicBezTo>
                  <a:cubicBezTo>
                    <a:pt x="16" y="51"/>
                    <a:pt x="20" y="48"/>
                    <a:pt x="22" y="43"/>
                  </a:cubicBezTo>
                  <a:cubicBezTo>
                    <a:pt x="34" y="43"/>
                    <a:pt x="34" y="43"/>
                    <a:pt x="34" y="43"/>
                  </a:cubicBezTo>
                  <a:cubicBezTo>
                    <a:pt x="34" y="56"/>
                    <a:pt x="34" y="56"/>
                    <a:pt x="34" y="56"/>
                  </a:cubicBezTo>
                  <a:cubicBezTo>
                    <a:pt x="30" y="57"/>
                    <a:pt x="27" y="62"/>
                    <a:pt x="27" y="66"/>
                  </a:cubicBezTo>
                  <a:cubicBezTo>
                    <a:pt x="27" y="66"/>
                    <a:pt x="27" y="66"/>
                    <a:pt x="27" y="66"/>
                  </a:cubicBezTo>
                  <a:cubicBezTo>
                    <a:pt x="27" y="73"/>
                    <a:pt x="32" y="78"/>
                    <a:pt x="39" y="78"/>
                  </a:cubicBezTo>
                  <a:cubicBezTo>
                    <a:pt x="45" y="78"/>
                    <a:pt x="51" y="73"/>
                    <a:pt x="51" y="66"/>
                  </a:cubicBezTo>
                  <a:cubicBezTo>
                    <a:pt x="51" y="66"/>
                    <a:pt x="51" y="66"/>
                    <a:pt x="51" y="66"/>
                  </a:cubicBezTo>
                  <a:cubicBezTo>
                    <a:pt x="51" y="62"/>
                    <a:pt x="48" y="57"/>
                    <a:pt x="43" y="56"/>
                  </a:cubicBezTo>
                  <a:cubicBezTo>
                    <a:pt x="43" y="43"/>
                    <a:pt x="43" y="43"/>
                    <a:pt x="43" y="43"/>
                  </a:cubicBezTo>
                  <a:cubicBezTo>
                    <a:pt x="56" y="43"/>
                    <a:pt x="56" y="43"/>
                    <a:pt x="56" y="43"/>
                  </a:cubicBezTo>
                  <a:cubicBezTo>
                    <a:pt x="57" y="48"/>
                    <a:pt x="61"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3" name="Freeform 158"/>
            <p:cNvSpPr>
              <a:spLocks/>
            </p:cNvSpPr>
            <p:nvPr/>
          </p:nvSpPr>
          <p:spPr bwMode="auto">
            <a:xfrm>
              <a:off x="6588125" y="1555750"/>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2 w 78"/>
                <a:gd name="T39" fmla="*/ 43 h 78"/>
                <a:gd name="T40" fmla="*/ 35 w 78"/>
                <a:gd name="T41" fmla="*/ 43 h 78"/>
                <a:gd name="T42" fmla="*/ 35 w 78"/>
                <a:gd name="T43" fmla="*/ 56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6 h 78"/>
                <a:gd name="T56" fmla="*/ 44 w 78"/>
                <a:gd name="T57" fmla="*/ 43 h 78"/>
                <a:gd name="T58" fmla="*/ 56 w 78"/>
                <a:gd name="T59" fmla="*/ 43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0" y="20"/>
                    <a:pt x="35" y="22"/>
                  </a:cubicBezTo>
                  <a:cubicBezTo>
                    <a:pt x="35" y="34"/>
                    <a:pt x="35" y="34"/>
                    <a:pt x="35" y="34"/>
                  </a:cubicBezTo>
                  <a:cubicBezTo>
                    <a:pt x="22" y="34"/>
                    <a:pt x="22" y="34"/>
                    <a:pt x="22" y="34"/>
                  </a:cubicBezTo>
                  <a:cubicBezTo>
                    <a:pt x="21" y="30"/>
                    <a:pt x="17"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7" y="51"/>
                    <a:pt x="21" y="48"/>
                    <a:pt x="22" y="43"/>
                  </a:cubicBezTo>
                  <a:cubicBezTo>
                    <a:pt x="35" y="43"/>
                    <a:pt x="35" y="43"/>
                    <a:pt x="35" y="43"/>
                  </a:cubicBezTo>
                  <a:cubicBezTo>
                    <a:pt x="35" y="56"/>
                    <a:pt x="35" y="56"/>
                    <a:pt x="35" y="56"/>
                  </a:cubicBezTo>
                  <a:cubicBezTo>
                    <a:pt x="30" y="57"/>
                    <a:pt x="28" y="62"/>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4" name="Freeform 159"/>
            <p:cNvSpPr>
              <a:spLocks/>
            </p:cNvSpPr>
            <p:nvPr/>
          </p:nvSpPr>
          <p:spPr bwMode="auto">
            <a:xfrm>
              <a:off x="6711950" y="1555750"/>
              <a:ext cx="63500"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39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1 h 78"/>
                <a:gd name="T36" fmla="*/ 12 w 79"/>
                <a:gd name="T37" fmla="*/ 51 h 78"/>
                <a:gd name="T38" fmla="*/ 23 w 79"/>
                <a:gd name="T39" fmla="*/ 43 h 78"/>
                <a:gd name="T40" fmla="*/ 35 w 79"/>
                <a:gd name="T41" fmla="*/ 43 h 78"/>
                <a:gd name="T42" fmla="*/ 35 w 79"/>
                <a:gd name="T43" fmla="*/ 56 h 78"/>
                <a:gd name="T44" fmla="*/ 28 w 79"/>
                <a:gd name="T45" fmla="*/ 66 h 78"/>
                <a:gd name="T46" fmla="*/ 28 w 79"/>
                <a:gd name="T47" fmla="*/ 66 h 78"/>
                <a:gd name="T48" fmla="*/ 39 w 79"/>
                <a:gd name="T49" fmla="*/ 78 h 78"/>
                <a:gd name="T50" fmla="*/ 51 w 79"/>
                <a:gd name="T51" fmla="*/ 66 h 78"/>
                <a:gd name="T52" fmla="*/ 51 w 79"/>
                <a:gd name="T53" fmla="*/ 66 h 78"/>
                <a:gd name="T54" fmla="*/ 44 w 79"/>
                <a:gd name="T55" fmla="*/ 56 h 78"/>
                <a:gd name="T56" fmla="*/ 44 w 79"/>
                <a:gd name="T57" fmla="*/ 43 h 78"/>
                <a:gd name="T58" fmla="*/ 56 w 79"/>
                <a:gd name="T59" fmla="*/ 43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3"/>
                    <a:pt x="0" y="39"/>
                  </a:cubicBezTo>
                  <a:cubicBezTo>
                    <a:pt x="0" y="45"/>
                    <a:pt x="6"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5" name="Freeform 160"/>
            <p:cNvSpPr>
              <a:spLocks/>
            </p:cNvSpPr>
            <p:nvPr/>
          </p:nvSpPr>
          <p:spPr bwMode="auto">
            <a:xfrm>
              <a:off x="6835775" y="1555750"/>
              <a:ext cx="63500"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1 h 78"/>
                <a:gd name="T36" fmla="*/ 11 w 78"/>
                <a:gd name="T37" fmla="*/ 51 h 78"/>
                <a:gd name="T38" fmla="*/ 22 w 78"/>
                <a:gd name="T39" fmla="*/ 43 h 78"/>
                <a:gd name="T40" fmla="*/ 34 w 78"/>
                <a:gd name="T41" fmla="*/ 43 h 78"/>
                <a:gd name="T42" fmla="*/ 34 w 78"/>
                <a:gd name="T43" fmla="*/ 56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6 h 78"/>
                <a:gd name="T56" fmla="*/ 43 w 78"/>
                <a:gd name="T57" fmla="*/ 43 h 78"/>
                <a:gd name="T58" fmla="*/ 55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3"/>
                    <a:pt x="0" y="39"/>
                  </a:cubicBezTo>
                  <a:cubicBezTo>
                    <a:pt x="0" y="45"/>
                    <a:pt x="5" y="51"/>
                    <a:pt x="11" y="51"/>
                  </a:cubicBezTo>
                  <a:cubicBezTo>
                    <a:pt x="11" y="51"/>
                    <a:pt x="11" y="51"/>
                    <a:pt x="11" y="51"/>
                  </a:cubicBezTo>
                  <a:cubicBezTo>
                    <a:pt x="16" y="51"/>
                    <a:pt x="20" y="48"/>
                    <a:pt x="22" y="43"/>
                  </a:cubicBezTo>
                  <a:cubicBezTo>
                    <a:pt x="34" y="43"/>
                    <a:pt x="34" y="43"/>
                    <a:pt x="34" y="43"/>
                  </a:cubicBezTo>
                  <a:cubicBezTo>
                    <a:pt x="34" y="56"/>
                    <a:pt x="34" y="56"/>
                    <a:pt x="34" y="56"/>
                  </a:cubicBezTo>
                  <a:cubicBezTo>
                    <a:pt x="30" y="57"/>
                    <a:pt x="27" y="62"/>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2"/>
                    <a:pt x="47" y="57"/>
                    <a:pt x="43" y="56"/>
                  </a:cubicBezTo>
                  <a:cubicBezTo>
                    <a:pt x="43" y="43"/>
                    <a:pt x="43" y="43"/>
                    <a:pt x="43" y="43"/>
                  </a:cubicBezTo>
                  <a:cubicBezTo>
                    <a:pt x="55" y="43"/>
                    <a:pt x="55" y="43"/>
                    <a:pt x="55" y="43"/>
                  </a:cubicBezTo>
                  <a:cubicBezTo>
                    <a:pt x="57" y="48"/>
                    <a:pt x="61"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6" name="Freeform 161"/>
            <p:cNvSpPr>
              <a:spLocks/>
            </p:cNvSpPr>
            <p:nvPr/>
          </p:nvSpPr>
          <p:spPr bwMode="auto">
            <a:xfrm>
              <a:off x="6959600" y="1555750"/>
              <a:ext cx="63500"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2 w 78"/>
                <a:gd name="T39" fmla="*/ 43 h 78"/>
                <a:gd name="T40" fmla="*/ 35 w 78"/>
                <a:gd name="T41" fmla="*/ 43 h 78"/>
                <a:gd name="T42" fmla="*/ 35 w 78"/>
                <a:gd name="T43" fmla="*/ 56 h 78"/>
                <a:gd name="T44" fmla="*/ 27 w 78"/>
                <a:gd name="T45" fmla="*/ 66 h 78"/>
                <a:gd name="T46" fmla="*/ 27 w 78"/>
                <a:gd name="T47" fmla="*/ 66 h 78"/>
                <a:gd name="T48" fmla="*/ 39 w 78"/>
                <a:gd name="T49" fmla="*/ 78 h 78"/>
                <a:gd name="T50" fmla="*/ 51 w 78"/>
                <a:gd name="T51" fmla="*/ 66 h 78"/>
                <a:gd name="T52" fmla="*/ 51 w 78"/>
                <a:gd name="T53" fmla="*/ 66 h 78"/>
                <a:gd name="T54" fmla="*/ 44 w 78"/>
                <a:gd name="T55" fmla="*/ 56 h 78"/>
                <a:gd name="T56" fmla="*/ 44 w 78"/>
                <a:gd name="T57" fmla="*/ 43 h 78"/>
                <a:gd name="T58" fmla="*/ 56 w 78"/>
                <a:gd name="T59" fmla="*/ 43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6" y="51"/>
                    <a:pt x="21" y="48"/>
                    <a:pt x="22" y="43"/>
                  </a:cubicBezTo>
                  <a:cubicBezTo>
                    <a:pt x="35" y="43"/>
                    <a:pt x="35" y="43"/>
                    <a:pt x="35" y="43"/>
                  </a:cubicBezTo>
                  <a:cubicBezTo>
                    <a:pt x="35" y="56"/>
                    <a:pt x="35" y="56"/>
                    <a:pt x="35" y="56"/>
                  </a:cubicBezTo>
                  <a:cubicBezTo>
                    <a:pt x="30" y="57"/>
                    <a:pt x="27" y="62"/>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7" name="Freeform 162"/>
            <p:cNvSpPr>
              <a:spLocks/>
            </p:cNvSpPr>
            <p:nvPr/>
          </p:nvSpPr>
          <p:spPr bwMode="auto">
            <a:xfrm>
              <a:off x="7083425" y="1555750"/>
              <a:ext cx="61913"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3 w 78"/>
                <a:gd name="T39" fmla="*/ 43 h 78"/>
                <a:gd name="T40" fmla="*/ 35 w 78"/>
                <a:gd name="T41" fmla="*/ 43 h 78"/>
                <a:gd name="T42" fmla="*/ 35 w 78"/>
                <a:gd name="T43" fmla="*/ 56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6 h 78"/>
                <a:gd name="T56" fmla="*/ 44 w 78"/>
                <a:gd name="T57" fmla="*/ 43 h 78"/>
                <a:gd name="T58" fmla="*/ 56 w 78"/>
                <a:gd name="T59" fmla="*/ 43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3"/>
                    <a:pt x="0" y="39"/>
                  </a:cubicBezTo>
                  <a:cubicBezTo>
                    <a:pt x="0" y="45"/>
                    <a:pt x="6"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8" name="Freeform 163"/>
            <p:cNvSpPr>
              <a:spLocks/>
            </p:cNvSpPr>
            <p:nvPr/>
          </p:nvSpPr>
          <p:spPr bwMode="auto">
            <a:xfrm>
              <a:off x="7207250" y="1555750"/>
              <a:ext cx="63500" cy="61913"/>
            </a:xfrm>
            <a:custGeom>
              <a:avLst/>
              <a:gdLst>
                <a:gd name="T0" fmla="*/ 78 w 78"/>
                <a:gd name="T1" fmla="*/ 39 h 78"/>
                <a:gd name="T2" fmla="*/ 66 w 78"/>
                <a:gd name="T3" fmla="*/ 27 h 78"/>
                <a:gd name="T4" fmla="*/ 66 w 78"/>
                <a:gd name="T5" fmla="*/ 27 h 78"/>
                <a:gd name="T6" fmla="*/ 55 w 78"/>
                <a:gd name="T7" fmla="*/ 34 h 78"/>
                <a:gd name="T8" fmla="*/ 43 w 78"/>
                <a:gd name="T9" fmla="*/ 34 h 78"/>
                <a:gd name="T10" fmla="*/ 43 w 78"/>
                <a:gd name="T11" fmla="*/ 22 h 78"/>
                <a:gd name="T12" fmla="*/ 50 w 78"/>
                <a:gd name="T13" fmla="*/ 11 h 78"/>
                <a:gd name="T14" fmla="*/ 50 w 78"/>
                <a:gd name="T15" fmla="*/ 11 h 78"/>
                <a:gd name="T16" fmla="*/ 39 w 78"/>
                <a:gd name="T17" fmla="*/ 0 h 78"/>
                <a:gd name="T18" fmla="*/ 27 w 78"/>
                <a:gd name="T19" fmla="*/ 11 h 78"/>
                <a:gd name="T20" fmla="*/ 27 w 78"/>
                <a:gd name="T21" fmla="*/ 11 h 78"/>
                <a:gd name="T22" fmla="*/ 34 w 78"/>
                <a:gd name="T23" fmla="*/ 22 h 78"/>
                <a:gd name="T24" fmla="*/ 34 w 78"/>
                <a:gd name="T25" fmla="*/ 34 h 78"/>
                <a:gd name="T26" fmla="*/ 22 w 78"/>
                <a:gd name="T27" fmla="*/ 34 h 78"/>
                <a:gd name="T28" fmla="*/ 11 w 78"/>
                <a:gd name="T29" fmla="*/ 27 h 78"/>
                <a:gd name="T30" fmla="*/ 11 w 78"/>
                <a:gd name="T31" fmla="*/ 27 h 78"/>
                <a:gd name="T32" fmla="*/ 0 w 78"/>
                <a:gd name="T33" fmla="*/ 39 h 78"/>
                <a:gd name="T34" fmla="*/ 11 w 78"/>
                <a:gd name="T35" fmla="*/ 51 h 78"/>
                <a:gd name="T36" fmla="*/ 11 w 78"/>
                <a:gd name="T37" fmla="*/ 51 h 78"/>
                <a:gd name="T38" fmla="*/ 22 w 78"/>
                <a:gd name="T39" fmla="*/ 43 h 78"/>
                <a:gd name="T40" fmla="*/ 34 w 78"/>
                <a:gd name="T41" fmla="*/ 43 h 78"/>
                <a:gd name="T42" fmla="*/ 34 w 78"/>
                <a:gd name="T43" fmla="*/ 56 h 78"/>
                <a:gd name="T44" fmla="*/ 27 w 78"/>
                <a:gd name="T45" fmla="*/ 66 h 78"/>
                <a:gd name="T46" fmla="*/ 27 w 78"/>
                <a:gd name="T47" fmla="*/ 66 h 78"/>
                <a:gd name="T48" fmla="*/ 39 w 78"/>
                <a:gd name="T49" fmla="*/ 78 h 78"/>
                <a:gd name="T50" fmla="*/ 50 w 78"/>
                <a:gd name="T51" fmla="*/ 66 h 78"/>
                <a:gd name="T52" fmla="*/ 50 w 78"/>
                <a:gd name="T53" fmla="*/ 66 h 78"/>
                <a:gd name="T54" fmla="*/ 43 w 78"/>
                <a:gd name="T55" fmla="*/ 56 h 78"/>
                <a:gd name="T56" fmla="*/ 43 w 78"/>
                <a:gd name="T57" fmla="*/ 43 h 78"/>
                <a:gd name="T58" fmla="*/ 55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1" y="27"/>
                    <a:pt x="57" y="30"/>
                    <a:pt x="55" y="34"/>
                  </a:cubicBezTo>
                  <a:cubicBezTo>
                    <a:pt x="43" y="34"/>
                    <a:pt x="43" y="34"/>
                    <a:pt x="43" y="34"/>
                  </a:cubicBezTo>
                  <a:cubicBezTo>
                    <a:pt x="43" y="22"/>
                    <a:pt x="43" y="22"/>
                    <a:pt x="43" y="22"/>
                  </a:cubicBezTo>
                  <a:cubicBezTo>
                    <a:pt x="47" y="20"/>
                    <a:pt x="50" y="16"/>
                    <a:pt x="50" y="11"/>
                  </a:cubicBezTo>
                  <a:cubicBezTo>
                    <a:pt x="50" y="11"/>
                    <a:pt x="50" y="11"/>
                    <a:pt x="50" y="11"/>
                  </a:cubicBezTo>
                  <a:cubicBezTo>
                    <a:pt x="50" y="5"/>
                    <a:pt x="45" y="0"/>
                    <a:pt x="39" y="0"/>
                  </a:cubicBezTo>
                  <a:cubicBezTo>
                    <a:pt x="32" y="0"/>
                    <a:pt x="27" y="5"/>
                    <a:pt x="27" y="11"/>
                  </a:cubicBezTo>
                  <a:cubicBezTo>
                    <a:pt x="27" y="11"/>
                    <a:pt x="27" y="11"/>
                    <a:pt x="27" y="11"/>
                  </a:cubicBezTo>
                  <a:cubicBezTo>
                    <a:pt x="27" y="16"/>
                    <a:pt x="30" y="20"/>
                    <a:pt x="34" y="22"/>
                  </a:cubicBezTo>
                  <a:cubicBezTo>
                    <a:pt x="34" y="34"/>
                    <a:pt x="34" y="34"/>
                    <a:pt x="34" y="34"/>
                  </a:cubicBezTo>
                  <a:cubicBezTo>
                    <a:pt x="22" y="34"/>
                    <a:pt x="22" y="34"/>
                    <a:pt x="22" y="34"/>
                  </a:cubicBezTo>
                  <a:cubicBezTo>
                    <a:pt x="20" y="30"/>
                    <a:pt x="16" y="27"/>
                    <a:pt x="11" y="27"/>
                  </a:cubicBezTo>
                  <a:cubicBezTo>
                    <a:pt x="11" y="27"/>
                    <a:pt x="11" y="27"/>
                    <a:pt x="11" y="27"/>
                  </a:cubicBezTo>
                  <a:cubicBezTo>
                    <a:pt x="5" y="27"/>
                    <a:pt x="0" y="33"/>
                    <a:pt x="0" y="39"/>
                  </a:cubicBezTo>
                  <a:cubicBezTo>
                    <a:pt x="0" y="45"/>
                    <a:pt x="5" y="51"/>
                    <a:pt x="11" y="51"/>
                  </a:cubicBezTo>
                  <a:cubicBezTo>
                    <a:pt x="11" y="51"/>
                    <a:pt x="11" y="51"/>
                    <a:pt x="11" y="51"/>
                  </a:cubicBezTo>
                  <a:cubicBezTo>
                    <a:pt x="16" y="51"/>
                    <a:pt x="20" y="48"/>
                    <a:pt x="22" y="43"/>
                  </a:cubicBezTo>
                  <a:cubicBezTo>
                    <a:pt x="34" y="43"/>
                    <a:pt x="34" y="43"/>
                    <a:pt x="34" y="43"/>
                  </a:cubicBezTo>
                  <a:cubicBezTo>
                    <a:pt x="34" y="56"/>
                    <a:pt x="34" y="56"/>
                    <a:pt x="34" y="56"/>
                  </a:cubicBezTo>
                  <a:cubicBezTo>
                    <a:pt x="30" y="57"/>
                    <a:pt x="27" y="62"/>
                    <a:pt x="27" y="66"/>
                  </a:cubicBezTo>
                  <a:cubicBezTo>
                    <a:pt x="27" y="66"/>
                    <a:pt x="27" y="66"/>
                    <a:pt x="27" y="66"/>
                  </a:cubicBezTo>
                  <a:cubicBezTo>
                    <a:pt x="27" y="73"/>
                    <a:pt x="32" y="78"/>
                    <a:pt x="39" y="78"/>
                  </a:cubicBezTo>
                  <a:cubicBezTo>
                    <a:pt x="45" y="78"/>
                    <a:pt x="50" y="73"/>
                    <a:pt x="50" y="66"/>
                  </a:cubicBezTo>
                  <a:cubicBezTo>
                    <a:pt x="50" y="66"/>
                    <a:pt x="50" y="66"/>
                    <a:pt x="50" y="66"/>
                  </a:cubicBezTo>
                  <a:cubicBezTo>
                    <a:pt x="50" y="62"/>
                    <a:pt x="47" y="57"/>
                    <a:pt x="43" y="56"/>
                  </a:cubicBezTo>
                  <a:cubicBezTo>
                    <a:pt x="43" y="43"/>
                    <a:pt x="43" y="43"/>
                    <a:pt x="43" y="43"/>
                  </a:cubicBezTo>
                  <a:cubicBezTo>
                    <a:pt x="55" y="43"/>
                    <a:pt x="55" y="43"/>
                    <a:pt x="55" y="43"/>
                  </a:cubicBezTo>
                  <a:cubicBezTo>
                    <a:pt x="57" y="48"/>
                    <a:pt x="61"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9" name="Freeform 164"/>
            <p:cNvSpPr>
              <a:spLocks/>
            </p:cNvSpPr>
            <p:nvPr/>
          </p:nvSpPr>
          <p:spPr bwMode="auto">
            <a:xfrm>
              <a:off x="7331075" y="1555750"/>
              <a:ext cx="61913" cy="61913"/>
            </a:xfrm>
            <a:custGeom>
              <a:avLst/>
              <a:gdLst>
                <a:gd name="T0" fmla="*/ 78 w 78"/>
                <a:gd name="T1" fmla="*/ 39 h 78"/>
                <a:gd name="T2" fmla="*/ 66 w 78"/>
                <a:gd name="T3" fmla="*/ 27 h 78"/>
                <a:gd name="T4" fmla="*/ 66 w 78"/>
                <a:gd name="T5" fmla="*/ 27 h 78"/>
                <a:gd name="T6" fmla="*/ 56 w 78"/>
                <a:gd name="T7" fmla="*/ 34 h 78"/>
                <a:gd name="T8" fmla="*/ 43 w 78"/>
                <a:gd name="T9" fmla="*/ 34 h 78"/>
                <a:gd name="T10" fmla="*/ 43 w 78"/>
                <a:gd name="T11" fmla="*/ 22 h 78"/>
                <a:gd name="T12" fmla="*/ 51 w 78"/>
                <a:gd name="T13" fmla="*/ 11 h 78"/>
                <a:gd name="T14" fmla="*/ 51 w 78"/>
                <a:gd name="T15" fmla="*/ 11 h 78"/>
                <a:gd name="T16" fmla="*/ 39 w 78"/>
                <a:gd name="T17" fmla="*/ 0 h 78"/>
                <a:gd name="T18" fmla="*/ 27 w 78"/>
                <a:gd name="T19" fmla="*/ 11 h 78"/>
                <a:gd name="T20" fmla="*/ 27 w 78"/>
                <a:gd name="T21" fmla="*/ 11 h 78"/>
                <a:gd name="T22" fmla="*/ 35 w 78"/>
                <a:gd name="T23" fmla="*/ 22 h 78"/>
                <a:gd name="T24" fmla="*/ 35 w 78"/>
                <a:gd name="T25" fmla="*/ 34 h 78"/>
                <a:gd name="T26" fmla="*/ 22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2 w 78"/>
                <a:gd name="T39" fmla="*/ 43 h 78"/>
                <a:gd name="T40" fmla="*/ 35 w 78"/>
                <a:gd name="T41" fmla="*/ 43 h 78"/>
                <a:gd name="T42" fmla="*/ 35 w 78"/>
                <a:gd name="T43" fmla="*/ 56 h 78"/>
                <a:gd name="T44" fmla="*/ 27 w 78"/>
                <a:gd name="T45" fmla="*/ 66 h 78"/>
                <a:gd name="T46" fmla="*/ 27 w 78"/>
                <a:gd name="T47" fmla="*/ 66 h 78"/>
                <a:gd name="T48" fmla="*/ 39 w 78"/>
                <a:gd name="T49" fmla="*/ 78 h 78"/>
                <a:gd name="T50" fmla="*/ 51 w 78"/>
                <a:gd name="T51" fmla="*/ 66 h 78"/>
                <a:gd name="T52" fmla="*/ 51 w 78"/>
                <a:gd name="T53" fmla="*/ 66 h 78"/>
                <a:gd name="T54" fmla="*/ 43 w 78"/>
                <a:gd name="T55" fmla="*/ 56 h 78"/>
                <a:gd name="T56" fmla="*/ 43 w 78"/>
                <a:gd name="T57" fmla="*/ 43 h 78"/>
                <a:gd name="T58" fmla="*/ 56 w 78"/>
                <a:gd name="T59" fmla="*/ 43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6" y="27"/>
                  </a:cubicBezTo>
                  <a:cubicBezTo>
                    <a:pt x="66" y="27"/>
                    <a:pt x="66" y="27"/>
                    <a:pt x="66" y="27"/>
                  </a:cubicBezTo>
                  <a:cubicBezTo>
                    <a:pt x="62" y="27"/>
                    <a:pt x="57" y="30"/>
                    <a:pt x="56" y="34"/>
                  </a:cubicBezTo>
                  <a:cubicBezTo>
                    <a:pt x="43" y="34"/>
                    <a:pt x="43" y="34"/>
                    <a:pt x="43" y="34"/>
                  </a:cubicBezTo>
                  <a:cubicBezTo>
                    <a:pt x="43" y="22"/>
                    <a:pt x="43" y="22"/>
                    <a:pt x="43" y="22"/>
                  </a:cubicBezTo>
                  <a:cubicBezTo>
                    <a:pt x="48" y="20"/>
                    <a:pt x="51" y="16"/>
                    <a:pt x="51" y="11"/>
                  </a:cubicBezTo>
                  <a:cubicBezTo>
                    <a:pt x="51" y="11"/>
                    <a:pt x="51" y="11"/>
                    <a:pt x="51" y="11"/>
                  </a:cubicBezTo>
                  <a:cubicBezTo>
                    <a:pt x="51" y="5"/>
                    <a:pt x="45" y="0"/>
                    <a:pt x="39" y="0"/>
                  </a:cubicBezTo>
                  <a:cubicBezTo>
                    <a:pt x="33" y="0"/>
                    <a:pt x="27" y="5"/>
                    <a:pt x="27" y="11"/>
                  </a:cubicBezTo>
                  <a:cubicBezTo>
                    <a:pt x="27" y="11"/>
                    <a:pt x="27" y="11"/>
                    <a:pt x="27" y="11"/>
                  </a:cubicBezTo>
                  <a:cubicBezTo>
                    <a:pt x="27" y="16"/>
                    <a:pt x="30" y="20"/>
                    <a:pt x="35" y="22"/>
                  </a:cubicBezTo>
                  <a:cubicBezTo>
                    <a:pt x="35" y="34"/>
                    <a:pt x="35" y="34"/>
                    <a:pt x="35" y="34"/>
                  </a:cubicBezTo>
                  <a:cubicBezTo>
                    <a:pt x="22" y="34"/>
                    <a:pt x="22" y="34"/>
                    <a:pt x="22" y="34"/>
                  </a:cubicBezTo>
                  <a:cubicBezTo>
                    <a:pt x="21" y="30"/>
                    <a:pt x="16"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6" y="51"/>
                    <a:pt x="21" y="48"/>
                    <a:pt x="22" y="43"/>
                  </a:cubicBezTo>
                  <a:cubicBezTo>
                    <a:pt x="35" y="43"/>
                    <a:pt x="35" y="43"/>
                    <a:pt x="35" y="43"/>
                  </a:cubicBezTo>
                  <a:cubicBezTo>
                    <a:pt x="35" y="56"/>
                    <a:pt x="35" y="56"/>
                    <a:pt x="35" y="56"/>
                  </a:cubicBezTo>
                  <a:cubicBezTo>
                    <a:pt x="30" y="57"/>
                    <a:pt x="27" y="62"/>
                    <a:pt x="27" y="66"/>
                  </a:cubicBezTo>
                  <a:cubicBezTo>
                    <a:pt x="27" y="66"/>
                    <a:pt x="27" y="66"/>
                    <a:pt x="27" y="66"/>
                  </a:cubicBezTo>
                  <a:cubicBezTo>
                    <a:pt x="27" y="73"/>
                    <a:pt x="33" y="78"/>
                    <a:pt x="39" y="78"/>
                  </a:cubicBezTo>
                  <a:cubicBezTo>
                    <a:pt x="45" y="78"/>
                    <a:pt x="51" y="73"/>
                    <a:pt x="51" y="66"/>
                  </a:cubicBezTo>
                  <a:cubicBezTo>
                    <a:pt x="51" y="66"/>
                    <a:pt x="51" y="66"/>
                    <a:pt x="51" y="66"/>
                  </a:cubicBezTo>
                  <a:cubicBezTo>
                    <a:pt x="51" y="62"/>
                    <a:pt x="48" y="57"/>
                    <a:pt x="43" y="56"/>
                  </a:cubicBezTo>
                  <a:cubicBezTo>
                    <a:pt x="43" y="43"/>
                    <a:pt x="43" y="43"/>
                    <a:pt x="43" y="43"/>
                  </a:cubicBezTo>
                  <a:cubicBezTo>
                    <a:pt x="56" y="43"/>
                    <a:pt x="56" y="43"/>
                    <a:pt x="56" y="43"/>
                  </a:cubicBezTo>
                  <a:cubicBezTo>
                    <a:pt x="57" y="48"/>
                    <a:pt x="62" y="51"/>
                    <a:pt x="66" y="51"/>
                  </a:cubicBezTo>
                  <a:cubicBezTo>
                    <a:pt x="66" y="51"/>
                    <a:pt x="66" y="51"/>
                    <a:pt x="66"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0" name="Freeform 165"/>
            <p:cNvSpPr>
              <a:spLocks/>
            </p:cNvSpPr>
            <p:nvPr/>
          </p:nvSpPr>
          <p:spPr bwMode="auto">
            <a:xfrm>
              <a:off x="7454900" y="1555750"/>
              <a:ext cx="61913" cy="61913"/>
            </a:xfrm>
            <a:custGeom>
              <a:avLst/>
              <a:gdLst>
                <a:gd name="T0" fmla="*/ 78 w 78"/>
                <a:gd name="T1" fmla="*/ 39 h 78"/>
                <a:gd name="T2" fmla="*/ 67 w 78"/>
                <a:gd name="T3" fmla="*/ 27 h 78"/>
                <a:gd name="T4" fmla="*/ 67 w 78"/>
                <a:gd name="T5" fmla="*/ 27 h 78"/>
                <a:gd name="T6" fmla="*/ 56 w 78"/>
                <a:gd name="T7" fmla="*/ 34 h 78"/>
                <a:gd name="T8" fmla="*/ 44 w 78"/>
                <a:gd name="T9" fmla="*/ 34 h 78"/>
                <a:gd name="T10" fmla="*/ 44 w 78"/>
                <a:gd name="T11" fmla="*/ 22 h 78"/>
                <a:gd name="T12" fmla="*/ 51 w 78"/>
                <a:gd name="T13" fmla="*/ 11 h 78"/>
                <a:gd name="T14" fmla="*/ 51 w 78"/>
                <a:gd name="T15" fmla="*/ 11 h 78"/>
                <a:gd name="T16" fmla="*/ 39 w 78"/>
                <a:gd name="T17" fmla="*/ 0 h 78"/>
                <a:gd name="T18" fmla="*/ 28 w 78"/>
                <a:gd name="T19" fmla="*/ 11 h 78"/>
                <a:gd name="T20" fmla="*/ 28 w 78"/>
                <a:gd name="T21" fmla="*/ 11 h 78"/>
                <a:gd name="T22" fmla="*/ 35 w 78"/>
                <a:gd name="T23" fmla="*/ 22 h 78"/>
                <a:gd name="T24" fmla="*/ 35 w 78"/>
                <a:gd name="T25" fmla="*/ 34 h 78"/>
                <a:gd name="T26" fmla="*/ 23 w 78"/>
                <a:gd name="T27" fmla="*/ 34 h 78"/>
                <a:gd name="T28" fmla="*/ 12 w 78"/>
                <a:gd name="T29" fmla="*/ 27 h 78"/>
                <a:gd name="T30" fmla="*/ 12 w 78"/>
                <a:gd name="T31" fmla="*/ 27 h 78"/>
                <a:gd name="T32" fmla="*/ 0 w 78"/>
                <a:gd name="T33" fmla="*/ 39 h 78"/>
                <a:gd name="T34" fmla="*/ 12 w 78"/>
                <a:gd name="T35" fmla="*/ 51 h 78"/>
                <a:gd name="T36" fmla="*/ 12 w 78"/>
                <a:gd name="T37" fmla="*/ 51 h 78"/>
                <a:gd name="T38" fmla="*/ 23 w 78"/>
                <a:gd name="T39" fmla="*/ 43 h 78"/>
                <a:gd name="T40" fmla="*/ 35 w 78"/>
                <a:gd name="T41" fmla="*/ 43 h 78"/>
                <a:gd name="T42" fmla="*/ 35 w 78"/>
                <a:gd name="T43" fmla="*/ 56 h 78"/>
                <a:gd name="T44" fmla="*/ 28 w 78"/>
                <a:gd name="T45" fmla="*/ 66 h 78"/>
                <a:gd name="T46" fmla="*/ 28 w 78"/>
                <a:gd name="T47" fmla="*/ 66 h 78"/>
                <a:gd name="T48" fmla="*/ 39 w 78"/>
                <a:gd name="T49" fmla="*/ 78 h 78"/>
                <a:gd name="T50" fmla="*/ 51 w 78"/>
                <a:gd name="T51" fmla="*/ 66 h 78"/>
                <a:gd name="T52" fmla="*/ 51 w 78"/>
                <a:gd name="T53" fmla="*/ 66 h 78"/>
                <a:gd name="T54" fmla="*/ 44 w 78"/>
                <a:gd name="T55" fmla="*/ 56 h 78"/>
                <a:gd name="T56" fmla="*/ 44 w 78"/>
                <a:gd name="T57" fmla="*/ 43 h 78"/>
                <a:gd name="T58" fmla="*/ 56 w 78"/>
                <a:gd name="T59" fmla="*/ 43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39"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5" y="27"/>
                    <a:pt x="0" y="33"/>
                    <a:pt x="0" y="39"/>
                  </a:cubicBezTo>
                  <a:cubicBezTo>
                    <a:pt x="0" y="45"/>
                    <a:pt x="5"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39"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8" y="45"/>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1" name="Freeform 166"/>
            <p:cNvSpPr>
              <a:spLocks/>
            </p:cNvSpPr>
            <p:nvPr/>
          </p:nvSpPr>
          <p:spPr bwMode="auto">
            <a:xfrm>
              <a:off x="7577138" y="1555750"/>
              <a:ext cx="65088" cy="61913"/>
            </a:xfrm>
            <a:custGeom>
              <a:avLst/>
              <a:gdLst>
                <a:gd name="T0" fmla="*/ 79 w 79"/>
                <a:gd name="T1" fmla="*/ 39 h 78"/>
                <a:gd name="T2" fmla="*/ 67 w 79"/>
                <a:gd name="T3" fmla="*/ 27 h 78"/>
                <a:gd name="T4" fmla="*/ 67 w 79"/>
                <a:gd name="T5" fmla="*/ 27 h 78"/>
                <a:gd name="T6" fmla="*/ 56 w 79"/>
                <a:gd name="T7" fmla="*/ 34 h 78"/>
                <a:gd name="T8" fmla="*/ 44 w 79"/>
                <a:gd name="T9" fmla="*/ 34 h 78"/>
                <a:gd name="T10" fmla="*/ 44 w 79"/>
                <a:gd name="T11" fmla="*/ 22 h 78"/>
                <a:gd name="T12" fmla="*/ 51 w 79"/>
                <a:gd name="T13" fmla="*/ 11 h 78"/>
                <a:gd name="T14" fmla="*/ 51 w 79"/>
                <a:gd name="T15" fmla="*/ 11 h 78"/>
                <a:gd name="T16" fmla="*/ 40 w 79"/>
                <a:gd name="T17" fmla="*/ 0 h 78"/>
                <a:gd name="T18" fmla="*/ 28 w 79"/>
                <a:gd name="T19" fmla="*/ 11 h 78"/>
                <a:gd name="T20" fmla="*/ 28 w 79"/>
                <a:gd name="T21" fmla="*/ 11 h 78"/>
                <a:gd name="T22" fmla="*/ 35 w 79"/>
                <a:gd name="T23" fmla="*/ 22 h 78"/>
                <a:gd name="T24" fmla="*/ 35 w 79"/>
                <a:gd name="T25" fmla="*/ 34 h 78"/>
                <a:gd name="T26" fmla="*/ 23 w 79"/>
                <a:gd name="T27" fmla="*/ 34 h 78"/>
                <a:gd name="T28" fmla="*/ 12 w 79"/>
                <a:gd name="T29" fmla="*/ 27 h 78"/>
                <a:gd name="T30" fmla="*/ 12 w 79"/>
                <a:gd name="T31" fmla="*/ 27 h 78"/>
                <a:gd name="T32" fmla="*/ 0 w 79"/>
                <a:gd name="T33" fmla="*/ 39 h 78"/>
                <a:gd name="T34" fmla="*/ 12 w 79"/>
                <a:gd name="T35" fmla="*/ 51 h 78"/>
                <a:gd name="T36" fmla="*/ 12 w 79"/>
                <a:gd name="T37" fmla="*/ 51 h 78"/>
                <a:gd name="T38" fmla="*/ 23 w 79"/>
                <a:gd name="T39" fmla="*/ 43 h 78"/>
                <a:gd name="T40" fmla="*/ 35 w 79"/>
                <a:gd name="T41" fmla="*/ 43 h 78"/>
                <a:gd name="T42" fmla="*/ 35 w 79"/>
                <a:gd name="T43" fmla="*/ 56 h 78"/>
                <a:gd name="T44" fmla="*/ 28 w 79"/>
                <a:gd name="T45" fmla="*/ 66 h 78"/>
                <a:gd name="T46" fmla="*/ 28 w 79"/>
                <a:gd name="T47" fmla="*/ 66 h 78"/>
                <a:gd name="T48" fmla="*/ 40 w 79"/>
                <a:gd name="T49" fmla="*/ 78 h 78"/>
                <a:gd name="T50" fmla="*/ 51 w 79"/>
                <a:gd name="T51" fmla="*/ 66 h 78"/>
                <a:gd name="T52" fmla="*/ 51 w 79"/>
                <a:gd name="T53" fmla="*/ 66 h 78"/>
                <a:gd name="T54" fmla="*/ 44 w 79"/>
                <a:gd name="T55" fmla="*/ 56 h 78"/>
                <a:gd name="T56" fmla="*/ 44 w 79"/>
                <a:gd name="T57" fmla="*/ 43 h 78"/>
                <a:gd name="T58" fmla="*/ 56 w 79"/>
                <a:gd name="T59" fmla="*/ 43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7"/>
                    <a:pt x="67" y="27"/>
                  </a:cubicBezTo>
                  <a:cubicBezTo>
                    <a:pt x="67" y="27"/>
                    <a:pt x="67" y="27"/>
                    <a:pt x="67" y="27"/>
                  </a:cubicBezTo>
                  <a:cubicBezTo>
                    <a:pt x="62" y="27"/>
                    <a:pt x="58" y="30"/>
                    <a:pt x="56" y="34"/>
                  </a:cubicBezTo>
                  <a:cubicBezTo>
                    <a:pt x="44" y="34"/>
                    <a:pt x="44" y="34"/>
                    <a:pt x="44" y="34"/>
                  </a:cubicBezTo>
                  <a:cubicBezTo>
                    <a:pt x="44" y="22"/>
                    <a:pt x="44" y="22"/>
                    <a:pt x="44" y="22"/>
                  </a:cubicBezTo>
                  <a:cubicBezTo>
                    <a:pt x="48" y="20"/>
                    <a:pt x="51" y="16"/>
                    <a:pt x="51" y="11"/>
                  </a:cubicBezTo>
                  <a:cubicBezTo>
                    <a:pt x="51" y="11"/>
                    <a:pt x="51" y="11"/>
                    <a:pt x="51" y="11"/>
                  </a:cubicBezTo>
                  <a:cubicBezTo>
                    <a:pt x="51" y="5"/>
                    <a:pt x="46" y="0"/>
                    <a:pt x="40" y="0"/>
                  </a:cubicBezTo>
                  <a:cubicBezTo>
                    <a:pt x="33" y="0"/>
                    <a:pt x="28" y="5"/>
                    <a:pt x="28" y="11"/>
                  </a:cubicBezTo>
                  <a:cubicBezTo>
                    <a:pt x="28" y="11"/>
                    <a:pt x="28" y="11"/>
                    <a:pt x="28" y="11"/>
                  </a:cubicBezTo>
                  <a:cubicBezTo>
                    <a:pt x="28" y="16"/>
                    <a:pt x="31" y="20"/>
                    <a:pt x="35" y="22"/>
                  </a:cubicBezTo>
                  <a:cubicBezTo>
                    <a:pt x="35" y="34"/>
                    <a:pt x="35" y="34"/>
                    <a:pt x="35" y="34"/>
                  </a:cubicBezTo>
                  <a:cubicBezTo>
                    <a:pt x="23" y="34"/>
                    <a:pt x="23" y="34"/>
                    <a:pt x="23" y="34"/>
                  </a:cubicBezTo>
                  <a:cubicBezTo>
                    <a:pt x="21" y="30"/>
                    <a:pt x="17" y="27"/>
                    <a:pt x="12" y="27"/>
                  </a:cubicBezTo>
                  <a:cubicBezTo>
                    <a:pt x="12" y="27"/>
                    <a:pt x="12" y="27"/>
                    <a:pt x="12" y="27"/>
                  </a:cubicBezTo>
                  <a:cubicBezTo>
                    <a:pt x="6" y="27"/>
                    <a:pt x="0" y="33"/>
                    <a:pt x="0" y="39"/>
                  </a:cubicBezTo>
                  <a:cubicBezTo>
                    <a:pt x="0" y="45"/>
                    <a:pt x="6" y="51"/>
                    <a:pt x="12" y="51"/>
                  </a:cubicBezTo>
                  <a:cubicBezTo>
                    <a:pt x="12" y="51"/>
                    <a:pt x="12" y="51"/>
                    <a:pt x="12" y="51"/>
                  </a:cubicBezTo>
                  <a:cubicBezTo>
                    <a:pt x="17" y="51"/>
                    <a:pt x="21" y="48"/>
                    <a:pt x="23" y="43"/>
                  </a:cubicBezTo>
                  <a:cubicBezTo>
                    <a:pt x="35" y="43"/>
                    <a:pt x="35" y="43"/>
                    <a:pt x="35" y="43"/>
                  </a:cubicBezTo>
                  <a:cubicBezTo>
                    <a:pt x="35" y="56"/>
                    <a:pt x="35" y="56"/>
                    <a:pt x="35" y="56"/>
                  </a:cubicBezTo>
                  <a:cubicBezTo>
                    <a:pt x="31" y="57"/>
                    <a:pt x="28" y="62"/>
                    <a:pt x="28" y="66"/>
                  </a:cubicBezTo>
                  <a:cubicBezTo>
                    <a:pt x="28" y="66"/>
                    <a:pt x="28" y="66"/>
                    <a:pt x="28" y="66"/>
                  </a:cubicBezTo>
                  <a:cubicBezTo>
                    <a:pt x="28" y="73"/>
                    <a:pt x="33" y="78"/>
                    <a:pt x="40" y="78"/>
                  </a:cubicBezTo>
                  <a:cubicBezTo>
                    <a:pt x="46" y="78"/>
                    <a:pt x="51" y="73"/>
                    <a:pt x="51" y="66"/>
                  </a:cubicBezTo>
                  <a:cubicBezTo>
                    <a:pt x="51" y="66"/>
                    <a:pt x="51" y="66"/>
                    <a:pt x="51" y="66"/>
                  </a:cubicBezTo>
                  <a:cubicBezTo>
                    <a:pt x="51" y="62"/>
                    <a:pt x="48" y="57"/>
                    <a:pt x="44" y="56"/>
                  </a:cubicBezTo>
                  <a:cubicBezTo>
                    <a:pt x="44" y="43"/>
                    <a:pt x="44" y="43"/>
                    <a:pt x="44" y="43"/>
                  </a:cubicBezTo>
                  <a:cubicBezTo>
                    <a:pt x="56" y="43"/>
                    <a:pt x="56" y="43"/>
                    <a:pt x="56" y="43"/>
                  </a:cubicBezTo>
                  <a:cubicBezTo>
                    <a:pt x="58" y="48"/>
                    <a:pt x="62" y="51"/>
                    <a:pt x="67" y="51"/>
                  </a:cubicBezTo>
                  <a:cubicBezTo>
                    <a:pt x="67" y="51"/>
                    <a:pt x="67" y="51"/>
                    <a:pt x="67" y="51"/>
                  </a:cubicBezTo>
                  <a:cubicBezTo>
                    <a:pt x="73" y="51"/>
                    <a:pt x="79" y="45"/>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2" name="Freeform 167"/>
            <p:cNvSpPr>
              <a:spLocks/>
            </p:cNvSpPr>
            <p:nvPr/>
          </p:nvSpPr>
          <p:spPr bwMode="auto">
            <a:xfrm>
              <a:off x="5970588" y="1677988"/>
              <a:ext cx="61913" cy="63500"/>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5"/>
                    <a:pt x="45" y="0"/>
                    <a:pt x="39" y="0"/>
                  </a:cubicBezTo>
                  <a:cubicBezTo>
                    <a:pt x="32" y="0"/>
                    <a:pt x="27" y="5"/>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3" name="Freeform 168"/>
            <p:cNvSpPr>
              <a:spLocks/>
            </p:cNvSpPr>
            <p:nvPr/>
          </p:nvSpPr>
          <p:spPr bwMode="auto">
            <a:xfrm>
              <a:off x="6092825" y="1677988"/>
              <a:ext cx="63500" cy="63500"/>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5"/>
                    <a:pt x="45" y="0"/>
                    <a:pt x="39" y="0"/>
                  </a:cubicBezTo>
                  <a:cubicBezTo>
                    <a:pt x="33" y="0"/>
                    <a:pt x="27" y="5"/>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4" name="Freeform 169"/>
            <p:cNvSpPr>
              <a:spLocks/>
            </p:cNvSpPr>
            <p:nvPr/>
          </p:nvSpPr>
          <p:spPr bwMode="auto">
            <a:xfrm>
              <a:off x="6216650" y="1677988"/>
              <a:ext cx="63500" cy="63500"/>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39"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5" name="Freeform 170"/>
            <p:cNvSpPr>
              <a:spLocks/>
            </p:cNvSpPr>
            <p:nvPr/>
          </p:nvSpPr>
          <p:spPr bwMode="auto">
            <a:xfrm>
              <a:off x="6340475" y="1677988"/>
              <a:ext cx="63500" cy="63500"/>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40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40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40"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40"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6" name="Freeform 171"/>
            <p:cNvSpPr>
              <a:spLocks/>
            </p:cNvSpPr>
            <p:nvPr/>
          </p:nvSpPr>
          <p:spPr bwMode="auto">
            <a:xfrm>
              <a:off x="6464300" y="1677988"/>
              <a:ext cx="63500" cy="63500"/>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5"/>
                    <a:pt x="45" y="0"/>
                    <a:pt x="39" y="0"/>
                  </a:cubicBezTo>
                  <a:cubicBezTo>
                    <a:pt x="32" y="0"/>
                    <a:pt x="27" y="5"/>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7" name="Freeform 172"/>
            <p:cNvSpPr>
              <a:spLocks/>
            </p:cNvSpPr>
            <p:nvPr/>
          </p:nvSpPr>
          <p:spPr bwMode="auto">
            <a:xfrm>
              <a:off x="6588125" y="1677988"/>
              <a:ext cx="63500" cy="63500"/>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39" y="0"/>
                  </a:cubicBezTo>
                  <a:cubicBezTo>
                    <a:pt x="33" y="0"/>
                    <a:pt x="28" y="5"/>
                    <a:pt x="28" y="12"/>
                  </a:cubicBezTo>
                  <a:cubicBezTo>
                    <a:pt x="28" y="12"/>
                    <a:pt x="28" y="12"/>
                    <a:pt x="28" y="12"/>
                  </a:cubicBezTo>
                  <a:cubicBezTo>
                    <a:pt x="28" y="17"/>
                    <a:pt x="30" y="21"/>
                    <a:pt x="35" y="23"/>
                  </a:cubicBezTo>
                  <a:cubicBezTo>
                    <a:pt x="35" y="35"/>
                    <a:pt x="35" y="35"/>
                    <a:pt x="35" y="35"/>
                  </a:cubicBezTo>
                  <a:cubicBezTo>
                    <a:pt x="22" y="35"/>
                    <a:pt x="22" y="35"/>
                    <a:pt x="22"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2" y="44"/>
                  </a:cubicBezTo>
                  <a:cubicBezTo>
                    <a:pt x="35" y="44"/>
                    <a:pt x="35" y="44"/>
                    <a:pt x="35" y="44"/>
                  </a:cubicBezTo>
                  <a:cubicBezTo>
                    <a:pt x="35" y="56"/>
                    <a:pt x="35" y="56"/>
                    <a:pt x="35" y="56"/>
                  </a:cubicBezTo>
                  <a:cubicBezTo>
                    <a:pt x="30"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8" name="Freeform 173"/>
            <p:cNvSpPr>
              <a:spLocks/>
            </p:cNvSpPr>
            <p:nvPr/>
          </p:nvSpPr>
          <p:spPr bwMode="auto">
            <a:xfrm>
              <a:off x="6711950" y="1677988"/>
              <a:ext cx="63500" cy="63500"/>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39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39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39"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9" name="Freeform 174"/>
            <p:cNvSpPr>
              <a:spLocks/>
            </p:cNvSpPr>
            <p:nvPr/>
          </p:nvSpPr>
          <p:spPr bwMode="auto">
            <a:xfrm>
              <a:off x="6835775" y="1677988"/>
              <a:ext cx="63500" cy="63500"/>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5"/>
                    <a:pt x="45" y="0"/>
                    <a:pt x="39" y="0"/>
                  </a:cubicBezTo>
                  <a:cubicBezTo>
                    <a:pt x="32" y="0"/>
                    <a:pt x="27" y="5"/>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0" name="Freeform 175"/>
            <p:cNvSpPr>
              <a:spLocks/>
            </p:cNvSpPr>
            <p:nvPr/>
          </p:nvSpPr>
          <p:spPr bwMode="auto">
            <a:xfrm>
              <a:off x="6959600" y="1677988"/>
              <a:ext cx="63500" cy="63500"/>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5" y="0"/>
                    <a:pt x="39" y="0"/>
                  </a:cubicBezTo>
                  <a:cubicBezTo>
                    <a:pt x="33" y="0"/>
                    <a:pt x="27" y="5"/>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1" name="Freeform 176"/>
            <p:cNvSpPr>
              <a:spLocks/>
            </p:cNvSpPr>
            <p:nvPr/>
          </p:nvSpPr>
          <p:spPr bwMode="auto">
            <a:xfrm>
              <a:off x="7083425" y="1677988"/>
              <a:ext cx="61913" cy="63500"/>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39"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2" name="Freeform 177"/>
            <p:cNvSpPr>
              <a:spLocks/>
            </p:cNvSpPr>
            <p:nvPr/>
          </p:nvSpPr>
          <p:spPr bwMode="auto">
            <a:xfrm>
              <a:off x="7207250" y="1677988"/>
              <a:ext cx="63500" cy="63500"/>
            </a:xfrm>
            <a:custGeom>
              <a:avLst/>
              <a:gdLst>
                <a:gd name="T0" fmla="*/ 78 w 78"/>
                <a:gd name="T1" fmla="*/ 39 h 78"/>
                <a:gd name="T2" fmla="*/ 66 w 78"/>
                <a:gd name="T3" fmla="*/ 28 h 78"/>
                <a:gd name="T4" fmla="*/ 66 w 78"/>
                <a:gd name="T5" fmla="*/ 28 h 78"/>
                <a:gd name="T6" fmla="*/ 55 w 78"/>
                <a:gd name="T7" fmla="*/ 35 h 78"/>
                <a:gd name="T8" fmla="*/ 43 w 78"/>
                <a:gd name="T9" fmla="*/ 35 h 78"/>
                <a:gd name="T10" fmla="*/ 43 w 78"/>
                <a:gd name="T11" fmla="*/ 23 h 78"/>
                <a:gd name="T12" fmla="*/ 50 w 78"/>
                <a:gd name="T13" fmla="*/ 12 h 78"/>
                <a:gd name="T14" fmla="*/ 50 w 78"/>
                <a:gd name="T15" fmla="*/ 12 h 78"/>
                <a:gd name="T16" fmla="*/ 39 w 78"/>
                <a:gd name="T17" fmla="*/ 0 h 78"/>
                <a:gd name="T18" fmla="*/ 27 w 78"/>
                <a:gd name="T19" fmla="*/ 12 h 78"/>
                <a:gd name="T20" fmla="*/ 27 w 78"/>
                <a:gd name="T21" fmla="*/ 12 h 78"/>
                <a:gd name="T22" fmla="*/ 34 w 78"/>
                <a:gd name="T23" fmla="*/ 23 h 78"/>
                <a:gd name="T24" fmla="*/ 34 w 78"/>
                <a:gd name="T25" fmla="*/ 35 h 78"/>
                <a:gd name="T26" fmla="*/ 22 w 78"/>
                <a:gd name="T27" fmla="*/ 35 h 78"/>
                <a:gd name="T28" fmla="*/ 11 w 78"/>
                <a:gd name="T29" fmla="*/ 28 h 78"/>
                <a:gd name="T30" fmla="*/ 11 w 78"/>
                <a:gd name="T31" fmla="*/ 28 h 78"/>
                <a:gd name="T32" fmla="*/ 0 w 78"/>
                <a:gd name="T33" fmla="*/ 39 h 78"/>
                <a:gd name="T34" fmla="*/ 11 w 78"/>
                <a:gd name="T35" fmla="*/ 51 h 78"/>
                <a:gd name="T36" fmla="*/ 11 w 78"/>
                <a:gd name="T37" fmla="*/ 51 h 78"/>
                <a:gd name="T38" fmla="*/ 22 w 78"/>
                <a:gd name="T39" fmla="*/ 44 h 78"/>
                <a:gd name="T40" fmla="*/ 34 w 78"/>
                <a:gd name="T41" fmla="*/ 44 h 78"/>
                <a:gd name="T42" fmla="*/ 34 w 78"/>
                <a:gd name="T43" fmla="*/ 56 h 78"/>
                <a:gd name="T44" fmla="*/ 27 w 78"/>
                <a:gd name="T45" fmla="*/ 67 h 78"/>
                <a:gd name="T46" fmla="*/ 27 w 78"/>
                <a:gd name="T47" fmla="*/ 67 h 78"/>
                <a:gd name="T48" fmla="*/ 39 w 78"/>
                <a:gd name="T49" fmla="*/ 78 h 78"/>
                <a:gd name="T50" fmla="*/ 50 w 78"/>
                <a:gd name="T51" fmla="*/ 67 h 78"/>
                <a:gd name="T52" fmla="*/ 50 w 78"/>
                <a:gd name="T53" fmla="*/ 67 h 78"/>
                <a:gd name="T54" fmla="*/ 43 w 78"/>
                <a:gd name="T55" fmla="*/ 56 h 78"/>
                <a:gd name="T56" fmla="*/ 43 w 78"/>
                <a:gd name="T57" fmla="*/ 44 h 78"/>
                <a:gd name="T58" fmla="*/ 55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5"/>
                    <a:pt x="45" y="0"/>
                    <a:pt x="39" y="0"/>
                  </a:cubicBezTo>
                  <a:cubicBezTo>
                    <a:pt x="32" y="0"/>
                    <a:pt x="27" y="5"/>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39"/>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8"/>
                    <a:pt x="39" y="78"/>
                  </a:cubicBezTo>
                  <a:cubicBezTo>
                    <a:pt x="45" y="78"/>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3" name="Freeform 178"/>
            <p:cNvSpPr>
              <a:spLocks/>
            </p:cNvSpPr>
            <p:nvPr/>
          </p:nvSpPr>
          <p:spPr bwMode="auto">
            <a:xfrm>
              <a:off x="7331075" y="1677988"/>
              <a:ext cx="61913" cy="63500"/>
            </a:xfrm>
            <a:custGeom>
              <a:avLst/>
              <a:gdLst>
                <a:gd name="T0" fmla="*/ 78 w 78"/>
                <a:gd name="T1" fmla="*/ 39 h 78"/>
                <a:gd name="T2" fmla="*/ 66 w 78"/>
                <a:gd name="T3" fmla="*/ 28 h 78"/>
                <a:gd name="T4" fmla="*/ 66 w 78"/>
                <a:gd name="T5" fmla="*/ 28 h 78"/>
                <a:gd name="T6" fmla="*/ 56 w 78"/>
                <a:gd name="T7" fmla="*/ 35 h 78"/>
                <a:gd name="T8" fmla="*/ 43 w 78"/>
                <a:gd name="T9" fmla="*/ 35 h 78"/>
                <a:gd name="T10" fmla="*/ 43 w 78"/>
                <a:gd name="T11" fmla="*/ 23 h 78"/>
                <a:gd name="T12" fmla="*/ 51 w 78"/>
                <a:gd name="T13" fmla="*/ 12 h 78"/>
                <a:gd name="T14" fmla="*/ 51 w 78"/>
                <a:gd name="T15" fmla="*/ 12 h 78"/>
                <a:gd name="T16" fmla="*/ 39 w 78"/>
                <a:gd name="T17" fmla="*/ 0 h 78"/>
                <a:gd name="T18" fmla="*/ 27 w 78"/>
                <a:gd name="T19" fmla="*/ 12 h 78"/>
                <a:gd name="T20" fmla="*/ 27 w 78"/>
                <a:gd name="T21" fmla="*/ 12 h 78"/>
                <a:gd name="T22" fmla="*/ 35 w 78"/>
                <a:gd name="T23" fmla="*/ 23 h 78"/>
                <a:gd name="T24" fmla="*/ 35 w 78"/>
                <a:gd name="T25" fmla="*/ 35 h 78"/>
                <a:gd name="T26" fmla="*/ 22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2 w 78"/>
                <a:gd name="T39" fmla="*/ 44 h 78"/>
                <a:gd name="T40" fmla="*/ 35 w 78"/>
                <a:gd name="T41" fmla="*/ 44 h 78"/>
                <a:gd name="T42" fmla="*/ 35 w 78"/>
                <a:gd name="T43" fmla="*/ 56 h 78"/>
                <a:gd name="T44" fmla="*/ 27 w 78"/>
                <a:gd name="T45" fmla="*/ 67 h 78"/>
                <a:gd name="T46" fmla="*/ 27 w 78"/>
                <a:gd name="T47" fmla="*/ 67 h 78"/>
                <a:gd name="T48" fmla="*/ 39 w 78"/>
                <a:gd name="T49" fmla="*/ 78 h 78"/>
                <a:gd name="T50" fmla="*/ 51 w 78"/>
                <a:gd name="T51" fmla="*/ 67 h 78"/>
                <a:gd name="T52" fmla="*/ 51 w 78"/>
                <a:gd name="T53" fmla="*/ 67 h 78"/>
                <a:gd name="T54" fmla="*/ 43 w 78"/>
                <a:gd name="T55" fmla="*/ 56 h 78"/>
                <a:gd name="T56" fmla="*/ 43 w 78"/>
                <a:gd name="T57" fmla="*/ 44 h 78"/>
                <a:gd name="T58" fmla="*/ 56 w 78"/>
                <a:gd name="T59" fmla="*/ 44 h 78"/>
                <a:gd name="T60" fmla="*/ 66 w 78"/>
                <a:gd name="T61" fmla="*/ 51 h 78"/>
                <a:gd name="T62" fmla="*/ 66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5"/>
                    <a:pt x="45" y="0"/>
                    <a:pt x="39" y="0"/>
                  </a:cubicBezTo>
                  <a:cubicBezTo>
                    <a:pt x="33" y="0"/>
                    <a:pt x="27" y="5"/>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8"/>
                    <a:pt x="39" y="78"/>
                  </a:cubicBezTo>
                  <a:cubicBezTo>
                    <a:pt x="45" y="78"/>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4" name="Freeform 179"/>
            <p:cNvSpPr>
              <a:spLocks/>
            </p:cNvSpPr>
            <p:nvPr/>
          </p:nvSpPr>
          <p:spPr bwMode="auto">
            <a:xfrm>
              <a:off x="7454900" y="1677988"/>
              <a:ext cx="61913" cy="63500"/>
            </a:xfrm>
            <a:custGeom>
              <a:avLst/>
              <a:gdLst>
                <a:gd name="T0" fmla="*/ 78 w 78"/>
                <a:gd name="T1" fmla="*/ 39 h 78"/>
                <a:gd name="T2" fmla="*/ 67 w 78"/>
                <a:gd name="T3" fmla="*/ 28 h 78"/>
                <a:gd name="T4" fmla="*/ 67 w 78"/>
                <a:gd name="T5" fmla="*/ 28 h 78"/>
                <a:gd name="T6" fmla="*/ 56 w 78"/>
                <a:gd name="T7" fmla="*/ 35 h 78"/>
                <a:gd name="T8" fmla="*/ 44 w 78"/>
                <a:gd name="T9" fmla="*/ 35 h 78"/>
                <a:gd name="T10" fmla="*/ 44 w 78"/>
                <a:gd name="T11" fmla="*/ 23 h 78"/>
                <a:gd name="T12" fmla="*/ 51 w 78"/>
                <a:gd name="T13" fmla="*/ 12 h 78"/>
                <a:gd name="T14" fmla="*/ 51 w 78"/>
                <a:gd name="T15" fmla="*/ 12 h 78"/>
                <a:gd name="T16" fmla="*/ 39 w 78"/>
                <a:gd name="T17" fmla="*/ 0 h 78"/>
                <a:gd name="T18" fmla="*/ 28 w 78"/>
                <a:gd name="T19" fmla="*/ 12 h 78"/>
                <a:gd name="T20" fmla="*/ 28 w 78"/>
                <a:gd name="T21" fmla="*/ 12 h 78"/>
                <a:gd name="T22" fmla="*/ 35 w 78"/>
                <a:gd name="T23" fmla="*/ 23 h 78"/>
                <a:gd name="T24" fmla="*/ 35 w 78"/>
                <a:gd name="T25" fmla="*/ 35 h 78"/>
                <a:gd name="T26" fmla="*/ 23 w 78"/>
                <a:gd name="T27" fmla="*/ 35 h 78"/>
                <a:gd name="T28" fmla="*/ 12 w 78"/>
                <a:gd name="T29" fmla="*/ 28 h 78"/>
                <a:gd name="T30" fmla="*/ 12 w 78"/>
                <a:gd name="T31" fmla="*/ 28 h 78"/>
                <a:gd name="T32" fmla="*/ 0 w 78"/>
                <a:gd name="T33" fmla="*/ 39 h 78"/>
                <a:gd name="T34" fmla="*/ 12 w 78"/>
                <a:gd name="T35" fmla="*/ 51 h 78"/>
                <a:gd name="T36" fmla="*/ 12 w 78"/>
                <a:gd name="T37" fmla="*/ 51 h 78"/>
                <a:gd name="T38" fmla="*/ 23 w 78"/>
                <a:gd name="T39" fmla="*/ 44 h 78"/>
                <a:gd name="T40" fmla="*/ 35 w 78"/>
                <a:gd name="T41" fmla="*/ 44 h 78"/>
                <a:gd name="T42" fmla="*/ 35 w 78"/>
                <a:gd name="T43" fmla="*/ 56 h 78"/>
                <a:gd name="T44" fmla="*/ 28 w 78"/>
                <a:gd name="T45" fmla="*/ 67 h 78"/>
                <a:gd name="T46" fmla="*/ 28 w 78"/>
                <a:gd name="T47" fmla="*/ 67 h 78"/>
                <a:gd name="T48" fmla="*/ 39 w 78"/>
                <a:gd name="T49" fmla="*/ 78 h 78"/>
                <a:gd name="T50" fmla="*/ 51 w 78"/>
                <a:gd name="T51" fmla="*/ 67 h 78"/>
                <a:gd name="T52" fmla="*/ 51 w 78"/>
                <a:gd name="T53" fmla="*/ 67 h 78"/>
                <a:gd name="T54" fmla="*/ 44 w 78"/>
                <a:gd name="T55" fmla="*/ 56 h 78"/>
                <a:gd name="T56" fmla="*/ 44 w 78"/>
                <a:gd name="T57" fmla="*/ 44 h 78"/>
                <a:gd name="T58" fmla="*/ 56 w 78"/>
                <a:gd name="T59" fmla="*/ 44 h 78"/>
                <a:gd name="T60" fmla="*/ 67 w 78"/>
                <a:gd name="T61" fmla="*/ 51 h 78"/>
                <a:gd name="T62" fmla="*/ 67 w 78"/>
                <a:gd name="T63" fmla="*/ 51 h 78"/>
                <a:gd name="T64" fmla="*/ 78 w 78"/>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8">
                  <a:moveTo>
                    <a:pt x="78" y="39"/>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39"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39"/>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39"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5" name="Freeform 180"/>
            <p:cNvSpPr>
              <a:spLocks/>
            </p:cNvSpPr>
            <p:nvPr/>
          </p:nvSpPr>
          <p:spPr bwMode="auto">
            <a:xfrm>
              <a:off x="7577138" y="1677988"/>
              <a:ext cx="65088" cy="63500"/>
            </a:xfrm>
            <a:custGeom>
              <a:avLst/>
              <a:gdLst>
                <a:gd name="T0" fmla="*/ 79 w 79"/>
                <a:gd name="T1" fmla="*/ 39 h 78"/>
                <a:gd name="T2" fmla="*/ 67 w 79"/>
                <a:gd name="T3" fmla="*/ 28 h 78"/>
                <a:gd name="T4" fmla="*/ 67 w 79"/>
                <a:gd name="T5" fmla="*/ 28 h 78"/>
                <a:gd name="T6" fmla="*/ 56 w 79"/>
                <a:gd name="T7" fmla="*/ 35 h 78"/>
                <a:gd name="T8" fmla="*/ 44 w 79"/>
                <a:gd name="T9" fmla="*/ 35 h 78"/>
                <a:gd name="T10" fmla="*/ 44 w 79"/>
                <a:gd name="T11" fmla="*/ 23 h 78"/>
                <a:gd name="T12" fmla="*/ 51 w 79"/>
                <a:gd name="T13" fmla="*/ 12 h 78"/>
                <a:gd name="T14" fmla="*/ 51 w 79"/>
                <a:gd name="T15" fmla="*/ 12 h 78"/>
                <a:gd name="T16" fmla="*/ 40 w 79"/>
                <a:gd name="T17" fmla="*/ 0 h 78"/>
                <a:gd name="T18" fmla="*/ 28 w 79"/>
                <a:gd name="T19" fmla="*/ 12 h 78"/>
                <a:gd name="T20" fmla="*/ 28 w 79"/>
                <a:gd name="T21" fmla="*/ 12 h 78"/>
                <a:gd name="T22" fmla="*/ 35 w 79"/>
                <a:gd name="T23" fmla="*/ 23 h 78"/>
                <a:gd name="T24" fmla="*/ 35 w 79"/>
                <a:gd name="T25" fmla="*/ 35 h 78"/>
                <a:gd name="T26" fmla="*/ 23 w 79"/>
                <a:gd name="T27" fmla="*/ 35 h 78"/>
                <a:gd name="T28" fmla="*/ 12 w 79"/>
                <a:gd name="T29" fmla="*/ 28 h 78"/>
                <a:gd name="T30" fmla="*/ 12 w 79"/>
                <a:gd name="T31" fmla="*/ 28 h 78"/>
                <a:gd name="T32" fmla="*/ 0 w 79"/>
                <a:gd name="T33" fmla="*/ 39 h 78"/>
                <a:gd name="T34" fmla="*/ 12 w 79"/>
                <a:gd name="T35" fmla="*/ 51 h 78"/>
                <a:gd name="T36" fmla="*/ 12 w 79"/>
                <a:gd name="T37" fmla="*/ 51 h 78"/>
                <a:gd name="T38" fmla="*/ 23 w 79"/>
                <a:gd name="T39" fmla="*/ 44 h 78"/>
                <a:gd name="T40" fmla="*/ 35 w 79"/>
                <a:gd name="T41" fmla="*/ 44 h 78"/>
                <a:gd name="T42" fmla="*/ 35 w 79"/>
                <a:gd name="T43" fmla="*/ 56 h 78"/>
                <a:gd name="T44" fmla="*/ 28 w 79"/>
                <a:gd name="T45" fmla="*/ 67 h 78"/>
                <a:gd name="T46" fmla="*/ 28 w 79"/>
                <a:gd name="T47" fmla="*/ 67 h 78"/>
                <a:gd name="T48" fmla="*/ 40 w 79"/>
                <a:gd name="T49" fmla="*/ 78 h 78"/>
                <a:gd name="T50" fmla="*/ 51 w 79"/>
                <a:gd name="T51" fmla="*/ 67 h 78"/>
                <a:gd name="T52" fmla="*/ 51 w 79"/>
                <a:gd name="T53" fmla="*/ 67 h 78"/>
                <a:gd name="T54" fmla="*/ 44 w 79"/>
                <a:gd name="T55" fmla="*/ 56 h 78"/>
                <a:gd name="T56" fmla="*/ 44 w 79"/>
                <a:gd name="T57" fmla="*/ 44 h 78"/>
                <a:gd name="T58" fmla="*/ 56 w 79"/>
                <a:gd name="T59" fmla="*/ 44 h 78"/>
                <a:gd name="T60" fmla="*/ 67 w 79"/>
                <a:gd name="T61" fmla="*/ 51 h 78"/>
                <a:gd name="T62" fmla="*/ 67 w 79"/>
                <a:gd name="T63" fmla="*/ 51 h 78"/>
                <a:gd name="T64" fmla="*/ 79 w 79"/>
                <a:gd name="T65" fmla="*/ 3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8">
                  <a:moveTo>
                    <a:pt x="79" y="39"/>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5"/>
                    <a:pt x="46" y="0"/>
                    <a:pt x="40" y="0"/>
                  </a:cubicBezTo>
                  <a:cubicBezTo>
                    <a:pt x="33" y="0"/>
                    <a:pt x="28" y="5"/>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39"/>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8"/>
                    <a:pt x="40" y="78"/>
                  </a:cubicBezTo>
                  <a:cubicBezTo>
                    <a:pt x="46" y="78"/>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Freeform 181"/>
            <p:cNvSpPr>
              <a:spLocks/>
            </p:cNvSpPr>
            <p:nvPr/>
          </p:nvSpPr>
          <p:spPr bwMode="auto">
            <a:xfrm>
              <a:off x="5970588" y="1801813"/>
              <a:ext cx="61913" cy="63500"/>
            </a:xfrm>
            <a:custGeom>
              <a:avLst/>
              <a:gdLst>
                <a:gd name="T0" fmla="*/ 78 w 78"/>
                <a:gd name="T1" fmla="*/ 40 h 79"/>
                <a:gd name="T2" fmla="*/ 66 w 78"/>
                <a:gd name="T3" fmla="*/ 28 h 79"/>
                <a:gd name="T4" fmla="*/ 66 w 78"/>
                <a:gd name="T5" fmla="*/ 28 h 79"/>
                <a:gd name="T6" fmla="*/ 55 w 78"/>
                <a:gd name="T7" fmla="*/ 35 h 79"/>
                <a:gd name="T8" fmla="*/ 43 w 78"/>
                <a:gd name="T9" fmla="*/ 35 h 79"/>
                <a:gd name="T10" fmla="*/ 43 w 78"/>
                <a:gd name="T11" fmla="*/ 23 h 79"/>
                <a:gd name="T12" fmla="*/ 50 w 78"/>
                <a:gd name="T13" fmla="*/ 12 h 79"/>
                <a:gd name="T14" fmla="*/ 50 w 78"/>
                <a:gd name="T15" fmla="*/ 12 h 79"/>
                <a:gd name="T16" fmla="*/ 39 w 78"/>
                <a:gd name="T17" fmla="*/ 0 h 79"/>
                <a:gd name="T18" fmla="*/ 27 w 78"/>
                <a:gd name="T19" fmla="*/ 12 h 79"/>
                <a:gd name="T20" fmla="*/ 27 w 78"/>
                <a:gd name="T21" fmla="*/ 12 h 79"/>
                <a:gd name="T22" fmla="*/ 34 w 78"/>
                <a:gd name="T23" fmla="*/ 23 h 79"/>
                <a:gd name="T24" fmla="*/ 34 w 78"/>
                <a:gd name="T25" fmla="*/ 35 h 79"/>
                <a:gd name="T26" fmla="*/ 22 w 78"/>
                <a:gd name="T27" fmla="*/ 35 h 79"/>
                <a:gd name="T28" fmla="*/ 11 w 78"/>
                <a:gd name="T29" fmla="*/ 28 h 79"/>
                <a:gd name="T30" fmla="*/ 11 w 78"/>
                <a:gd name="T31" fmla="*/ 28 h 79"/>
                <a:gd name="T32" fmla="*/ 0 w 78"/>
                <a:gd name="T33" fmla="*/ 40 h 79"/>
                <a:gd name="T34" fmla="*/ 11 w 78"/>
                <a:gd name="T35" fmla="*/ 51 h 79"/>
                <a:gd name="T36" fmla="*/ 11 w 78"/>
                <a:gd name="T37" fmla="*/ 51 h 79"/>
                <a:gd name="T38" fmla="*/ 22 w 78"/>
                <a:gd name="T39" fmla="*/ 44 h 79"/>
                <a:gd name="T40" fmla="*/ 34 w 78"/>
                <a:gd name="T41" fmla="*/ 44 h 79"/>
                <a:gd name="T42" fmla="*/ 34 w 78"/>
                <a:gd name="T43" fmla="*/ 56 h 79"/>
                <a:gd name="T44" fmla="*/ 27 w 78"/>
                <a:gd name="T45" fmla="*/ 67 h 79"/>
                <a:gd name="T46" fmla="*/ 27 w 78"/>
                <a:gd name="T47" fmla="*/ 67 h 79"/>
                <a:gd name="T48" fmla="*/ 39 w 78"/>
                <a:gd name="T49" fmla="*/ 79 h 79"/>
                <a:gd name="T50" fmla="*/ 50 w 78"/>
                <a:gd name="T51" fmla="*/ 67 h 79"/>
                <a:gd name="T52" fmla="*/ 50 w 78"/>
                <a:gd name="T53" fmla="*/ 67 h 79"/>
                <a:gd name="T54" fmla="*/ 43 w 78"/>
                <a:gd name="T55" fmla="*/ 56 h 79"/>
                <a:gd name="T56" fmla="*/ 43 w 78"/>
                <a:gd name="T57" fmla="*/ 44 h 79"/>
                <a:gd name="T58" fmla="*/ 55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40"/>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9"/>
                    <a:pt x="39" y="79"/>
                  </a:cubicBezTo>
                  <a:cubicBezTo>
                    <a:pt x="45" y="79"/>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Freeform 182"/>
            <p:cNvSpPr>
              <a:spLocks/>
            </p:cNvSpPr>
            <p:nvPr/>
          </p:nvSpPr>
          <p:spPr bwMode="auto">
            <a:xfrm>
              <a:off x="6092825" y="1801813"/>
              <a:ext cx="63500" cy="63500"/>
            </a:xfrm>
            <a:custGeom>
              <a:avLst/>
              <a:gdLst>
                <a:gd name="T0" fmla="*/ 78 w 78"/>
                <a:gd name="T1" fmla="*/ 40 h 79"/>
                <a:gd name="T2" fmla="*/ 66 w 78"/>
                <a:gd name="T3" fmla="*/ 28 h 79"/>
                <a:gd name="T4" fmla="*/ 66 w 78"/>
                <a:gd name="T5" fmla="*/ 28 h 79"/>
                <a:gd name="T6" fmla="*/ 56 w 78"/>
                <a:gd name="T7" fmla="*/ 35 h 79"/>
                <a:gd name="T8" fmla="*/ 43 w 78"/>
                <a:gd name="T9" fmla="*/ 35 h 79"/>
                <a:gd name="T10" fmla="*/ 43 w 78"/>
                <a:gd name="T11" fmla="*/ 23 h 79"/>
                <a:gd name="T12" fmla="*/ 51 w 78"/>
                <a:gd name="T13" fmla="*/ 12 h 79"/>
                <a:gd name="T14" fmla="*/ 51 w 78"/>
                <a:gd name="T15" fmla="*/ 12 h 79"/>
                <a:gd name="T16" fmla="*/ 39 w 78"/>
                <a:gd name="T17" fmla="*/ 0 h 79"/>
                <a:gd name="T18" fmla="*/ 27 w 78"/>
                <a:gd name="T19" fmla="*/ 12 h 79"/>
                <a:gd name="T20" fmla="*/ 27 w 78"/>
                <a:gd name="T21" fmla="*/ 12 h 79"/>
                <a:gd name="T22" fmla="*/ 35 w 78"/>
                <a:gd name="T23" fmla="*/ 23 h 79"/>
                <a:gd name="T24" fmla="*/ 35 w 78"/>
                <a:gd name="T25" fmla="*/ 35 h 79"/>
                <a:gd name="T26" fmla="*/ 22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2 w 78"/>
                <a:gd name="T39" fmla="*/ 44 h 79"/>
                <a:gd name="T40" fmla="*/ 35 w 78"/>
                <a:gd name="T41" fmla="*/ 44 h 79"/>
                <a:gd name="T42" fmla="*/ 35 w 78"/>
                <a:gd name="T43" fmla="*/ 56 h 79"/>
                <a:gd name="T44" fmla="*/ 27 w 78"/>
                <a:gd name="T45" fmla="*/ 67 h 79"/>
                <a:gd name="T46" fmla="*/ 27 w 78"/>
                <a:gd name="T47" fmla="*/ 67 h 79"/>
                <a:gd name="T48" fmla="*/ 39 w 78"/>
                <a:gd name="T49" fmla="*/ 79 h 79"/>
                <a:gd name="T50" fmla="*/ 51 w 78"/>
                <a:gd name="T51" fmla="*/ 67 h 79"/>
                <a:gd name="T52" fmla="*/ 51 w 78"/>
                <a:gd name="T53" fmla="*/ 67 h 79"/>
                <a:gd name="T54" fmla="*/ 43 w 78"/>
                <a:gd name="T55" fmla="*/ 56 h 79"/>
                <a:gd name="T56" fmla="*/ 43 w 78"/>
                <a:gd name="T57" fmla="*/ 44 h 79"/>
                <a:gd name="T58" fmla="*/ 56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9"/>
                    <a:pt x="39" y="79"/>
                  </a:cubicBezTo>
                  <a:cubicBezTo>
                    <a:pt x="45" y="79"/>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Freeform 183"/>
            <p:cNvSpPr>
              <a:spLocks/>
            </p:cNvSpPr>
            <p:nvPr/>
          </p:nvSpPr>
          <p:spPr bwMode="auto">
            <a:xfrm>
              <a:off x="6216650" y="1801813"/>
              <a:ext cx="63500" cy="63500"/>
            </a:xfrm>
            <a:custGeom>
              <a:avLst/>
              <a:gdLst>
                <a:gd name="T0" fmla="*/ 78 w 78"/>
                <a:gd name="T1" fmla="*/ 40 h 79"/>
                <a:gd name="T2" fmla="*/ 67 w 78"/>
                <a:gd name="T3" fmla="*/ 28 h 79"/>
                <a:gd name="T4" fmla="*/ 67 w 78"/>
                <a:gd name="T5" fmla="*/ 28 h 79"/>
                <a:gd name="T6" fmla="*/ 56 w 78"/>
                <a:gd name="T7" fmla="*/ 35 h 79"/>
                <a:gd name="T8" fmla="*/ 44 w 78"/>
                <a:gd name="T9" fmla="*/ 35 h 79"/>
                <a:gd name="T10" fmla="*/ 44 w 78"/>
                <a:gd name="T11" fmla="*/ 23 h 79"/>
                <a:gd name="T12" fmla="*/ 51 w 78"/>
                <a:gd name="T13" fmla="*/ 12 h 79"/>
                <a:gd name="T14" fmla="*/ 51 w 78"/>
                <a:gd name="T15" fmla="*/ 12 h 79"/>
                <a:gd name="T16" fmla="*/ 39 w 78"/>
                <a:gd name="T17" fmla="*/ 0 h 79"/>
                <a:gd name="T18" fmla="*/ 28 w 78"/>
                <a:gd name="T19" fmla="*/ 12 h 79"/>
                <a:gd name="T20" fmla="*/ 28 w 78"/>
                <a:gd name="T21" fmla="*/ 12 h 79"/>
                <a:gd name="T22" fmla="*/ 35 w 78"/>
                <a:gd name="T23" fmla="*/ 23 h 79"/>
                <a:gd name="T24" fmla="*/ 35 w 78"/>
                <a:gd name="T25" fmla="*/ 35 h 79"/>
                <a:gd name="T26" fmla="*/ 23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3 w 78"/>
                <a:gd name="T39" fmla="*/ 44 h 79"/>
                <a:gd name="T40" fmla="*/ 35 w 78"/>
                <a:gd name="T41" fmla="*/ 44 h 79"/>
                <a:gd name="T42" fmla="*/ 35 w 78"/>
                <a:gd name="T43" fmla="*/ 56 h 79"/>
                <a:gd name="T44" fmla="*/ 28 w 78"/>
                <a:gd name="T45" fmla="*/ 67 h 79"/>
                <a:gd name="T46" fmla="*/ 28 w 78"/>
                <a:gd name="T47" fmla="*/ 67 h 79"/>
                <a:gd name="T48" fmla="*/ 39 w 78"/>
                <a:gd name="T49" fmla="*/ 79 h 79"/>
                <a:gd name="T50" fmla="*/ 51 w 78"/>
                <a:gd name="T51" fmla="*/ 67 h 79"/>
                <a:gd name="T52" fmla="*/ 51 w 78"/>
                <a:gd name="T53" fmla="*/ 67 h 79"/>
                <a:gd name="T54" fmla="*/ 44 w 78"/>
                <a:gd name="T55" fmla="*/ 56 h 79"/>
                <a:gd name="T56" fmla="*/ 44 w 78"/>
                <a:gd name="T57" fmla="*/ 44 h 79"/>
                <a:gd name="T58" fmla="*/ 56 w 78"/>
                <a:gd name="T59" fmla="*/ 44 h 79"/>
                <a:gd name="T60" fmla="*/ 67 w 78"/>
                <a:gd name="T61" fmla="*/ 51 h 79"/>
                <a:gd name="T62" fmla="*/ 67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39"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Freeform 184"/>
            <p:cNvSpPr>
              <a:spLocks/>
            </p:cNvSpPr>
            <p:nvPr/>
          </p:nvSpPr>
          <p:spPr bwMode="auto">
            <a:xfrm>
              <a:off x="6340475" y="1801813"/>
              <a:ext cx="63500" cy="63500"/>
            </a:xfrm>
            <a:custGeom>
              <a:avLst/>
              <a:gdLst>
                <a:gd name="T0" fmla="*/ 79 w 79"/>
                <a:gd name="T1" fmla="*/ 40 h 79"/>
                <a:gd name="T2" fmla="*/ 67 w 79"/>
                <a:gd name="T3" fmla="*/ 28 h 79"/>
                <a:gd name="T4" fmla="*/ 67 w 79"/>
                <a:gd name="T5" fmla="*/ 28 h 79"/>
                <a:gd name="T6" fmla="*/ 56 w 79"/>
                <a:gd name="T7" fmla="*/ 35 h 79"/>
                <a:gd name="T8" fmla="*/ 44 w 79"/>
                <a:gd name="T9" fmla="*/ 35 h 79"/>
                <a:gd name="T10" fmla="*/ 44 w 79"/>
                <a:gd name="T11" fmla="*/ 23 h 79"/>
                <a:gd name="T12" fmla="*/ 51 w 79"/>
                <a:gd name="T13" fmla="*/ 12 h 79"/>
                <a:gd name="T14" fmla="*/ 51 w 79"/>
                <a:gd name="T15" fmla="*/ 12 h 79"/>
                <a:gd name="T16" fmla="*/ 40 w 79"/>
                <a:gd name="T17" fmla="*/ 0 h 79"/>
                <a:gd name="T18" fmla="*/ 28 w 79"/>
                <a:gd name="T19" fmla="*/ 12 h 79"/>
                <a:gd name="T20" fmla="*/ 28 w 79"/>
                <a:gd name="T21" fmla="*/ 12 h 79"/>
                <a:gd name="T22" fmla="*/ 35 w 79"/>
                <a:gd name="T23" fmla="*/ 23 h 79"/>
                <a:gd name="T24" fmla="*/ 35 w 79"/>
                <a:gd name="T25" fmla="*/ 35 h 79"/>
                <a:gd name="T26" fmla="*/ 23 w 79"/>
                <a:gd name="T27" fmla="*/ 35 h 79"/>
                <a:gd name="T28" fmla="*/ 12 w 79"/>
                <a:gd name="T29" fmla="*/ 28 h 79"/>
                <a:gd name="T30" fmla="*/ 12 w 79"/>
                <a:gd name="T31" fmla="*/ 28 h 79"/>
                <a:gd name="T32" fmla="*/ 0 w 79"/>
                <a:gd name="T33" fmla="*/ 40 h 79"/>
                <a:gd name="T34" fmla="*/ 12 w 79"/>
                <a:gd name="T35" fmla="*/ 51 h 79"/>
                <a:gd name="T36" fmla="*/ 12 w 79"/>
                <a:gd name="T37" fmla="*/ 51 h 79"/>
                <a:gd name="T38" fmla="*/ 23 w 79"/>
                <a:gd name="T39" fmla="*/ 44 h 79"/>
                <a:gd name="T40" fmla="*/ 35 w 79"/>
                <a:gd name="T41" fmla="*/ 44 h 79"/>
                <a:gd name="T42" fmla="*/ 35 w 79"/>
                <a:gd name="T43" fmla="*/ 56 h 79"/>
                <a:gd name="T44" fmla="*/ 28 w 79"/>
                <a:gd name="T45" fmla="*/ 67 h 79"/>
                <a:gd name="T46" fmla="*/ 28 w 79"/>
                <a:gd name="T47" fmla="*/ 67 h 79"/>
                <a:gd name="T48" fmla="*/ 40 w 79"/>
                <a:gd name="T49" fmla="*/ 79 h 79"/>
                <a:gd name="T50" fmla="*/ 51 w 79"/>
                <a:gd name="T51" fmla="*/ 67 h 79"/>
                <a:gd name="T52" fmla="*/ 51 w 79"/>
                <a:gd name="T53" fmla="*/ 67 h 79"/>
                <a:gd name="T54" fmla="*/ 44 w 79"/>
                <a:gd name="T55" fmla="*/ 56 h 79"/>
                <a:gd name="T56" fmla="*/ 44 w 79"/>
                <a:gd name="T57" fmla="*/ 44 h 79"/>
                <a:gd name="T58" fmla="*/ 56 w 79"/>
                <a:gd name="T59" fmla="*/ 44 h 79"/>
                <a:gd name="T60" fmla="*/ 67 w 79"/>
                <a:gd name="T61" fmla="*/ 51 h 79"/>
                <a:gd name="T62" fmla="*/ 67 w 79"/>
                <a:gd name="T63" fmla="*/ 51 h 79"/>
                <a:gd name="T64" fmla="*/ 79 w 79"/>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9">
                  <a:moveTo>
                    <a:pt x="79" y="40"/>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40"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40"/>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40"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Freeform 185"/>
            <p:cNvSpPr>
              <a:spLocks/>
            </p:cNvSpPr>
            <p:nvPr/>
          </p:nvSpPr>
          <p:spPr bwMode="auto">
            <a:xfrm>
              <a:off x="6464300" y="1801813"/>
              <a:ext cx="63500" cy="63500"/>
            </a:xfrm>
            <a:custGeom>
              <a:avLst/>
              <a:gdLst>
                <a:gd name="T0" fmla="*/ 78 w 78"/>
                <a:gd name="T1" fmla="*/ 40 h 79"/>
                <a:gd name="T2" fmla="*/ 66 w 78"/>
                <a:gd name="T3" fmla="*/ 28 h 79"/>
                <a:gd name="T4" fmla="*/ 66 w 78"/>
                <a:gd name="T5" fmla="*/ 28 h 79"/>
                <a:gd name="T6" fmla="*/ 56 w 78"/>
                <a:gd name="T7" fmla="*/ 35 h 79"/>
                <a:gd name="T8" fmla="*/ 43 w 78"/>
                <a:gd name="T9" fmla="*/ 35 h 79"/>
                <a:gd name="T10" fmla="*/ 43 w 78"/>
                <a:gd name="T11" fmla="*/ 23 h 79"/>
                <a:gd name="T12" fmla="*/ 51 w 78"/>
                <a:gd name="T13" fmla="*/ 12 h 79"/>
                <a:gd name="T14" fmla="*/ 51 w 78"/>
                <a:gd name="T15" fmla="*/ 12 h 79"/>
                <a:gd name="T16" fmla="*/ 39 w 78"/>
                <a:gd name="T17" fmla="*/ 0 h 79"/>
                <a:gd name="T18" fmla="*/ 27 w 78"/>
                <a:gd name="T19" fmla="*/ 12 h 79"/>
                <a:gd name="T20" fmla="*/ 27 w 78"/>
                <a:gd name="T21" fmla="*/ 12 h 79"/>
                <a:gd name="T22" fmla="*/ 34 w 78"/>
                <a:gd name="T23" fmla="*/ 23 h 79"/>
                <a:gd name="T24" fmla="*/ 34 w 78"/>
                <a:gd name="T25" fmla="*/ 35 h 79"/>
                <a:gd name="T26" fmla="*/ 22 w 78"/>
                <a:gd name="T27" fmla="*/ 35 h 79"/>
                <a:gd name="T28" fmla="*/ 11 w 78"/>
                <a:gd name="T29" fmla="*/ 28 h 79"/>
                <a:gd name="T30" fmla="*/ 11 w 78"/>
                <a:gd name="T31" fmla="*/ 28 h 79"/>
                <a:gd name="T32" fmla="*/ 0 w 78"/>
                <a:gd name="T33" fmla="*/ 40 h 79"/>
                <a:gd name="T34" fmla="*/ 11 w 78"/>
                <a:gd name="T35" fmla="*/ 51 h 79"/>
                <a:gd name="T36" fmla="*/ 11 w 78"/>
                <a:gd name="T37" fmla="*/ 51 h 79"/>
                <a:gd name="T38" fmla="*/ 22 w 78"/>
                <a:gd name="T39" fmla="*/ 44 h 79"/>
                <a:gd name="T40" fmla="*/ 34 w 78"/>
                <a:gd name="T41" fmla="*/ 44 h 79"/>
                <a:gd name="T42" fmla="*/ 34 w 78"/>
                <a:gd name="T43" fmla="*/ 56 h 79"/>
                <a:gd name="T44" fmla="*/ 27 w 78"/>
                <a:gd name="T45" fmla="*/ 67 h 79"/>
                <a:gd name="T46" fmla="*/ 27 w 78"/>
                <a:gd name="T47" fmla="*/ 67 h 79"/>
                <a:gd name="T48" fmla="*/ 39 w 78"/>
                <a:gd name="T49" fmla="*/ 79 h 79"/>
                <a:gd name="T50" fmla="*/ 51 w 78"/>
                <a:gd name="T51" fmla="*/ 67 h 79"/>
                <a:gd name="T52" fmla="*/ 51 w 78"/>
                <a:gd name="T53" fmla="*/ 67 h 79"/>
                <a:gd name="T54" fmla="*/ 43 w 78"/>
                <a:gd name="T55" fmla="*/ 56 h 79"/>
                <a:gd name="T56" fmla="*/ 43 w 78"/>
                <a:gd name="T57" fmla="*/ 44 h 79"/>
                <a:gd name="T58" fmla="*/ 56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1"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40"/>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9"/>
                    <a:pt x="39" y="79"/>
                  </a:cubicBezTo>
                  <a:cubicBezTo>
                    <a:pt x="45" y="79"/>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1"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Freeform 186"/>
            <p:cNvSpPr>
              <a:spLocks/>
            </p:cNvSpPr>
            <p:nvPr/>
          </p:nvSpPr>
          <p:spPr bwMode="auto">
            <a:xfrm>
              <a:off x="6588125" y="1801813"/>
              <a:ext cx="63500" cy="63500"/>
            </a:xfrm>
            <a:custGeom>
              <a:avLst/>
              <a:gdLst>
                <a:gd name="T0" fmla="*/ 78 w 78"/>
                <a:gd name="T1" fmla="*/ 40 h 79"/>
                <a:gd name="T2" fmla="*/ 67 w 78"/>
                <a:gd name="T3" fmla="*/ 28 h 79"/>
                <a:gd name="T4" fmla="*/ 67 w 78"/>
                <a:gd name="T5" fmla="*/ 28 h 79"/>
                <a:gd name="T6" fmla="*/ 56 w 78"/>
                <a:gd name="T7" fmla="*/ 35 h 79"/>
                <a:gd name="T8" fmla="*/ 44 w 78"/>
                <a:gd name="T9" fmla="*/ 35 h 79"/>
                <a:gd name="T10" fmla="*/ 44 w 78"/>
                <a:gd name="T11" fmla="*/ 23 h 79"/>
                <a:gd name="T12" fmla="*/ 51 w 78"/>
                <a:gd name="T13" fmla="*/ 12 h 79"/>
                <a:gd name="T14" fmla="*/ 51 w 78"/>
                <a:gd name="T15" fmla="*/ 12 h 79"/>
                <a:gd name="T16" fmla="*/ 39 w 78"/>
                <a:gd name="T17" fmla="*/ 0 h 79"/>
                <a:gd name="T18" fmla="*/ 28 w 78"/>
                <a:gd name="T19" fmla="*/ 12 h 79"/>
                <a:gd name="T20" fmla="*/ 28 w 78"/>
                <a:gd name="T21" fmla="*/ 12 h 79"/>
                <a:gd name="T22" fmla="*/ 35 w 78"/>
                <a:gd name="T23" fmla="*/ 23 h 79"/>
                <a:gd name="T24" fmla="*/ 35 w 78"/>
                <a:gd name="T25" fmla="*/ 35 h 79"/>
                <a:gd name="T26" fmla="*/ 22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2 w 78"/>
                <a:gd name="T39" fmla="*/ 44 h 79"/>
                <a:gd name="T40" fmla="*/ 35 w 78"/>
                <a:gd name="T41" fmla="*/ 44 h 79"/>
                <a:gd name="T42" fmla="*/ 35 w 78"/>
                <a:gd name="T43" fmla="*/ 56 h 79"/>
                <a:gd name="T44" fmla="*/ 28 w 78"/>
                <a:gd name="T45" fmla="*/ 67 h 79"/>
                <a:gd name="T46" fmla="*/ 28 w 78"/>
                <a:gd name="T47" fmla="*/ 67 h 79"/>
                <a:gd name="T48" fmla="*/ 39 w 78"/>
                <a:gd name="T49" fmla="*/ 79 h 79"/>
                <a:gd name="T50" fmla="*/ 51 w 78"/>
                <a:gd name="T51" fmla="*/ 67 h 79"/>
                <a:gd name="T52" fmla="*/ 51 w 78"/>
                <a:gd name="T53" fmla="*/ 67 h 79"/>
                <a:gd name="T54" fmla="*/ 44 w 78"/>
                <a:gd name="T55" fmla="*/ 56 h 79"/>
                <a:gd name="T56" fmla="*/ 44 w 78"/>
                <a:gd name="T57" fmla="*/ 44 h 79"/>
                <a:gd name="T58" fmla="*/ 56 w 78"/>
                <a:gd name="T59" fmla="*/ 44 h 79"/>
                <a:gd name="T60" fmla="*/ 67 w 78"/>
                <a:gd name="T61" fmla="*/ 51 h 79"/>
                <a:gd name="T62" fmla="*/ 67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0" y="21"/>
                    <a:pt x="35" y="23"/>
                  </a:cubicBezTo>
                  <a:cubicBezTo>
                    <a:pt x="35" y="35"/>
                    <a:pt x="35" y="35"/>
                    <a:pt x="35" y="35"/>
                  </a:cubicBezTo>
                  <a:cubicBezTo>
                    <a:pt x="22" y="35"/>
                    <a:pt x="22" y="35"/>
                    <a:pt x="22" y="35"/>
                  </a:cubicBezTo>
                  <a:cubicBezTo>
                    <a:pt x="21" y="31"/>
                    <a:pt x="17"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7" y="51"/>
                    <a:pt x="21" y="48"/>
                    <a:pt x="22" y="44"/>
                  </a:cubicBezTo>
                  <a:cubicBezTo>
                    <a:pt x="35" y="44"/>
                    <a:pt x="35" y="44"/>
                    <a:pt x="35" y="44"/>
                  </a:cubicBezTo>
                  <a:cubicBezTo>
                    <a:pt x="35" y="56"/>
                    <a:pt x="35" y="56"/>
                    <a:pt x="35" y="56"/>
                  </a:cubicBezTo>
                  <a:cubicBezTo>
                    <a:pt x="30" y="58"/>
                    <a:pt x="28" y="62"/>
                    <a:pt x="28" y="67"/>
                  </a:cubicBezTo>
                  <a:cubicBezTo>
                    <a:pt x="28" y="67"/>
                    <a:pt x="28" y="67"/>
                    <a:pt x="28" y="67"/>
                  </a:cubicBezTo>
                  <a:cubicBezTo>
                    <a:pt x="28" y="73"/>
                    <a:pt x="33" y="79"/>
                    <a:pt x="39"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Freeform 187"/>
            <p:cNvSpPr>
              <a:spLocks/>
            </p:cNvSpPr>
            <p:nvPr/>
          </p:nvSpPr>
          <p:spPr bwMode="auto">
            <a:xfrm>
              <a:off x="6711950" y="1801813"/>
              <a:ext cx="63500" cy="63500"/>
            </a:xfrm>
            <a:custGeom>
              <a:avLst/>
              <a:gdLst>
                <a:gd name="T0" fmla="*/ 79 w 79"/>
                <a:gd name="T1" fmla="*/ 40 h 79"/>
                <a:gd name="T2" fmla="*/ 67 w 79"/>
                <a:gd name="T3" fmla="*/ 28 h 79"/>
                <a:gd name="T4" fmla="*/ 67 w 79"/>
                <a:gd name="T5" fmla="*/ 28 h 79"/>
                <a:gd name="T6" fmla="*/ 56 w 79"/>
                <a:gd name="T7" fmla="*/ 35 h 79"/>
                <a:gd name="T8" fmla="*/ 44 w 79"/>
                <a:gd name="T9" fmla="*/ 35 h 79"/>
                <a:gd name="T10" fmla="*/ 44 w 79"/>
                <a:gd name="T11" fmla="*/ 23 h 79"/>
                <a:gd name="T12" fmla="*/ 51 w 79"/>
                <a:gd name="T13" fmla="*/ 12 h 79"/>
                <a:gd name="T14" fmla="*/ 51 w 79"/>
                <a:gd name="T15" fmla="*/ 12 h 79"/>
                <a:gd name="T16" fmla="*/ 39 w 79"/>
                <a:gd name="T17" fmla="*/ 0 h 79"/>
                <a:gd name="T18" fmla="*/ 28 w 79"/>
                <a:gd name="T19" fmla="*/ 12 h 79"/>
                <a:gd name="T20" fmla="*/ 28 w 79"/>
                <a:gd name="T21" fmla="*/ 12 h 79"/>
                <a:gd name="T22" fmla="*/ 35 w 79"/>
                <a:gd name="T23" fmla="*/ 23 h 79"/>
                <a:gd name="T24" fmla="*/ 35 w 79"/>
                <a:gd name="T25" fmla="*/ 35 h 79"/>
                <a:gd name="T26" fmla="*/ 23 w 79"/>
                <a:gd name="T27" fmla="*/ 35 h 79"/>
                <a:gd name="T28" fmla="*/ 12 w 79"/>
                <a:gd name="T29" fmla="*/ 28 h 79"/>
                <a:gd name="T30" fmla="*/ 12 w 79"/>
                <a:gd name="T31" fmla="*/ 28 h 79"/>
                <a:gd name="T32" fmla="*/ 0 w 79"/>
                <a:gd name="T33" fmla="*/ 40 h 79"/>
                <a:gd name="T34" fmla="*/ 12 w 79"/>
                <a:gd name="T35" fmla="*/ 51 h 79"/>
                <a:gd name="T36" fmla="*/ 12 w 79"/>
                <a:gd name="T37" fmla="*/ 51 h 79"/>
                <a:gd name="T38" fmla="*/ 23 w 79"/>
                <a:gd name="T39" fmla="*/ 44 h 79"/>
                <a:gd name="T40" fmla="*/ 35 w 79"/>
                <a:gd name="T41" fmla="*/ 44 h 79"/>
                <a:gd name="T42" fmla="*/ 35 w 79"/>
                <a:gd name="T43" fmla="*/ 56 h 79"/>
                <a:gd name="T44" fmla="*/ 28 w 79"/>
                <a:gd name="T45" fmla="*/ 67 h 79"/>
                <a:gd name="T46" fmla="*/ 28 w 79"/>
                <a:gd name="T47" fmla="*/ 67 h 79"/>
                <a:gd name="T48" fmla="*/ 39 w 79"/>
                <a:gd name="T49" fmla="*/ 79 h 79"/>
                <a:gd name="T50" fmla="*/ 51 w 79"/>
                <a:gd name="T51" fmla="*/ 67 h 79"/>
                <a:gd name="T52" fmla="*/ 51 w 79"/>
                <a:gd name="T53" fmla="*/ 67 h 79"/>
                <a:gd name="T54" fmla="*/ 44 w 79"/>
                <a:gd name="T55" fmla="*/ 56 h 79"/>
                <a:gd name="T56" fmla="*/ 44 w 79"/>
                <a:gd name="T57" fmla="*/ 44 h 79"/>
                <a:gd name="T58" fmla="*/ 56 w 79"/>
                <a:gd name="T59" fmla="*/ 44 h 79"/>
                <a:gd name="T60" fmla="*/ 67 w 79"/>
                <a:gd name="T61" fmla="*/ 51 h 79"/>
                <a:gd name="T62" fmla="*/ 67 w 79"/>
                <a:gd name="T63" fmla="*/ 51 h 79"/>
                <a:gd name="T64" fmla="*/ 79 w 79"/>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9">
                  <a:moveTo>
                    <a:pt x="79" y="40"/>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40"/>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39"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Freeform 188"/>
            <p:cNvSpPr>
              <a:spLocks/>
            </p:cNvSpPr>
            <p:nvPr/>
          </p:nvSpPr>
          <p:spPr bwMode="auto">
            <a:xfrm>
              <a:off x="6835775" y="1801813"/>
              <a:ext cx="63500" cy="63500"/>
            </a:xfrm>
            <a:custGeom>
              <a:avLst/>
              <a:gdLst>
                <a:gd name="T0" fmla="*/ 78 w 78"/>
                <a:gd name="T1" fmla="*/ 40 h 79"/>
                <a:gd name="T2" fmla="*/ 66 w 78"/>
                <a:gd name="T3" fmla="*/ 28 h 79"/>
                <a:gd name="T4" fmla="*/ 66 w 78"/>
                <a:gd name="T5" fmla="*/ 28 h 79"/>
                <a:gd name="T6" fmla="*/ 55 w 78"/>
                <a:gd name="T7" fmla="*/ 35 h 79"/>
                <a:gd name="T8" fmla="*/ 43 w 78"/>
                <a:gd name="T9" fmla="*/ 35 h 79"/>
                <a:gd name="T10" fmla="*/ 43 w 78"/>
                <a:gd name="T11" fmla="*/ 23 h 79"/>
                <a:gd name="T12" fmla="*/ 50 w 78"/>
                <a:gd name="T13" fmla="*/ 12 h 79"/>
                <a:gd name="T14" fmla="*/ 50 w 78"/>
                <a:gd name="T15" fmla="*/ 12 h 79"/>
                <a:gd name="T16" fmla="*/ 39 w 78"/>
                <a:gd name="T17" fmla="*/ 0 h 79"/>
                <a:gd name="T18" fmla="*/ 27 w 78"/>
                <a:gd name="T19" fmla="*/ 12 h 79"/>
                <a:gd name="T20" fmla="*/ 27 w 78"/>
                <a:gd name="T21" fmla="*/ 12 h 79"/>
                <a:gd name="T22" fmla="*/ 34 w 78"/>
                <a:gd name="T23" fmla="*/ 23 h 79"/>
                <a:gd name="T24" fmla="*/ 34 w 78"/>
                <a:gd name="T25" fmla="*/ 35 h 79"/>
                <a:gd name="T26" fmla="*/ 22 w 78"/>
                <a:gd name="T27" fmla="*/ 35 h 79"/>
                <a:gd name="T28" fmla="*/ 11 w 78"/>
                <a:gd name="T29" fmla="*/ 28 h 79"/>
                <a:gd name="T30" fmla="*/ 11 w 78"/>
                <a:gd name="T31" fmla="*/ 28 h 79"/>
                <a:gd name="T32" fmla="*/ 0 w 78"/>
                <a:gd name="T33" fmla="*/ 40 h 79"/>
                <a:gd name="T34" fmla="*/ 11 w 78"/>
                <a:gd name="T35" fmla="*/ 51 h 79"/>
                <a:gd name="T36" fmla="*/ 11 w 78"/>
                <a:gd name="T37" fmla="*/ 51 h 79"/>
                <a:gd name="T38" fmla="*/ 22 w 78"/>
                <a:gd name="T39" fmla="*/ 44 h 79"/>
                <a:gd name="T40" fmla="*/ 34 w 78"/>
                <a:gd name="T41" fmla="*/ 44 h 79"/>
                <a:gd name="T42" fmla="*/ 34 w 78"/>
                <a:gd name="T43" fmla="*/ 56 h 79"/>
                <a:gd name="T44" fmla="*/ 27 w 78"/>
                <a:gd name="T45" fmla="*/ 67 h 79"/>
                <a:gd name="T46" fmla="*/ 27 w 78"/>
                <a:gd name="T47" fmla="*/ 67 h 79"/>
                <a:gd name="T48" fmla="*/ 39 w 78"/>
                <a:gd name="T49" fmla="*/ 79 h 79"/>
                <a:gd name="T50" fmla="*/ 50 w 78"/>
                <a:gd name="T51" fmla="*/ 67 h 79"/>
                <a:gd name="T52" fmla="*/ 50 w 78"/>
                <a:gd name="T53" fmla="*/ 67 h 79"/>
                <a:gd name="T54" fmla="*/ 43 w 78"/>
                <a:gd name="T55" fmla="*/ 56 h 79"/>
                <a:gd name="T56" fmla="*/ 43 w 78"/>
                <a:gd name="T57" fmla="*/ 44 h 79"/>
                <a:gd name="T58" fmla="*/ 55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40"/>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9"/>
                    <a:pt x="39" y="79"/>
                  </a:cubicBezTo>
                  <a:cubicBezTo>
                    <a:pt x="45" y="79"/>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Freeform 189"/>
            <p:cNvSpPr>
              <a:spLocks/>
            </p:cNvSpPr>
            <p:nvPr/>
          </p:nvSpPr>
          <p:spPr bwMode="auto">
            <a:xfrm>
              <a:off x="6959600" y="1801813"/>
              <a:ext cx="63500" cy="63500"/>
            </a:xfrm>
            <a:custGeom>
              <a:avLst/>
              <a:gdLst>
                <a:gd name="T0" fmla="*/ 78 w 78"/>
                <a:gd name="T1" fmla="*/ 40 h 79"/>
                <a:gd name="T2" fmla="*/ 67 w 78"/>
                <a:gd name="T3" fmla="*/ 28 h 79"/>
                <a:gd name="T4" fmla="*/ 67 w 78"/>
                <a:gd name="T5" fmla="*/ 28 h 79"/>
                <a:gd name="T6" fmla="*/ 56 w 78"/>
                <a:gd name="T7" fmla="*/ 35 h 79"/>
                <a:gd name="T8" fmla="*/ 44 w 78"/>
                <a:gd name="T9" fmla="*/ 35 h 79"/>
                <a:gd name="T10" fmla="*/ 44 w 78"/>
                <a:gd name="T11" fmla="*/ 23 h 79"/>
                <a:gd name="T12" fmla="*/ 51 w 78"/>
                <a:gd name="T13" fmla="*/ 12 h 79"/>
                <a:gd name="T14" fmla="*/ 51 w 78"/>
                <a:gd name="T15" fmla="*/ 12 h 79"/>
                <a:gd name="T16" fmla="*/ 39 w 78"/>
                <a:gd name="T17" fmla="*/ 0 h 79"/>
                <a:gd name="T18" fmla="*/ 27 w 78"/>
                <a:gd name="T19" fmla="*/ 12 h 79"/>
                <a:gd name="T20" fmla="*/ 27 w 78"/>
                <a:gd name="T21" fmla="*/ 12 h 79"/>
                <a:gd name="T22" fmla="*/ 35 w 78"/>
                <a:gd name="T23" fmla="*/ 23 h 79"/>
                <a:gd name="T24" fmla="*/ 35 w 78"/>
                <a:gd name="T25" fmla="*/ 35 h 79"/>
                <a:gd name="T26" fmla="*/ 22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2 w 78"/>
                <a:gd name="T39" fmla="*/ 44 h 79"/>
                <a:gd name="T40" fmla="*/ 35 w 78"/>
                <a:gd name="T41" fmla="*/ 44 h 79"/>
                <a:gd name="T42" fmla="*/ 35 w 78"/>
                <a:gd name="T43" fmla="*/ 56 h 79"/>
                <a:gd name="T44" fmla="*/ 27 w 78"/>
                <a:gd name="T45" fmla="*/ 67 h 79"/>
                <a:gd name="T46" fmla="*/ 27 w 78"/>
                <a:gd name="T47" fmla="*/ 67 h 79"/>
                <a:gd name="T48" fmla="*/ 39 w 78"/>
                <a:gd name="T49" fmla="*/ 79 h 79"/>
                <a:gd name="T50" fmla="*/ 51 w 78"/>
                <a:gd name="T51" fmla="*/ 67 h 79"/>
                <a:gd name="T52" fmla="*/ 51 w 78"/>
                <a:gd name="T53" fmla="*/ 67 h 79"/>
                <a:gd name="T54" fmla="*/ 44 w 78"/>
                <a:gd name="T55" fmla="*/ 56 h 79"/>
                <a:gd name="T56" fmla="*/ 44 w 78"/>
                <a:gd name="T57" fmla="*/ 44 h 79"/>
                <a:gd name="T58" fmla="*/ 56 w 78"/>
                <a:gd name="T59" fmla="*/ 44 h 79"/>
                <a:gd name="T60" fmla="*/ 67 w 78"/>
                <a:gd name="T61" fmla="*/ 51 h 79"/>
                <a:gd name="T62" fmla="*/ 67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9"/>
                    <a:pt x="39" y="79"/>
                  </a:cubicBezTo>
                  <a:cubicBezTo>
                    <a:pt x="45"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Freeform 190"/>
            <p:cNvSpPr>
              <a:spLocks/>
            </p:cNvSpPr>
            <p:nvPr/>
          </p:nvSpPr>
          <p:spPr bwMode="auto">
            <a:xfrm>
              <a:off x="7083425" y="1801813"/>
              <a:ext cx="61913" cy="63500"/>
            </a:xfrm>
            <a:custGeom>
              <a:avLst/>
              <a:gdLst>
                <a:gd name="T0" fmla="*/ 78 w 78"/>
                <a:gd name="T1" fmla="*/ 40 h 79"/>
                <a:gd name="T2" fmla="*/ 67 w 78"/>
                <a:gd name="T3" fmla="*/ 28 h 79"/>
                <a:gd name="T4" fmla="*/ 67 w 78"/>
                <a:gd name="T5" fmla="*/ 28 h 79"/>
                <a:gd name="T6" fmla="*/ 56 w 78"/>
                <a:gd name="T7" fmla="*/ 35 h 79"/>
                <a:gd name="T8" fmla="*/ 44 w 78"/>
                <a:gd name="T9" fmla="*/ 35 h 79"/>
                <a:gd name="T10" fmla="*/ 44 w 78"/>
                <a:gd name="T11" fmla="*/ 23 h 79"/>
                <a:gd name="T12" fmla="*/ 51 w 78"/>
                <a:gd name="T13" fmla="*/ 12 h 79"/>
                <a:gd name="T14" fmla="*/ 51 w 78"/>
                <a:gd name="T15" fmla="*/ 12 h 79"/>
                <a:gd name="T16" fmla="*/ 39 w 78"/>
                <a:gd name="T17" fmla="*/ 0 h 79"/>
                <a:gd name="T18" fmla="*/ 28 w 78"/>
                <a:gd name="T19" fmla="*/ 12 h 79"/>
                <a:gd name="T20" fmla="*/ 28 w 78"/>
                <a:gd name="T21" fmla="*/ 12 h 79"/>
                <a:gd name="T22" fmla="*/ 35 w 78"/>
                <a:gd name="T23" fmla="*/ 23 h 79"/>
                <a:gd name="T24" fmla="*/ 35 w 78"/>
                <a:gd name="T25" fmla="*/ 35 h 79"/>
                <a:gd name="T26" fmla="*/ 23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3 w 78"/>
                <a:gd name="T39" fmla="*/ 44 h 79"/>
                <a:gd name="T40" fmla="*/ 35 w 78"/>
                <a:gd name="T41" fmla="*/ 44 h 79"/>
                <a:gd name="T42" fmla="*/ 35 w 78"/>
                <a:gd name="T43" fmla="*/ 56 h 79"/>
                <a:gd name="T44" fmla="*/ 28 w 78"/>
                <a:gd name="T45" fmla="*/ 67 h 79"/>
                <a:gd name="T46" fmla="*/ 28 w 78"/>
                <a:gd name="T47" fmla="*/ 67 h 79"/>
                <a:gd name="T48" fmla="*/ 39 w 78"/>
                <a:gd name="T49" fmla="*/ 79 h 79"/>
                <a:gd name="T50" fmla="*/ 51 w 78"/>
                <a:gd name="T51" fmla="*/ 67 h 79"/>
                <a:gd name="T52" fmla="*/ 51 w 78"/>
                <a:gd name="T53" fmla="*/ 67 h 79"/>
                <a:gd name="T54" fmla="*/ 44 w 78"/>
                <a:gd name="T55" fmla="*/ 56 h 79"/>
                <a:gd name="T56" fmla="*/ 44 w 78"/>
                <a:gd name="T57" fmla="*/ 44 h 79"/>
                <a:gd name="T58" fmla="*/ 56 w 78"/>
                <a:gd name="T59" fmla="*/ 44 h 79"/>
                <a:gd name="T60" fmla="*/ 67 w 78"/>
                <a:gd name="T61" fmla="*/ 51 h 79"/>
                <a:gd name="T62" fmla="*/ 67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40"/>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39"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Freeform 191"/>
            <p:cNvSpPr>
              <a:spLocks/>
            </p:cNvSpPr>
            <p:nvPr/>
          </p:nvSpPr>
          <p:spPr bwMode="auto">
            <a:xfrm>
              <a:off x="7207250" y="1801813"/>
              <a:ext cx="63500" cy="63500"/>
            </a:xfrm>
            <a:custGeom>
              <a:avLst/>
              <a:gdLst>
                <a:gd name="T0" fmla="*/ 78 w 78"/>
                <a:gd name="T1" fmla="*/ 40 h 79"/>
                <a:gd name="T2" fmla="*/ 66 w 78"/>
                <a:gd name="T3" fmla="*/ 28 h 79"/>
                <a:gd name="T4" fmla="*/ 66 w 78"/>
                <a:gd name="T5" fmla="*/ 28 h 79"/>
                <a:gd name="T6" fmla="*/ 55 w 78"/>
                <a:gd name="T7" fmla="*/ 35 h 79"/>
                <a:gd name="T8" fmla="*/ 43 w 78"/>
                <a:gd name="T9" fmla="*/ 35 h 79"/>
                <a:gd name="T10" fmla="*/ 43 w 78"/>
                <a:gd name="T11" fmla="*/ 23 h 79"/>
                <a:gd name="T12" fmla="*/ 50 w 78"/>
                <a:gd name="T13" fmla="*/ 12 h 79"/>
                <a:gd name="T14" fmla="*/ 50 w 78"/>
                <a:gd name="T15" fmla="*/ 12 h 79"/>
                <a:gd name="T16" fmla="*/ 39 w 78"/>
                <a:gd name="T17" fmla="*/ 0 h 79"/>
                <a:gd name="T18" fmla="*/ 27 w 78"/>
                <a:gd name="T19" fmla="*/ 12 h 79"/>
                <a:gd name="T20" fmla="*/ 27 w 78"/>
                <a:gd name="T21" fmla="*/ 12 h 79"/>
                <a:gd name="T22" fmla="*/ 34 w 78"/>
                <a:gd name="T23" fmla="*/ 23 h 79"/>
                <a:gd name="T24" fmla="*/ 34 w 78"/>
                <a:gd name="T25" fmla="*/ 35 h 79"/>
                <a:gd name="T26" fmla="*/ 22 w 78"/>
                <a:gd name="T27" fmla="*/ 35 h 79"/>
                <a:gd name="T28" fmla="*/ 11 w 78"/>
                <a:gd name="T29" fmla="*/ 28 h 79"/>
                <a:gd name="T30" fmla="*/ 11 w 78"/>
                <a:gd name="T31" fmla="*/ 28 h 79"/>
                <a:gd name="T32" fmla="*/ 0 w 78"/>
                <a:gd name="T33" fmla="*/ 40 h 79"/>
                <a:gd name="T34" fmla="*/ 11 w 78"/>
                <a:gd name="T35" fmla="*/ 51 h 79"/>
                <a:gd name="T36" fmla="*/ 11 w 78"/>
                <a:gd name="T37" fmla="*/ 51 h 79"/>
                <a:gd name="T38" fmla="*/ 22 w 78"/>
                <a:gd name="T39" fmla="*/ 44 h 79"/>
                <a:gd name="T40" fmla="*/ 34 w 78"/>
                <a:gd name="T41" fmla="*/ 44 h 79"/>
                <a:gd name="T42" fmla="*/ 34 w 78"/>
                <a:gd name="T43" fmla="*/ 56 h 79"/>
                <a:gd name="T44" fmla="*/ 27 w 78"/>
                <a:gd name="T45" fmla="*/ 67 h 79"/>
                <a:gd name="T46" fmla="*/ 27 w 78"/>
                <a:gd name="T47" fmla="*/ 67 h 79"/>
                <a:gd name="T48" fmla="*/ 39 w 78"/>
                <a:gd name="T49" fmla="*/ 79 h 79"/>
                <a:gd name="T50" fmla="*/ 50 w 78"/>
                <a:gd name="T51" fmla="*/ 67 h 79"/>
                <a:gd name="T52" fmla="*/ 50 w 78"/>
                <a:gd name="T53" fmla="*/ 67 h 79"/>
                <a:gd name="T54" fmla="*/ 43 w 78"/>
                <a:gd name="T55" fmla="*/ 56 h 79"/>
                <a:gd name="T56" fmla="*/ 43 w 78"/>
                <a:gd name="T57" fmla="*/ 44 h 79"/>
                <a:gd name="T58" fmla="*/ 55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1" y="28"/>
                    <a:pt x="57" y="31"/>
                    <a:pt x="55" y="35"/>
                  </a:cubicBezTo>
                  <a:cubicBezTo>
                    <a:pt x="43" y="35"/>
                    <a:pt x="43" y="35"/>
                    <a:pt x="43" y="35"/>
                  </a:cubicBezTo>
                  <a:cubicBezTo>
                    <a:pt x="43" y="23"/>
                    <a:pt x="43" y="23"/>
                    <a:pt x="43" y="23"/>
                  </a:cubicBezTo>
                  <a:cubicBezTo>
                    <a:pt x="47" y="21"/>
                    <a:pt x="50" y="17"/>
                    <a:pt x="50" y="12"/>
                  </a:cubicBezTo>
                  <a:cubicBezTo>
                    <a:pt x="50" y="12"/>
                    <a:pt x="50" y="12"/>
                    <a:pt x="50" y="12"/>
                  </a:cubicBezTo>
                  <a:cubicBezTo>
                    <a:pt x="50" y="6"/>
                    <a:pt x="45" y="0"/>
                    <a:pt x="39" y="0"/>
                  </a:cubicBezTo>
                  <a:cubicBezTo>
                    <a:pt x="32" y="0"/>
                    <a:pt x="27" y="6"/>
                    <a:pt x="27" y="12"/>
                  </a:cubicBezTo>
                  <a:cubicBezTo>
                    <a:pt x="27" y="12"/>
                    <a:pt x="27" y="12"/>
                    <a:pt x="27" y="12"/>
                  </a:cubicBezTo>
                  <a:cubicBezTo>
                    <a:pt x="27" y="17"/>
                    <a:pt x="30" y="21"/>
                    <a:pt x="34" y="23"/>
                  </a:cubicBezTo>
                  <a:cubicBezTo>
                    <a:pt x="34" y="35"/>
                    <a:pt x="34" y="35"/>
                    <a:pt x="34" y="35"/>
                  </a:cubicBezTo>
                  <a:cubicBezTo>
                    <a:pt x="22" y="35"/>
                    <a:pt x="22" y="35"/>
                    <a:pt x="22" y="35"/>
                  </a:cubicBezTo>
                  <a:cubicBezTo>
                    <a:pt x="20" y="31"/>
                    <a:pt x="16" y="28"/>
                    <a:pt x="11" y="28"/>
                  </a:cubicBezTo>
                  <a:cubicBezTo>
                    <a:pt x="11" y="28"/>
                    <a:pt x="11" y="28"/>
                    <a:pt x="11" y="28"/>
                  </a:cubicBezTo>
                  <a:cubicBezTo>
                    <a:pt x="5" y="28"/>
                    <a:pt x="0" y="33"/>
                    <a:pt x="0" y="40"/>
                  </a:cubicBezTo>
                  <a:cubicBezTo>
                    <a:pt x="0" y="46"/>
                    <a:pt x="5" y="51"/>
                    <a:pt x="11" y="51"/>
                  </a:cubicBezTo>
                  <a:cubicBezTo>
                    <a:pt x="11" y="51"/>
                    <a:pt x="11" y="51"/>
                    <a:pt x="11" y="51"/>
                  </a:cubicBezTo>
                  <a:cubicBezTo>
                    <a:pt x="16" y="51"/>
                    <a:pt x="20" y="48"/>
                    <a:pt x="22" y="44"/>
                  </a:cubicBezTo>
                  <a:cubicBezTo>
                    <a:pt x="34" y="44"/>
                    <a:pt x="34" y="44"/>
                    <a:pt x="34" y="44"/>
                  </a:cubicBezTo>
                  <a:cubicBezTo>
                    <a:pt x="34" y="56"/>
                    <a:pt x="34" y="56"/>
                    <a:pt x="34" y="56"/>
                  </a:cubicBezTo>
                  <a:cubicBezTo>
                    <a:pt x="30" y="58"/>
                    <a:pt x="27" y="62"/>
                    <a:pt x="27" y="67"/>
                  </a:cubicBezTo>
                  <a:cubicBezTo>
                    <a:pt x="27" y="67"/>
                    <a:pt x="27" y="67"/>
                    <a:pt x="27" y="67"/>
                  </a:cubicBezTo>
                  <a:cubicBezTo>
                    <a:pt x="27" y="73"/>
                    <a:pt x="32" y="79"/>
                    <a:pt x="39" y="79"/>
                  </a:cubicBezTo>
                  <a:cubicBezTo>
                    <a:pt x="45" y="79"/>
                    <a:pt x="50" y="73"/>
                    <a:pt x="50" y="67"/>
                  </a:cubicBezTo>
                  <a:cubicBezTo>
                    <a:pt x="50" y="67"/>
                    <a:pt x="50" y="67"/>
                    <a:pt x="50" y="67"/>
                  </a:cubicBezTo>
                  <a:cubicBezTo>
                    <a:pt x="50" y="62"/>
                    <a:pt x="47" y="58"/>
                    <a:pt x="43" y="56"/>
                  </a:cubicBezTo>
                  <a:cubicBezTo>
                    <a:pt x="43" y="44"/>
                    <a:pt x="43" y="44"/>
                    <a:pt x="43" y="44"/>
                  </a:cubicBezTo>
                  <a:cubicBezTo>
                    <a:pt x="55" y="44"/>
                    <a:pt x="55" y="44"/>
                    <a:pt x="55" y="44"/>
                  </a:cubicBezTo>
                  <a:cubicBezTo>
                    <a:pt x="57" y="48"/>
                    <a:pt x="61"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Freeform 192"/>
            <p:cNvSpPr>
              <a:spLocks/>
            </p:cNvSpPr>
            <p:nvPr/>
          </p:nvSpPr>
          <p:spPr bwMode="auto">
            <a:xfrm>
              <a:off x="7331075" y="1801813"/>
              <a:ext cx="61913" cy="63500"/>
            </a:xfrm>
            <a:custGeom>
              <a:avLst/>
              <a:gdLst>
                <a:gd name="T0" fmla="*/ 78 w 78"/>
                <a:gd name="T1" fmla="*/ 40 h 79"/>
                <a:gd name="T2" fmla="*/ 66 w 78"/>
                <a:gd name="T3" fmla="*/ 28 h 79"/>
                <a:gd name="T4" fmla="*/ 66 w 78"/>
                <a:gd name="T5" fmla="*/ 28 h 79"/>
                <a:gd name="T6" fmla="*/ 56 w 78"/>
                <a:gd name="T7" fmla="*/ 35 h 79"/>
                <a:gd name="T8" fmla="*/ 43 w 78"/>
                <a:gd name="T9" fmla="*/ 35 h 79"/>
                <a:gd name="T10" fmla="*/ 43 w 78"/>
                <a:gd name="T11" fmla="*/ 23 h 79"/>
                <a:gd name="T12" fmla="*/ 51 w 78"/>
                <a:gd name="T13" fmla="*/ 12 h 79"/>
                <a:gd name="T14" fmla="*/ 51 w 78"/>
                <a:gd name="T15" fmla="*/ 12 h 79"/>
                <a:gd name="T16" fmla="*/ 39 w 78"/>
                <a:gd name="T17" fmla="*/ 0 h 79"/>
                <a:gd name="T18" fmla="*/ 27 w 78"/>
                <a:gd name="T19" fmla="*/ 12 h 79"/>
                <a:gd name="T20" fmla="*/ 27 w 78"/>
                <a:gd name="T21" fmla="*/ 12 h 79"/>
                <a:gd name="T22" fmla="*/ 35 w 78"/>
                <a:gd name="T23" fmla="*/ 23 h 79"/>
                <a:gd name="T24" fmla="*/ 35 w 78"/>
                <a:gd name="T25" fmla="*/ 35 h 79"/>
                <a:gd name="T26" fmla="*/ 22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2 w 78"/>
                <a:gd name="T39" fmla="*/ 44 h 79"/>
                <a:gd name="T40" fmla="*/ 35 w 78"/>
                <a:gd name="T41" fmla="*/ 44 h 79"/>
                <a:gd name="T42" fmla="*/ 35 w 78"/>
                <a:gd name="T43" fmla="*/ 56 h 79"/>
                <a:gd name="T44" fmla="*/ 27 w 78"/>
                <a:gd name="T45" fmla="*/ 67 h 79"/>
                <a:gd name="T46" fmla="*/ 27 w 78"/>
                <a:gd name="T47" fmla="*/ 67 h 79"/>
                <a:gd name="T48" fmla="*/ 39 w 78"/>
                <a:gd name="T49" fmla="*/ 79 h 79"/>
                <a:gd name="T50" fmla="*/ 51 w 78"/>
                <a:gd name="T51" fmla="*/ 67 h 79"/>
                <a:gd name="T52" fmla="*/ 51 w 78"/>
                <a:gd name="T53" fmla="*/ 67 h 79"/>
                <a:gd name="T54" fmla="*/ 43 w 78"/>
                <a:gd name="T55" fmla="*/ 56 h 79"/>
                <a:gd name="T56" fmla="*/ 43 w 78"/>
                <a:gd name="T57" fmla="*/ 44 h 79"/>
                <a:gd name="T58" fmla="*/ 56 w 78"/>
                <a:gd name="T59" fmla="*/ 44 h 79"/>
                <a:gd name="T60" fmla="*/ 66 w 78"/>
                <a:gd name="T61" fmla="*/ 51 h 79"/>
                <a:gd name="T62" fmla="*/ 66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6" y="28"/>
                  </a:cubicBezTo>
                  <a:cubicBezTo>
                    <a:pt x="66" y="28"/>
                    <a:pt x="66" y="28"/>
                    <a:pt x="66" y="28"/>
                  </a:cubicBezTo>
                  <a:cubicBezTo>
                    <a:pt x="62" y="28"/>
                    <a:pt x="57" y="31"/>
                    <a:pt x="56" y="35"/>
                  </a:cubicBezTo>
                  <a:cubicBezTo>
                    <a:pt x="43" y="35"/>
                    <a:pt x="43" y="35"/>
                    <a:pt x="43" y="35"/>
                  </a:cubicBezTo>
                  <a:cubicBezTo>
                    <a:pt x="43" y="23"/>
                    <a:pt x="43" y="23"/>
                    <a:pt x="43" y="23"/>
                  </a:cubicBezTo>
                  <a:cubicBezTo>
                    <a:pt x="48" y="21"/>
                    <a:pt x="51" y="17"/>
                    <a:pt x="51" y="12"/>
                  </a:cubicBezTo>
                  <a:cubicBezTo>
                    <a:pt x="51" y="12"/>
                    <a:pt x="51" y="12"/>
                    <a:pt x="51" y="12"/>
                  </a:cubicBezTo>
                  <a:cubicBezTo>
                    <a:pt x="51" y="6"/>
                    <a:pt x="45" y="0"/>
                    <a:pt x="39" y="0"/>
                  </a:cubicBezTo>
                  <a:cubicBezTo>
                    <a:pt x="33" y="0"/>
                    <a:pt x="27" y="6"/>
                    <a:pt x="27" y="12"/>
                  </a:cubicBezTo>
                  <a:cubicBezTo>
                    <a:pt x="27" y="12"/>
                    <a:pt x="27" y="12"/>
                    <a:pt x="27" y="12"/>
                  </a:cubicBezTo>
                  <a:cubicBezTo>
                    <a:pt x="27" y="17"/>
                    <a:pt x="30" y="21"/>
                    <a:pt x="35" y="23"/>
                  </a:cubicBezTo>
                  <a:cubicBezTo>
                    <a:pt x="35" y="35"/>
                    <a:pt x="35" y="35"/>
                    <a:pt x="35" y="35"/>
                  </a:cubicBezTo>
                  <a:cubicBezTo>
                    <a:pt x="22" y="35"/>
                    <a:pt x="22" y="35"/>
                    <a:pt x="22" y="35"/>
                  </a:cubicBezTo>
                  <a:cubicBezTo>
                    <a:pt x="21" y="31"/>
                    <a:pt x="16"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6" y="51"/>
                    <a:pt x="21" y="48"/>
                    <a:pt x="22" y="44"/>
                  </a:cubicBezTo>
                  <a:cubicBezTo>
                    <a:pt x="35" y="44"/>
                    <a:pt x="35" y="44"/>
                    <a:pt x="35" y="44"/>
                  </a:cubicBezTo>
                  <a:cubicBezTo>
                    <a:pt x="35" y="56"/>
                    <a:pt x="35" y="56"/>
                    <a:pt x="35" y="56"/>
                  </a:cubicBezTo>
                  <a:cubicBezTo>
                    <a:pt x="30" y="58"/>
                    <a:pt x="27" y="62"/>
                    <a:pt x="27" y="67"/>
                  </a:cubicBezTo>
                  <a:cubicBezTo>
                    <a:pt x="27" y="67"/>
                    <a:pt x="27" y="67"/>
                    <a:pt x="27" y="67"/>
                  </a:cubicBezTo>
                  <a:cubicBezTo>
                    <a:pt x="27" y="73"/>
                    <a:pt x="33" y="79"/>
                    <a:pt x="39" y="79"/>
                  </a:cubicBezTo>
                  <a:cubicBezTo>
                    <a:pt x="45" y="79"/>
                    <a:pt x="51" y="73"/>
                    <a:pt x="51" y="67"/>
                  </a:cubicBezTo>
                  <a:cubicBezTo>
                    <a:pt x="51" y="67"/>
                    <a:pt x="51" y="67"/>
                    <a:pt x="51" y="67"/>
                  </a:cubicBezTo>
                  <a:cubicBezTo>
                    <a:pt x="51" y="62"/>
                    <a:pt x="48" y="58"/>
                    <a:pt x="43" y="56"/>
                  </a:cubicBezTo>
                  <a:cubicBezTo>
                    <a:pt x="43" y="44"/>
                    <a:pt x="43" y="44"/>
                    <a:pt x="43" y="44"/>
                  </a:cubicBezTo>
                  <a:cubicBezTo>
                    <a:pt x="56" y="44"/>
                    <a:pt x="56" y="44"/>
                    <a:pt x="56" y="44"/>
                  </a:cubicBezTo>
                  <a:cubicBezTo>
                    <a:pt x="57" y="48"/>
                    <a:pt x="62" y="51"/>
                    <a:pt x="66" y="51"/>
                  </a:cubicBezTo>
                  <a:cubicBezTo>
                    <a:pt x="66" y="51"/>
                    <a:pt x="66" y="51"/>
                    <a:pt x="66"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Freeform 193"/>
            <p:cNvSpPr>
              <a:spLocks/>
            </p:cNvSpPr>
            <p:nvPr/>
          </p:nvSpPr>
          <p:spPr bwMode="auto">
            <a:xfrm>
              <a:off x="7454900" y="1801813"/>
              <a:ext cx="61913" cy="63500"/>
            </a:xfrm>
            <a:custGeom>
              <a:avLst/>
              <a:gdLst>
                <a:gd name="T0" fmla="*/ 78 w 78"/>
                <a:gd name="T1" fmla="*/ 40 h 79"/>
                <a:gd name="T2" fmla="*/ 67 w 78"/>
                <a:gd name="T3" fmla="*/ 28 h 79"/>
                <a:gd name="T4" fmla="*/ 67 w 78"/>
                <a:gd name="T5" fmla="*/ 28 h 79"/>
                <a:gd name="T6" fmla="*/ 56 w 78"/>
                <a:gd name="T7" fmla="*/ 35 h 79"/>
                <a:gd name="T8" fmla="*/ 44 w 78"/>
                <a:gd name="T9" fmla="*/ 35 h 79"/>
                <a:gd name="T10" fmla="*/ 44 w 78"/>
                <a:gd name="T11" fmla="*/ 23 h 79"/>
                <a:gd name="T12" fmla="*/ 51 w 78"/>
                <a:gd name="T13" fmla="*/ 12 h 79"/>
                <a:gd name="T14" fmla="*/ 51 w 78"/>
                <a:gd name="T15" fmla="*/ 12 h 79"/>
                <a:gd name="T16" fmla="*/ 39 w 78"/>
                <a:gd name="T17" fmla="*/ 0 h 79"/>
                <a:gd name="T18" fmla="*/ 28 w 78"/>
                <a:gd name="T19" fmla="*/ 12 h 79"/>
                <a:gd name="T20" fmla="*/ 28 w 78"/>
                <a:gd name="T21" fmla="*/ 12 h 79"/>
                <a:gd name="T22" fmla="*/ 35 w 78"/>
                <a:gd name="T23" fmla="*/ 23 h 79"/>
                <a:gd name="T24" fmla="*/ 35 w 78"/>
                <a:gd name="T25" fmla="*/ 35 h 79"/>
                <a:gd name="T26" fmla="*/ 23 w 78"/>
                <a:gd name="T27" fmla="*/ 35 h 79"/>
                <a:gd name="T28" fmla="*/ 12 w 78"/>
                <a:gd name="T29" fmla="*/ 28 h 79"/>
                <a:gd name="T30" fmla="*/ 12 w 78"/>
                <a:gd name="T31" fmla="*/ 28 h 79"/>
                <a:gd name="T32" fmla="*/ 0 w 78"/>
                <a:gd name="T33" fmla="*/ 40 h 79"/>
                <a:gd name="T34" fmla="*/ 12 w 78"/>
                <a:gd name="T35" fmla="*/ 51 h 79"/>
                <a:gd name="T36" fmla="*/ 12 w 78"/>
                <a:gd name="T37" fmla="*/ 51 h 79"/>
                <a:gd name="T38" fmla="*/ 23 w 78"/>
                <a:gd name="T39" fmla="*/ 44 h 79"/>
                <a:gd name="T40" fmla="*/ 35 w 78"/>
                <a:gd name="T41" fmla="*/ 44 h 79"/>
                <a:gd name="T42" fmla="*/ 35 w 78"/>
                <a:gd name="T43" fmla="*/ 56 h 79"/>
                <a:gd name="T44" fmla="*/ 28 w 78"/>
                <a:gd name="T45" fmla="*/ 67 h 79"/>
                <a:gd name="T46" fmla="*/ 28 w 78"/>
                <a:gd name="T47" fmla="*/ 67 h 79"/>
                <a:gd name="T48" fmla="*/ 39 w 78"/>
                <a:gd name="T49" fmla="*/ 79 h 79"/>
                <a:gd name="T50" fmla="*/ 51 w 78"/>
                <a:gd name="T51" fmla="*/ 67 h 79"/>
                <a:gd name="T52" fmla="*/ 51 w 78"/>
                <a:gd name="T53" fmla="*/ 67 h 79"/>
                <a:gd name="T54" fmla="*/ 44 w 78"/>
                <a:gd name="T55" fmla="*/ 56 h 79"/>
                <a:gd name="T56" fmla="*/ 44 w 78"/>
                <a:gd name="T57" fmla="*/ 44 h 79"/>
                <a:gd name="T58" fmla="*/ 56 w 78"/>
                <a:gd name="T59" fmla="*/ 44 h 79"/>
                <a:gd name="T60" fmla="*/ 67 w 78"/>
                <a:gd name="T61" fmla="*/ 51 h 79"/>
                <a:gd name="T62" fmla="*/ 67 w 78"/>
                <a:gd name="T63" fmla="*/ 51 h 79"/>
                <a:gd name="T64" fmla="*/ 78 w 78"/>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79">
                  <a:moveTo>
                    <a:pt x="78" y="40"/>
                  </a:moveTo>
                  <a:cubicBezTo>
                    <a:pt x="78"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39"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5" y="28"/>
                    <a:pt x="0" y="33"/>
                    <a:pt x="0" y="40"/>
                  </a:cubicBezTo>
                  <a:cubicBezTo>
                    <a:pt x="0" y="46"/>
                    <a:pt x="5"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39"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8" y="46"/>
                    <a:pt x="78"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Freeform 194"/>
            <p:cNvSpPr>
              <a:spLocks/>
            </p:cNvSpPr>
            <p:nvPr/>
          </p:nvSpPr>
          <p:spPr bwMode="auto">
            <a:xfrm>
              <a:off x="7577138" y="1801813"/>
              <a:ext cx="65088" cy="63500"/>
            </a:xfrm>
            <a:custGeom>
              <a:avLst/>
              <a:gdLst>
                <a:gd name="T0" fmla="*/ 79 w 79"/>
                <a:gd name="T1" fmla="*/ 40 h 79"/>
                <a:gd name="T2" fmla="*/ 67 w 79"/>
                <a:gd name="T3" fmla="*/ 28 h 79"/>
                <a:gd name="T4" fmla="*/ 67 w 79"/>
                <a:gd name="T5" fmla="*/ 28 h 79"/>
                <a:gd name="T6" fmla="*/ 56 w 79"/>
                <a:gd name="T7" fmla="*/ 35 h 79"/>
                <a:gd name="T8" fmla="*/ 44 w 79"/>
                <a:gd name="T9" fmla="*/ 35 h 79"/>
                <a:gd name="T10" fmla="*/ 44 w 79"/>
                <a:gd name="T11" fmla="*/ 23 h 79"/>
                <a:gd name="T12" fmla="*/ 51 w 79"/>
                <a:gd name="T13" fmla="*/ 12 h 79"/>
                <a:gd name="T14" fmla="*/ 51 w 79"/>
                <a:gd name="T15" fmla="*/ 12 h 79"/>
                <a:gd name="T16" fmla="*/ 40 w 79"/>
                <a:gd name="T17" fmla="*/ 0 h 79"/>
                <a:gd name="T18" fmla="*/ 28 w 79"/>
                <a:gd name="T19" fmla="*/ 12 h 79"/>
                <a:gd name="T20" fmla="*/ 28 w 79"/>
                <a:gd name="T21" fmla="*/ 12 h 79"/>
                <a:gd name="T22" fmla="*/ 35 w 79"/>
                <a:gd name="T23" fmla="*/ 23 h 79"/>
                <a:gd name="T24" fmla="*/ 35 w 79"/>
                <a:gd name="T25" fmla="*/ 35 h 79"/>
                <a:gd name="T26" fmla="*/ 23 w 79"/>
                <a:gd name="T27" fmla="*/ 35 h 79"/>
                <a:gd name="T28" fmla="*/ 12 w 79"/>
                <a:gd name="T29" fmla="*/ 28 h 79"/>
                <a:gd name="T30" fmla="*/ 12 w 79"/>
                <a:gd name="T31" fmla="*/ 28 h 79"/>
                <a:gd name="T32" fmla="*/ 0 w 79"/>
                <a:gd name="T33" fmla="*/ 40 h 79"/>
                <a:gd name="T34" fmla="*/ 12 w 79"/>
                <a:gd name="T35" fmla="*/ 51 h 79"/>
                <a:gd name="T36" fmla="*/ 12 w 79"/>
                <a:gd name="T37" fmla="*/ 51 h 79"/>
                <a:gd name="T38" fmla="*/ 23 w 79"/>
                <a:gd name="T39" fmla="*/ 44 h 79"/>
                <a:gd name="T40" fmla="*/ 35 w 79"/>
                <a:gd name="T41" fmla="*/ 44 h 79"/>
                <a:gd name="T42" fmla="*/ 35 w 79"/>
                <a:gd name="T43" fmla="*/ 56 h 79"/>
                <a:gd name="T44" fmla="*/ 28 w 79"/>
                <a:gd name="T45" fmla="*/ 67 h 79"/>
                <a:gd name="T46" fmla="*/ 28 w 79"/>
                <a:gd name="T47" fmla="*/ 67 h 79"/>
                <a:gd name="T48" fmla="*/ 40 w 79"/>
                <a:gd name="T49" fmla="*/ 79 h 79"/>
                <a:gd name="T50" fmla="*/ 51 w 79"/>
                <a:gd name="T51" fmla="*/ 67 h 79"/>
                <a:gd name="T52" fmla="*/ 51 w 79"/>
                <a:gd name="T53" fmla="*/ 67 h 79"/>
                <a:gd name="T54" fmla="*/ 44 w 79"/>
                <a:gd name="T55" fmla="*/ 56 h 79"/>
                <a:gd name="T56" fmla="*/ 44 w 79"/>
                <a:gd name="T57" fmla="*/ 44 h 79"/>
                <a:gd name="T58" fmla="*/ 56 w 79"/>
                <a:gd name="T59" fmla="*/ 44 h 79"/>
                <a:gd name="T60" fmla="*/ 67 w 79"/>
                <a:gd name="T61" fmla="*/ 51 h 79"/>
                <a:gd name="T62" fmla="*/ 67 w 79"/>
                <a:gd name="T63" fmla="*/ 51 h 79"/>
                <a:gd name="T64" fmla="*/ 79 w 79"/>
                <a:gd name="T6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 h="79">
                  <a:moveTo>
                    <a:pt x="79" y="40"/>
                  </a:moveTo>
                  <a:cubicBezTo>
                    <a:pt x="79" y="33"/>
                    <a:pt x="73" y="28"/>
                    <a:pt x="67" y="28"/>
                  </a:cubicBezTo>
                  <a:cubicBezTo>
                    <a:pt x="67" y="28"/>
                    <a:pt x="67" y="28"/>
                    <a:pt x="67" y="28"/>
                  </a:cubicBezTo>
                  <a:cubicBezTo>
                    <a:pt x="62" y="28"/>
                    <a:pt x="58" y="31"/>
                    <a:pt x="56" y="35"/>
                  </a:cubicBezTo>
                  <a:cubicBezTo>
                    <a:pt x="44" y="35"/>
                    <a:pt x="44" y="35"/>
                    <a:pt x="44" y="35"/>
                  </a:cubicBezTo>
                  <a:cubicBezTo>
                    <a:pt x="44" y="23"/>
                    <a:pt x="44" y="23"/>
                    <a:pt x="44" y="23"/>
                  </a:cubicBezTo>
                  <a:cubicBezTo>
                    <a:pt x="48" y="21"/>
                    <a:pt x="51" y="17"/>
                    <a:pt x="51" y="12"/>
                  </a:cubicBezTo>
                  <a:cubicBezTo>
                    <a:pt x="51" y="12"/>
                    <a:pt x="51" y="12"/>
                    <a:pt x="51" y="12"/>
                  </a:cubicBezTo>
                  <a:cubicBezTo>
                    <a:pt x="51" y="6"/>
                    <a:pt x="46" y="0"/>
                    <a:pt x="40" y="0"/>
                  </a:cubicBezTo>
                  <a:cubicBezTo>
                    <a:pt x="33" y="0"/>
                    <a:pt x="28" y="6"/>
                    <a:pt x="28" y="12"/>
                  </a:cubicBezTo>
                  <a:cubicBezTo>
                    <a:pt x="28" y="12"/>
                    <a:pt x="28" y="12"/>
                    <a:pt x="28" y="12"/>
                  </a:cubicBezTo>
                  <a:cubicBezTo>
                    <a:pt x="28" y="17"/>
                    <a:pt x="31" y="21"/>
                    <a:pt x="35" y="23"/>
                  </a:cubicBezTo>
                  <a:cubicBezTo>
                    <a:pt x="35" y="35"/>
                    <a:pt x="35" y="35"/>
                    <a:pt x="35" y="35"/>
                  </a:cubicBezTo>
                  <a:cubicBezTo>
                    <a:pt x="23" y="35"/>
                    <a:pt x="23" y="35"/>
                    <a:pt x="23" y="35"/>
                  </a:cubicBezTo>
                  <a:cubicBezTo>
                    <a:pt x="21" y="31"/>
                    <a:pt x="17" y="28"/>
                    <a:pt x="12" y="28"/>
                  </a:cubicBezTo>
                  <a:cubicBezTo>
                    <a:pt x="12" y="28"/>
                    <a:pt x="12" y="28"/>
                    <a:pt x="12" y="28"/>
                  </a:cubicBezTo>
                  <a:cubicBezTo>
                    <a:pt x="6" y="28"/>
                    <a:pt x="0" y="33"/>
                    <a:pt x="0" y="40"/>
                  </a:cubicBezTo>
                  <a:cubicBezTo>
                    <a:pt x="0" y="46"/>
                    <a:pt x="6" y="51"/>
                    <a:pt x="12" y="51"/>
                  </a:cubicBezTo>
                  <a:cubicBezTo>
                    <a:pt x="12" y="51"/>
                    <a:pt x="12" y="51"/>
                    <a:pt x="12" y="51"/>
                  </a:cubicBezTo>
                  <a:cubicBezTo>
                    <a:pt x="17" y="51"/>
                    <a:pt x="21" y="48"/>
                    <a:pt x="23" y="44"/>
                  </a:cubicBezTo>
                  <a:cubicBezTo>
                    <a:pt x="35" y="44"/>
                    <a:pt x="35" y="44"/>
                    <a:pt x="35" y="44"/>
                  </a:cubicBezTo>
                  <a:cubicBezTo>
                    <a:pt x="35" y="56"/>
                    <a:pt x="35" y="56"/>
                    <a:pt x="35" y="56"/>
                  </a:cubicBezTo>
                  <a:cubicBezTo>
                    <a:pt x="31" y="58"/>
                    <a:pt x="28" y="62"/>
                    <a:pt x="28" y="67"/>
                  </a:cubicBezTo>
                  <a:cubicBezTo>
                    <a:pt x="28" y="67"/>
                    <a:pt x="28" y="67"/>
                    <a:pt x="28" y="67"/>
                  </a:cubicBezTo>
                  <a:cubicBezTo>
                    <a:pt x="28" y="73"/>
                    <a:pt x="33" y="79"/>
                    <a:pt x="40" y="79"/>
                  </a:cubicBezTo>
                  <a:cubicBezTo>
                    <a:pt x="46" y="79"/>
                    <a:pt x="51" y="73"/>
                    <a:pt x="51" y="67"/>
                  </a:cubicBezTo>
                  <a:cubicBezTo>
                    <a:pt x="51" y="67"/>
                    <a:pt x="51" y="67"/>
                    <a:pt x="51" y="67"/>
                  </a:cubicBezTo>
                  <a:cubicBezTo>
                    <a:pt x="51" y="62"/>
                    <a:pt x="48" y="58"/>
                    <a:pt x="44" y="56"/>
                  </a:cubicBezTo>
                  <a:cubicBezTo>
                    <a:pt x="44" y="44"/>
                    <a:pt x="44" y="44"/>
                    <a:pt x="44" y="44"/>
                  </a:cubicBezTo>
                  <a:cubicBezTo>
                    <a:pt x="56" y="44"/>
                    <a:pt x="56" y="44"/>
                    <a:pt x="56" y="44"/>
                  </a:cubicBezTo>
                  <a:cubicBezTo>
                    <a:pt x="58" y="48"/>
                    <a:pt x="62" y="51"/>
                    <a:pt x="67" y="51"/>
                  </a:cubicBezTo>
                  <a:cubicBezTo>
                    <a:pt x="67" y="51"/>
                    <a:pt x="67" y="51"/>
                    <a:pt x="67" y="51"/>
                  </a:cubicBezTo>
                  <a:cubicBezTo>
                    <a:pt x="73" y="51"/>
                    <a:pt x="79" y="46"/>
                    <a:pt x="79"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4" name="Footer Placeholder 3"/>
          <p:cNvSpPr>
            <a:spLocks noGrp="1"/>
          </p:cNvSpPr>
          <p:nvPr>
            <p:ph type="ftr" sz="quarter" idx="17"/>
          </p:nvPr>
        </p:nvSpPr>
        <p:spPr>
          <a:xfrm>
            <a:off x="3051175" y="1"/>
            <a:ext cx="6096000" cy="457200"/>
          </a:xfrm>
        </p:spPr>
        <p:txBody>
          <a:bodyPr/>
          <a:lstStyle/>
          <a:p>
            <a:r>
              <a:rPr lang="en-GB" dirty="0" smtClean="0"/>
              <a:t>Insert document classification (edit via 'Header &amp; Footer')</a:t>
            </a:r>
            <a:endParaRPr lang="en-GB" dirty="0"/>
          </a:p>
        </p:txBody>
      </p:sp>
    </p:spTree>
    <p:extLst>
      <p:ext uri="{BB962C8B-B14F-4D97-AF65-F5344CB8AC3E}">
        <p14:creationId xmlns:p14="http://schemas.microsoft.com/office/powerpoint/2010/main" val="11617397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ive icons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wrap="square"/>
          <a:lstStyle>
            <a:lvl1pPr>
              <a:defRPr/>
            </a:lvl1pPr>
          </a:lstStyle>
          <a:p>
            <a:r>
              <a:rPr lang="en-US" dirty="0" smtClean="0"/>
              <a:t>Click to edit </a:t>
            </a:r>
            <a:r>
              <a:rPr lang="en-GB" sz="3200" b="1" dirty="0" smtClean="0">
                <a:solidFill>
                  <a:schemeClr val="accent2"/>
                </a:solidFill>
              </a:rPr>
              <a:t>Five icons and text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Picture Placeholder 6"/>
          <p:cNvSpPr>
            <a:spLocks noGrp="1"/>
          </p:cNvSpPr>
          <p:nvPr>
            <p:ph type="pic" sz="quarter" idx="18"/>
          </p:nvPr>
        </p:nvSpPr>
        <p:spPr>
          <a:xfrm>
            <a:off x="1038350" y="1764000"/>
            <a:ext cx="964800" cy="964800"/>
          </a:xfrm>
          <a:prstGeom prst="rect">
            <a:avLst/>
          </a:prstGeom>
        </p:spPr>
        <p:txBody>
          <a:bodyPr/>
          <a:lstStyle>
            <a:lvl1pPr>
              <a:defRPr sz="1600"/>
            </a:lvl1pPr>
          </a:lstStyle>
          <a:p>
            <a:r>
              <a:rPr lang="en-US" smtClean="0"/>
              <a:t>Click icon to add picture</a:t>
            </a:r>
            <a:endParaRPr lang="en-GB" dirty="0"/>
          </a:p>
        </p:txBody>
      </p:sp>
      <p:sp>
        <p:nvSpPr>
          <p:cNvPr id="18" name="Picture Placeholder 6"/>
          <p:cNvSpPr>
            <a:spLocks noGrp="1"/>
          </p:cNvSpPr>
          <p:nvPr>
            <p:ph type="pic" sz="quarter" idx="19"/>
          </p:nvPr>
        </p:nvSpPr>
        <p:spPr>
          <a:xfrm>
            <a:off x="5611976" y="1764000"/>
            <a:ext cx="964800" cy="964800"/>
          </a:xfrm>
          <a:prstGeom prst="rect">
            <a:avLst/>
          </a:prstGeom>
        </p:spPr>
        <p:txBody>
          <a:bodyPr/>
          <a:lstStyle>
            <a:lvl1pPr>
              <a:defRPr sz="1600"/>
            </a:lvl1pPr>
          </a:lstStyle>
          <a:p>
            <a:r>
              <a:rPr lang="en-US" smtClean="0"/>
              <a:t>Click icon to add picture</a:t>
            </a:r>
            <a:endParaRPr lang="en-GB" dirty="0"/>
          </a:p>
        </p:txBody>
      </p:sp>
      <p:sp>
        <p:nvSpPr>
          <p:cNvPr id="28" name="Picture Placeholder 6"/>
          <p:cNvSpPr>
            <a:spLocks noGrp="1"/>
          </p:cNvSpPr>
          <p:nvPr>
            <p:ph type="pic" sz="quarter" idx="20"/>
          </p:nvPr>
        </p:nvSpPr>
        <p:spPr>
          <a:xfrm>
            <a:off x="10185600" y="1764000"/>
            <a:ext cx="964800" cy="964800"/>
          </a:xfrm>
          <a:prstGeom prst="rect">
            <a:avLst/>
          </a:prstGeom>
        </p:spPr>
        <p:txBody>
          <a:bodyPr/>
          <a:lstStyle>
            <a:lvl1pPr>
              <a:defRPr sz="1600"/>
            </a:lvl1pPr>
          </a:lstStyle>
          <a:p>
            <a:r>
              <a:rPr lang="en-US" smtClean="0"/>
              <a:t>Click icon to add picture</a:t>
            </a:r>
            <a:endParaRPr lang="en-GB" dirty="0"/>
          </a:p>
        </p:txBody>
      </p:sp>
      <p:sp>
        <p:nvSpPr>
          <p:cNvPr id="29" name="Picture Placeholder 6"/>
          <p:cNvSpPr>
            <a:spLocks noGrp="1"/>
          </p:cNvSpPr>
          <p:nvPr>
            <p:ph type="pic" sz="quarter" idx="21"/>
          </p:nvPr>
        </p:nvSpPr>
        <p:spPr>
          <a:xfrm>
            <a:off x="3325163" y="1764000"/>
            <a:ext cx="964800" cy="964800"/>
          </a:xfrm>
          <a:prstGeom prst="rect">
            <a:avLst/>
          </a:prstGeom>
        </p:spPr>
        <p:txBody>
          <a:bodyPr/>
          <a:lstStyle>
            <a:lvl1pPr>
              <a:defRPr sz="1600"/>
            </a:lvl1pPr>
          </a:lstStyle>
          <a:p>
            <a:r>
              <a:rPr lang="en-US" smtClean="0"/>
              <a:t>Click icon to add picture</a:t>
            </a:r>
            <a:endParaRPr lang="en-GB" dirty="0"/>
          </a:p>
        </p:txBody>
      </p:sp>
      <p:sp>
        <p:nvSpPr>
          <p:cNvPr id="30" name="Picture Placeholder 6"/>
          <p:cNvSpPr>
            <a:spLocks noGrp="1"/>
          </p:cNvSpPr>
          <p:nvPr>
            <p:ph type="pic" sz="quarter" idx="22"/>
          </p:nvPr>
        </p:nvSpPr>
        <p:spPr>
          <a:xfrm>
            <a:off x="7898789" y="1764000"/>
            <a:ext cx="964800" cy="964800"/>
          </a:xfrm>
          <a:prstGeom prst="rect">
            <a:avLst/>
          </a:prstGeom>
        </p:spPr>
        <p:txBody>
          <a:bodyPr/>
          <a:lstStyle>
            <a:lvl1pPr>
              <a:defRPr sz="1600"/>
            </a:lvl1pPr>
          </a:lstStyle>
          <a:p>
            <a:r>
              <a:rPr lang="en-US" smtClean="0"/>
              <a:t>Click icon to add picture</a:t>
            </a:r>
            <a:endParaRPr lang="en-GB" dirty="0"/>
          </a:p>
        </p:txBody>
      </p:sp>
      <p:sp>
        <p:nvSpPr>
          <p:cNvPr id="9" name="Text Placeholder 8"/>
          <p:cNvSpPr>
            <a:spLocks noGrp="1"/>
          </p:cNvSpPr>
          <p:nvPr>
            <p:ph type="body" sz="quarter" idx="28" hasCustomPrompt="1"/>
          </p:nvPr>
        </p:nvSpPr>
        <p:spPr>
          <a:xfrm>
            <a:off x="559417" y="2741613"/>
            <a:ext cx="1929165" cy="3640137"/>
          </a:xfrm>
        </p:spPr>
        <p:txBody>
          <a:bodyPr tIns="180000"/>
          <a:lstStyle>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a:t>
            </a:r>
            <a:br>
              <a:rPr lang="en-GB" dirty="0" smtClean="0"/>
            </a:br>
            <a:r>
              <a:rPr lang="en-GB" dirty="0" smtClean="0"/>
              <a:t>(Calibri 20pt)</a:t>
            </a:r>
          </a:p>
          <a:p>
            <a:pPr lvl="5"/>
            <a:r>
              <a:rPr lang="en-GB" dirty="0" smtClean="0"/>
              <a:t>Source (Calibri 16pt)</a:t>
            </a:r>
          </a:p>
        </p:txBody>
      </p:sp>
      <p:sp>
        <p:nvSpPr>
          <p:cNvPr id="34" name="Text Placeholder 8"/>
          <p:cNvSpPr>
            <a:spLocks noGrp="1"/>
          </p:cNvSpPr>
          <p:nvPr>
            <p:ph type="body" sz="quarter" idx="33" hasCustomPrompt="1"/>
          </p:nvPr>
        </p:nvSpPr>
        <p:spPr>
          <a:xfrm>
            <a:off x="9699185" y="2741613"/>
            <a:ext cx="1929165" cy="3640137"/>
          </a:xfrm>
        </p:spPr>
        <p:txBody>
          <a:bodyPr tIns="180000"/>
          <a:lstStyle>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a:t>
            </a:r>
            <a:br>
              <a:rPr lang="en-GB" dirty="0" smtClean="0"/>
            </a:br>
            <a:r>
              <a:rPr lang="en-GB" dirty="0" smtClean="0"/>
              <a:t>(Calibri 20pt)</a:t>
            </a:r>
          </a:p>
          <a:p>
            <a:pPr lvl="5"/>
            <a:r>
              <a:rPr lang="en-GB" dirty="0" smtClean="0"/>
              <a:t>Source (Calibri 16pt)</a:t>
            </a:r>
          </a:p>
        </p:txBody>
      </p:sp>
      <p:sp>
        <p:nvSpPr>
          <p:cNvPr id="35" name="Text Placeholder 8"/>
          <p:cNvSpPr>
            <a:spLocks noGrp="1"/>
          </p:cNvSpPr>
          <p:nvPr>
            <p:ph type="body" sz="quarter" idx="34" hasCustomPrompt="1"/>
          </p:nvPr>
        </p:nvSpPr>
        <p:spPr>
          <a:xfrm>
            <a:off x="2844359" y="2741613"/>
            <a:ext cx="1929165" cy="3640137"/>
          </a:xfrm>
        </p:spPr>
        <p:txBody>
          <a:bodyPr tIns="180000"/>
          <a:lstStyle>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a:t>
            </a:r>
            <a:br>
              <a:rPr lang="en-GB" dirty="0" smtClean="0"/>
            </a:br>
            <a:r>
              <a:rPr lang="en-GB" dirty="0" smtClean="0"/>
              <a:t>(Calibri 20pt)</a:t>
            </a:r>
          </a:p>
          <a:p>
            <a:pPr lvl="5"/>
            <a:r>
              <a:rPr lang="en-GB" dirty="0" smtClean="0"/>
              <a:t>Source (Calibri 16pt)</a:t>
            </a:r>
          </a:p>
        </p:txBody>
      </p:sp>
      <p:sp>
        <p:nvSpPr>
          <p:cNvPr id="36" name="Text Placeholder 8"/>
          <p:cNvSpPr>
            <a:spLocks noGrp="1"/>
          </p:cNvSpPr>
          <p:nvPr>
            <p:ph type="body" sz="quarter" idx="35" hasCustomPrompt="1"/>
          </p:nvPr>
        </p:nvSpPr>
        <p:spPr>
          <a:xfrm>
            <a:off x="5129301" y="2741613"/>
            <a:ext cx="1929165" cy="3640137"/>
          </a:xfrm>
        </p:spPr>
        <p:txBody>
          <a:bodyPr tIns="180000"/>
          <a:lstStyle>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a:t>
            </a:r>
            <a:br>
              <a:rPr lang="en-GB" dirty="0" smtClean="0"/>
            </a:br>
            <a:r>
              <a:rPr lang="en-GB" dirty="0" smtClean="0"/>
              <a:t>(Calibri 20pt)</a:t>
            </a:r>
          </a:p>
          <a:p>
            <a:pPr lvl="5"/>
            <a:r>
              <a:rPr lang="en-GB" dirty="0" smtClean="0"/>
              <a:t>Source (Calibri 16pt)</a:t>
            </a:r>
          </a:p>
        </p:txBody>
      </p:sp>
      <p:sp>
        <p:nvSpPr>
          <p:cNvPr id="37" name="Text Placeholder 8"/>
          <p:cNvSpPr>
            <a:spLocks noGrp="1"/>
          </p:cNvSpPr>
          <p:nvPr>
            <p:ph type="body" sz="quarter" idx="36" hasCustomPrompt="1"/>
          </p:nvPr>
        </p:nvSpPr>
        <p:spPr>
          <a:xfrm>
            <a:off x="7414243" y="2741613"/>
            <a:ext cx="1929165" cy="3640137"/>
          </a:xfrm>
        </p:spPr>
        <p:txBody>
          <a:bodyPr tIns="180000"/>
          <a:lstStyle>
            <a:lvl4pPr algn="ctr">
              <a:defRPr>
                <a:solidFill>
                  <a:schemeClr val="accent2"/>
                </a:solidFill>
              </a:defRPr>
            </a:lvl4pPr>
            <a:lvl5pPr algn="ctr">
              <a:defRPr/>
            </a:lvl5pPr>
            <a:lvl6pPr algn="ctr">
              <a:defRPr/>
            </a:lvl6pPr>
          </a:lstStyle>
          <a:p>
            <a:pPr lvl="3"/>
            <a:r>
              <a:rPr lang="en-GB" dirty="0" smtClean="0"/>
              <a:t>Subtitle (Calibri 28pt)</a:t>
            </a:r>
          </a:p>
          <a:p>
            <a:pPr lvl="4"/>
            <a:r>
              <a:rPr lang="en-GB" dirty="0" smtClean="0"/>
              <a:t>Body text </a:t>
            </a:r>
            <a:br>
              <a:rPr lang="en-GB" dirty="0" smtClean="0"/>
            </a:br>
            <a:r>
              <a:rPr lang="en-GB" dirty="0" smtClean="0"/>
              <a:t>(Calibri 20pt)</a:t>
            </a:r>
          </a:p>
          <a:p>
            <a:pPr lvl="5"/>
            <a:r>
              <a:rPr lang="en-GB" dirty="0" smtClean="0"/>
              <a:t>Source (Calibri 16pt)</a:t>
            </a:r>
          </a:p>
        </p:txBody>
      </p:sp>
    </p:spTree>
    <p:extLst>
      <p:ext uri="{BB962C8B-B14F-4D97-AF65-F5344CB8AC3E}">
        <p14:creationId xmlns:p14="http://schemas.microsoft.com/office/powerpoint/2010/main" val="3360266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3" name="Group 12"/>
          <p:cNvGrpSpPr/>
          <p:nvPr userDrawn="1"/>
        </p:nvGrpSpPr>
        <p:grpSpPr>
          <a:xfrm>
            <a:off x="455296" y="16"/>
            <a:ext cx="11279504" cy="2741596"/>
            <a:chOff x="455296" y="0"/>
            <a:chExt cx="11279504" cy="289560"/>
          </a:xfrm>
        </p:grpSpPr>
        <p:sp>
          <p:nvSpPr>
            <p:cNvPr id="45" name="Rectangle 44"/>
            <p:cNvSpPr/>
            <p:nvPr/>
          </p:nvSpPr>
          <p:spPr>
            <a:xfrm>
              <a:off x="455296" y="0"/>
              <a:ext cx="6508722" cy="289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6964018" y="0"/>
              <a:ext cx="2855754" cy="2895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userDrawn="1"/>
          </p:nvSpPr>
          <p:spPr>
            <a:xfrm>
              <a:off x="9819772" y="0"/>
              <a:ext cx="1915028" cy="2895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4" name="Group 133"/>
          <p:cNvGrpSpPr>
            <a:grpSpLocks noChangeAspect="1"/>
          </p:cNvGrpSpPr>
          <p:nvPr userDrawn="1"/>
        </p:nvGrpSpPr>
        <p:grpSpPr>
          <a:xfrm>
            <a:off x="9853495" y="46203"/>
            <a:ext cx="1854000" cy="2661516"/>
            <a:chOff x="17487900" y="958850"/>
            <a:chExt cx="714376" cy="1025525"/>
          </a:xfrm>
          <a:solidFill>
            <a:srgbClr val="FFFFFF">
              <a:alpha val="20000"/>
            </a:srgbClr>
          </a:solidFill>
        </p:grpSpPr>
        <p:sp>
          <p:nvSpPr>
            <p:cNvPr id="135" name="Freeform 865"/>
            <p:cNvSpPr>
              <a:spLocks/>
            </p:cNvSpPr>
            <p:nvPr/>
          </p:nvSpPr>
          <p:spPr bwMode="auto">
            <a:xfrm>
              <a:off x="17487900" y="958850"/>
              <a:ext cx="80963" cy="80963"/>
            </a:xfrm>
            <a:custGeom>
              <a:avLst/>
              <a:gdLst>
                <a:gd name="T0" fmla="*/ 120 w 120"/>
                <a:gd name="T1" fmla="*/ 60 h 120"/>
                <a:gd name="T2" fmla="*/ 102 w 120"/>
                <a:gd name="T3" fmla="*/ 42 h 120"/>
                <a:gd name="T4" fmla="*/ 102 w 120"/>
                <a:gd name="T5" fmla="*/ 42 h 120"/>
                <a:gd name="T6" fmla="*/ 85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5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5"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6" y="32"/>
                    <a:pt x="53" y="35"/>
                  </a:cubicBezTo>
                  <a:cubicBezTo>
                    <a:pt x="53" y="53"/>
                    <a:pt x="53" y="53"/>
                    <a:pt x="53" y="53"/>
                  </a:cubicBezTo>
                  <a:cubicBezTo>
                    <a:pt x="34" y="53"/>
                    <a:pt x="34" y="53"/>
                    <a:pt x="34" y="53"/>
                  </a:cubicBezTo>
                  <a:cubicBezTo>
                    <a:pt x="31"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1" y="73"/>
                    <a:pt x="34" y="67"/>
                  </a:cubicBezTo>
                  <a:cubicBezTo>
                    <a:pt x="53" y="67"/>
                    <a:pt x="53" y="67"/>
                    <a:pt x="53" y="67"/>
                  </a:cubicBezTo>
                  <a:cubicBezTo>
                    <a:pt x="53" y="86"/>
                    <a:pt x="53" y="86"/>
                    <a:pt x="53" y="86"/>
                  </a:cubicBezTo>
                  <a:cubicBezTo>
                    <a:pt x="46"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5" y="67"/>
                    <a:pt x="85" y="67"/>
                    <a:pt x="85"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Freeform 866"/>
            <p:cNvSpPr>
              <a:spLocks/>
            </p:cNvSpPr>
            <p:nvPr/>
          </p:nvSpPr>
          <p:spPr bwMode="auto">
            <a:xfrm>
              <a:off x="17645063" y="958850"/>
              <a:ext cx="80963" cy="80963"/>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3"/>
                    <a:pt x="35"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3"/>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Freeform 867"/>
            <p:cNvSpPr>
              <a:spLocks/>
            </p:cNvSpPr>
            <p:nvPr/>
          </p:nvSpPr>
          <p:spPr bwMode="auto">
            <a:xfrm>
              <a:off x="17803813" y="958850"/>
              <a:ext cx="80963" cy="80963"/>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3"/>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Freeform 868"/>
            <p:cNvSpPr>
              <a:spLocks/>
            </p:cNvSpPr>
            <p:nvPr/>
          </p:nvSpPr>
          <p:spPr bwMode="auto">
            <a:xfrm>
              <a:off x="17962563" y="958850"/>
              <a:ext cx="80963" cy="80963"/>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3 w 120"/>
                <a:gd name="T19" fmla="*/ 18 h 120"/>
                <a:gd name="T20" fmla="*/ 43 w 120"/>
                <a:gd name="T21" fmla="*/ 18 h 120"/>
                <a:gd name="T22" fmla="*/ 54 w 120"/>
                <a:gd name="T23" fmla="*/ 35 h 120"/>
                <a:gd name="T24" fmla="*/ 54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4 w 120"/>
                <a:gd name="T41" fmla="*/ 67 h 120"/>
                <a:gd name="T42" fmla="*/ 54 w 120"/>
                <a:gd name="T43" fmla="*/ 86 h 120"/>
                <a:gd name="T44" fmla="*/ 43 w 120"/>
                <a:gd name="T45" fmla="*/ 102 h 120"/>
                <a:gd name="T46" fmla="*/ 43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5"/>
                    <a:pt x="47" y="32"/>
                    <a:pt x="54" y="35"/>
                  </a:cubicBezTo>
                  <a:cubicBezTo>
                    <a:pt x="54" y="53"/>
                    <a:pt x="54" y="53"/>
                    <a:pt x="54"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3"/>
                    <a:pt x="35" y="67"/>
                  </a:cubicBezTo>
                  <a:cubicBezTo>
                    <a:pt x="54" y="67"/>
                    <a:pt x="54" y="67"/>
                    <a:pt x="54" y="67"/>
                  </a:cubicBezTo>
                  <a:cubicBezTo>
                    <a:pt x="54" y="86"/>
                    <a:pt x="54" y="86"/>
                    <a:pt x="54" y="86"/>
                  </a:cubicBezTo>
                  <a:cubicBezTo>
                    <a:pt x="47" y="89"/>
                    <a:pt x="43" y="95"/>
                    <a:pt x="43" y="102"/>
                  </a:cubicBezTo>
                  <a:cubicBezTo>
                    <a:pt x="43" y="102"/>
                    <a:pt x="43" y="102"/>
                    <a:pt x="43" y="102"/>
                  </a:cubicBezTo>
                  <a:cubicBezTo>
                    <a:pt x="43" y="112"/>
                    <a:pt x="51"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3"/>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Freeform 869"/>
            <p:cNvSpPr>
              <a:spLocks/>
            </p:cNvSpPr>
            <p:nvPr/>
          </p:nvSpPr>
          <p:spPr bwMode="auto">
            <a:xfrm>
              <a:off x="18121313" y="958850"/>
              <a:ext cx="80963" cy="80963"/>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3"/>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0" name="Freeform 870"/>
            <p:cNvSpPr>
              <a:spLocks/>
            </p:cNvSpPr>
            <p:nvPr/>
          </p:nvSpPr>
          <p:spPr bwMode="auto">
            <a:xfrm>
              <a:off x="17487900" y="1116013"/>
              <a:ext cx="80963" cy="80963"/>
            </a:xfrm>
            <a:custGeom>
              <a:avLst/>
              <a:gdLst>
                <a:gd name="T0" fmla="*/ 120 w 120"/>
                <a:gd name="T1" fmla="*/ 60 h 120"/>
                <a:gd name="T2" fmla="*/ 102 w 120"/>
                <a:gd name="T3" fmla="*/ 42 h 120"/>
                <a:gd name="T4" fmla="*/ 102 w 120"/>
                <a:gd name="T5" fmla="*/ 42 h 120"/>
                <a:gd name="T6" fmla="*/ 85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5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5"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6" y="32"/>
                    <a:pt x="53" y="35"/>
                  </a:cubicBezTo>
                  <a:cubicBezTo>
                    <a:pt x="53" y="53"/>
                    <a:pt x="53" y="53"/>
                    <a:pt x="53" y="53"/>
                  </a:cubicBezTo>
                  <a:cubicBezTo>
                    <a:pt x="34" y="53"/>
                    <a:pt x="34" y="53"/>
                    <a:pt x="34" y="53"/>
                  </a:cubicBezTo>
                  <a:cubicBezTo>
                    <a:pt x="31"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1" y="74"/>
                    <a:pt x="34" y="67"/>
                  </a:cubicBezTo>
                  <a:cubicBezTo>
                    <a:pt x="53" y="67"/>
                    <a:pt x="53" y="67"/>
                    <a:pt x="53" y="67"/>
                  </a:cubicBezTo>
                  <a:cubicBezTo>
                    <a:pt x="53" y="86"/>
                    <a:pt x="53" y="86"/>
                    <a:pt x="53" y="86"/>
                  </a:cubicBezTo>
                  <a:cubicBezTo>
                    <a:pt x="46"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5" y="67"/>
                    <a:pt x="85" y="67"/>
                    <a:pt x="85"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Freeform 871"/>
            <p:cNvSpPr>
              <a:spLocks/>
            </p:cNvSpPr>
            <p:nvPr/>
          </p:nvSpPr>
          <p:spPr bwMode="auto">
            <a:xfrm>
              <a:off x="17645063" y="1116013"/>
              <a:ext cx="80963" cy="80963"/>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4"/>
                    <a:pt x="35"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Freeform 872"/>
            <p:cNvSpPr>
              <a:spLocks/>
            </p:cNvSpPr>
            <p:nvPr/>
          </p:nvSpPr>
          <p:spPr bwMode="auto">
            <a:xfrm>
              <a:off x="17803813" y="1116013"/>
              <a:ext cx="80963" cy="80963"/>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Freeform 873"/>
            <p:cNvSpPr>
              <a:spLocks/>
            </p:cNvSpPr>
            <p:nvPr/>
          </p:nvSpPr>
          <p:spPr bwMode="auto">
            <a:xfrm>
              <a:off x="17962563" y="1116013"/>
              <a:ext cx="80963" cy="80963"/>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3 w 120"/>
                <a:gd name="T19" fmla="*/ 18 h 120"/>
                <a:gd name="T20" fmla="*/ 43 w 120"/>
                <a:gd name="T21" fmla="*/ 18 h 120"/>
                <a:gd name="T22" fmla="*/ 54 w 120"/>
                <a:gd name="T23" fmla="*/ 35 h 120"/>
                <a:gd name="T24" fmla="*/ 54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4 w 120"/>
                <a:gd name="T41" fmla="*/ 67 h 120"/>
                <a:gd name="T42" fmla="*/ 54 w 120"/>
                <a:gd name="T43" fmla="*/ 86 h 120"/>
                <a:gd name="T44" fmla="*/ 43 w 120"/>
                <a:gd name="T45" fmla="*/ 102 h 120"/>
                <a:gd name="T46" fmla="*/ 43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5"/>
                    <a:pt x="47" y="32"/>
                    <a:pt x="54" y="35"/>
                  </a:cubicBezTo>
                  <a:cubicBezTo>
                    <a:pt x="54" y="53"/>
                    <a:pt x="54" y="53"/>
                    <a:pt x="54"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4"/>
                    <a:pt x="35" y="67"/>
                  </a:cubicBezTo>
                  <a:cubicBezTo>
                    <a:pt x="54" y="67"/>
                    <a:pt x="54" y="67"/>
                    <a:pt x="54" y="67"/>
                  </a:cubicBezTo>
                  <a:cubicBezTo>
                    <a:pt x="54" y="86"/>
                    <a:pt x="54" y="86"/>
                    <a:pt x="54" y="86"/>
                  </a:cubicBezTo>
                  <a:cubicBezTo>
                    <a:pt x="47" y="89"/>
                    <a:pt x="43" y="95"/>
                    <a:pt x="43" y="102"/>
                  </a:cubicBezTo>
                  <a:cubicBezTo>
                    <a:pt x="43" y="102"/>
                    <a:pt x="43" y="102"/>
                    <a:pt x="43" y="102"/>
                  </a:cubicBezTo>
                  <a:cubicBezTo>
                    <a:pt x="43" y="112"/>
                    <a:pt x="51"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Freeform 874"/>
            <p:cNvSpPr>
              <a:spLocks/>
            </p:cNvSpPr>
            <p:nvPr/>
          </p:nvSpPr>
          <p:spPr bwMode="auto">
            <a:xfrm>
              <a:off x="18121313" y="1116013"/>
              <a:ext cx="80963" cy="80963"/>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Freeform 875"/>
            <p:cNvSpPr>
              <a:spLocks/>
            </p:cNvSpPr>
            <p:nvPr/>
          </p:nvSpPr>
          <p:spPr bwMode="auto">
            <a:xfrm>
              <a:off x="17487900" y="1274763"/>
              <a:ext cx="80963" cy="79375"/>
            </a:xfrm>
            <a:custGeom>
              <a:avLst/>
              <a:gdLst>
                <a:gd name="T0" fmla="*/ 120 w 120"/>
                <a:gd name="T1" fmla="*/ 60 h 120"/>
                <a:gd name="T2" fmla="*/ 102 w 120"/>
                <a:gd name="T3" fmla="*/ 42 h 120"/>
                <a:gd name="T4" fmla="*/ 102 w 120"/>
                <a:gd name="T5" fmla="*/ 42 h 120"/>
                <a:gd name="T6" fmla="*/ 85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5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5" y="53"/>
                  </a:cubicBezTo>
                  <a:cubicBezTo>
                    <a:pt x="67" y="53"/>
                    <a:pt x="67" y="53"/>
                    <a:pt x="67" y="53"/>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6" y="32"/>
                    <a:pt x="53" y="35"/>
                  </a:cubicBezTo>
                  <a:cubicBezTo>
                    <a:pt x="53" y="53"/>
                    <a:pt x="53" y="53"/>
                    <a:pt x="53" y="53"/>
                  </a:cubicBezTo>
                  <a:cubicBezTo>
                    <a:pt x="34" y="53"/>
                    <a:pt x="34" y="53"/>
                    <a:pt x="34" y="53"/>
                  </a:cubicBezTo>
                  <a:cubicBezTo>
                    <a:pt x="31"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1" y="74"/>
                    <a:pt x="34" y="67"/>
                  </a:cubicBezTo>
                  <a:cubicBezTo>
                    <a:pt x="53" y="67"/>
                    <a:pt x="53" y="67"/>
                    <a:pt x="53" y="67"/>
                  </a:cubicBezTo>
                  <a:cubicBezTo>
                    <a:pt x="53" y="86"/>
                    <a:pt x="53" y="86"/>
                    <a:pt x="53" y="86"/>
                  </a:cubicBezTo>
                  <a:cubicBezTo>
                    <a:pt x="46"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5" y="67"/>
                    <a:pt x="85" y="67"/>
                    <a:pt x="85"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Freeform 876"/>
            <p:cNvSpPr>
              <a:spLocks/>
            </p:cNvSpPr>
            <p:nvPr/>
          </p:nvSpPr>
          <p:spPr bwMode="auto">
            <a:xfrm>
              <a:off x="17645063" y="1274763"/>
              <a:ext cx="80963" cy="79375"/>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3"/>
                    <a:pt x="53" y="53"/>
                    <a:pt x="53"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4"/>
                    <a:pt x="35"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7" name="Freeform 877"/>
            <p:cNvSpPr>
              <a:spLocks/>
            </p:cNvSpPr>
            <p:nvPr/>
          </p:nvSpPr>
          <p:spPr bwMode="auto">
            <a:xfrm>
              <a:off x="17803813" y="1274763"/>
              <a:ext cx="80963" cy="79375"/>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8" name="Freeform 878"/>
            <p:cNvSpPr>
              <a:spLocks/>
            </p:cNvSpPr>
            <p:nvPr/>
          </p:nvSpPr>
          <p:spPr bwMode="auto">
            <a:xfrm>
              <a:off x="17962563" y="1274763"/>
              <a:ext cx="80963" cy="79375"/>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3 w 120"/>
                <a:gd name="T19" fmla="*/ 18 h 120"/>
                <a:gd name="T20" fmla="*/ 43 w 120"/>
                <a:gd name="T21" fmla="*/ 18 h 120"/>
                <a:gd name="T22" fmla="*/ 54 w 120"/>
                <a:gd name="T23" fmla="*/ 35 h 120"/>
                <a:gd name="T24" fmla="*/ 54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4 w 120"/>
                <a:gd name="T41" fmla="*/ 67 h 120"/>
                <a:gd name="T42" fmla="*/ 54 w 120"/>
                <a:gd name="T43" fmla="*/ 86 h 120"/>
                <a:gd name="T44" fmla="*/ 43 w 120"/>
                <a:gd name="T45" fmla="*/ 102 h 120"/>
                <a:gd name="T46" fmla="*/ 43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6"/>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6"/>
                    <a:pt x="47" y="32"/>
                    <a:pt x="54" y="35"/>
                  </a:cubicBezTo>
                  <a:cubicBezTo>
                    <a:pt x="54" y="53"/>
                    <a:pt x="54" y="53"/>
                    <a:pt x="54"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4"/>
                    <a:pt x="35" y="67"/>
                  </a:cubicBezTo>
                  <a:cubicBezTo>
                    <a:pt x="54" y="67"/>
                    <a:pt x="54" y="67"/>
                    <a:pt x="54" y="67"/>
                  </a:cubicBezTo>
                  <a:cubicBezTo>
                    <a:pt x="54" y="86"/>
                    <a:pt x="54" y="86"/>
                    <a:pt x="54" y="86"/>
                  </a:cubicBezTo>
                  <a:cubicBezTo>
                    <a:pt x="47" y="89"/>
                    <a:pt x="43" y="95"/>
                    <a:pt x="43" y="102"/>
                  </a:cubicBezTo>
                  <a:cubicBezTo>
                    <a:pt x="43" y="102"/>
                    <a:pt x="43" y="102"/>
                    <a:pt x="43" y="102"/>
                  </a:cubicBezTo>
                  <a:cubicBezTo>
                    <a:pt x="43" y="112"/>
                    <a:pt x="51"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Freeform 879"/>
            <p:cNvSpPr>
              <a:spLocks/>
            </p:cNvSpPr>
            <p:nvPr/>
          </p:nvSpPr>
          <p:spPr bwMode="auto">
            <a:xfrm>
              <a:off x="18121313" y="1274763"/>
              <a:ext cx="80963" cy="79375"/>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Freeform 880"/>
            <p:cNvSpPr>
              <a:spLocks/>
            </p:cNvSpPr>
            <p:nvPr/>
          </p:nvSpPr>
          <p:spPr bwMode="auto">
            <a:xfrm>
              <a:off x="17487900" y="1431925"/>
              <a:ext cx="80963" cy="80963"/>
            </a:xfrm>
            <a:custGeom>
              <a:avLst/>
              <a:gdLst>
                <a:gd name="T0" fmla="*/ 120 w 120"/>
                <a:gd name="T1" fmla="*/ 60 h 120"/>
                <a:gd name="T2" fmla="*/ 102 w 120"/>
                <a:gd name="T3" fmla="*/ 42 h 120"/>
                <a:gd name="T4" fmla="*/ 102 w 120"/>
                <a:gd name="T5" fmla="*/ 42 h 120"/>
                <a:gd name="T6" fmla="*/ 85 w 120"/>
                <a:gd name="T7" fmla="*/ 54 h 120"/>
                <a:gd name="T8" fmla="*/ 67 w 120"/>
                <a:gd name="T9" fmla="*/ 54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4 h 120"/>
                <a:gd name="T26" fmla="*/ 34 w 120"/>
                <a:gd name="T27" fmla="*/ 54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3 h 120"/>
                <a:gd name="T46" fmla="*/ 42 w 120"/>
                <a:gd name="T47" fmla="*/ 103 h 120"/>
                <a:gd name="T48" fmla="*/ 60 w 120"/>
                <a:gd name="T49" fmla="*/ 120 h 120"/>
                <a:gd name="T50" fmla="*/ 78 w 120"/>
                <a:gd name="T51" fmla="*/ 103 h 120"/>
                <a:gd name="T52" fmla="*/ 78 w 120"/>
                <a:gd name="T53" fmla="*/ 103 h 120"/>
                <a:gd name="T54" fmla="*/ 67 w 120"/>
                <a:gd name="T55" fmla="*/ 86 h 120"/>
                <a:gd name="T56" fmla="*/ 67 w 120"/>
                <a:gd name="T57" fmla="*/ 67 h 120"/>
                <a:gd name="T58" fmla="*/ 85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1"/>
                    <a:pt x="112" y="42"/>
                    <a:pt x="102" y="42"/>
                  </a:cubicBezTo>
                  <a:cubicBezTo>
                    <a:pt x="102" y="42"/>
                    <a:pt x="102" y="42"/>
                    <a:pt x="102" y="42"/>
                  </a:cubicBezTo>
                  <a:cubicBezTo>
                    <a:pt x="95" y="42"/>
                    <a:pt x="88" y="47"/>
                    <a:pt x="85"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6" y="32"/>
                    <a:pt x="53" y="35"/>
                  </a:cubicBezTo>
                  <a:cubicBezTo>
                    <a:pt x="53" y="54"/>
                    <a:pt x="53" y="54"/>
                    <a:pt x="53" y="54"/>
                  </a:cubicBezTo>
                  <a:cubicBezTo>
                    <a:pt x="34" y="54"/>
                    <a:pt x="34" y="54"/>
                    <a:pt x="34" y="54"/>
                  </a:cubicBezTo>
                  <a:cubicBezTo>
                    <a:pt x="31" y="47"/>
                    <a:pt x="25" y="42"/>
                    <a:pt x="18" y="42"/>
                  </a:cubicBezTo>
                  <a:cubicBezTo>
                    <a:pt x="18" y="42"/>
                    <a:pt x="18" y="42"/>
                    <a:pt x="18" y="42"/>
                  </a:cubicBezTo>
                  <a:cubicBezTo>
                    <a:pt x="8" y="42"/>
                    <a:pt x="0" y="51"/>
                    <a:pt x="0" y="60"/>
                  </a:cubicBezTo>
                  <a:cubicBezTo>
                    <a:pt x="0" y="70"/>
                    <a:pt x="8" y="78"/>
                    <a:pt x="18" y="78"/>
                  </a:cubicBezTo>
                  <a:cubicBezTo>
                    <a:pt x="18" y="78"/>
                    <a:pt x="18" y="78"/>
                    <a:pt x="18" y="78"/>
                  </a:cubicBezTo>
                  <a:cubicBezTo>
                    <a:pt x="25" y="78"/>
                    <a:pt x="31" y="74"/>
                    <a:pt x="34" y="67"/>
                  </a:cubicBezTo>
                  <a:cubicBezTo>
                    <a:pt x="53" y="67"/>
                    <a:pt x="53" y="67"/>
                    <a:pt x="53" y="67"/>
                  </a:cubicBezTo>
                  <a:cubicBezTo>
                    <a:pt x="53" y="86"/>
                    <a:pt x="53" y="86"/>
                    <a:pt x="53" y="86"/>
                  </a:cubicBezTo>
                  <a:cubicBezTo>
                    <a:pt x="46" y="89"/>
                    <a:pt x="42" y="95"/>
                    <a:pt x="42" y="103"/>
                  </a:cubicBezTo>
                  <a:cubicBezTo>
                    <a:pt x="42" y="103"/>
                    <a:pt x="42" y="103"/>
                    <a:pt x="42" y="103"/>
                  </a:cubicBezTo>
                  <a:cubicBezTo>
                    <a:pt x="42" y="112"/>
                    <a:pt x="50" y="120"/>
                    <a:pt x="60" y="120"/>
                  </a:cubicBezTo>
                  <a:cubicBezTo>
                    <a:pt x="70" y="120"/>
                    <a:pt x="78" y="112"/>
                    <a:pt x="78" y="103"/>
                  </a:cubicBezTo>
                  <a:cubicBezTo>
                    <a:pt x="78" y="103"/>
                    <a:pt x="78" y="103"/>
                    <a:pt x="78" y="103"/>
                  </a:cubicBezTo>
                  <a:cubicBezTo>
                    <a:pt x="78" y="95"/>
                    <a:pt x="73" y="89"/>
                    <a:pt x="67" y="86"/>
                  </a:cubicBezTo>
                  <a:cubicBezTo>
                    <a:pt x="67" y="67"/>
                    <a:pt x="67" y="67"/>
                    <a:pt x="67" y="67"/>
                  </a:cubicBezTo>
                  <a:cubicBezTo>
                    <a:pt x="85" y="67"/>
                    <a:pt x="85" y="67"/>
                    <a:pt x="85"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Freeform 881"/>
            <p:cNvSpPr>
              <a:spLocks/>
            </p:cNvSpPr>
            <p:nvPr/>
          </p:nvSpPr>
          <p:spPr bwMode="auto">
            <a:xfrm>
              <a:off x="17645063" y="1431925"/>
              <a:ext cx="80963" cy="80963"/>
            </a:xfrm>
            <a:custGeom>
              <a:avLst/>
              <a:gdLst>
                <a:gd name="T0" fmla="*/ 120 w 120"/>
                <a:gd name="T1" fmla="*/ 60 h 120"/>
                <a:gd name="T2" fmla="*/ 103 w 120"/>
                <a:gd name="T3" fmla="*/ 42 h 120"/>
                <a:gd name="T4" fmla="*/ 103 w 120"/>
                <a:gd name="T5" fmla="*/ 42 h 120"/>
                <a:gd name="T6" fmla="*/ 86 w 120"/>
                <a:gd name="T7" fmla="*/ 54 h 120"/>
                <a:gd name="T8" fmla="*/ 67 w 120"/>
                <a:gd name="T9" fmla="*/ 54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4 h 120"/>
                <a:gd name="T26" fmla="*/ 35 w 120"/>
                <a:gd name="T27" fmla="*/ 54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3 w 120"/>
                <a:gd name="T41" fmla="*/ 67 h 120"/>
                <a:gd name="T42" fmla="*/ 53 w 120"/>
                <a:gd name="T43" fmla="*/ 86 h 120"/>
                <a:gd name="T44" fmla="*/ 42 w 120"/>
                <a:gd name="T45" fmla="*/ 103 h 120"/>
                <a:gd name="T46" fmla="*/ 42 w 120"/>
                <a:gd name="T47" fmla="*/ 103 h 120"/>
                <a:gd name="T48" fmla="*/ 60 w 120"/>
                <a:gd name="T49" fmla="*/ 120 h 120"/>
                <a:gd name="T50" fmla="*/ 78 w 120"/>
                <a:gd name="T51" fmla="*/ 103 h 120"/>
                <a:gd name="T52" fmla="*/ 78 w 120"/>
                <a:gd name="T53" fmla="*/ 103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1"/>
                    <a:pt x="112" y="42"/>
                    <a:pt x="103" y="42"/>
                  </a:cubicBezTo>
                  <a:cubicBezTo>
                    <a:pt x="103" y="42"/>
                    <a:pt x="103" y="42"/>
                    <a:pt x="103" y="42"/>
                  </a:cubicBezTo>
                  <a:cubicBezTo>
                    <a:pt x="95" y="42"/>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5" y="54"/>
                    <a:pt x="35" y="54"/>
                    <a:pt x="35" y="54"/>
                  </a:cubicBezTo>
                  <a:cubicBezTo>
                    <a:pt x="32" y="47"/>
                    <a:pt x="26" y="42"/>
                    <a:pt x="18" y="42"/>
                  </a:cubicBezTo>
                  <a:cubicBezTo>
                    <a:pt x="18" y="42"/>
                    <a:pt x="18" y="42"/>
                    <a:pt x="18" y="42"/>
                  </a:cubicBezTo>
                  <a:cubicBezTo>
                    <a:pt x="8" y="42"/>
                    <a:pt x="0" y="51"/>
                    <a:pt x="0" y="60"/>
                  </a:cubicBezTo>
                  <a:cubicBezTo>
                    <a:pt x="0" y="70"/>
                    <a:pt x="8" y="78"/>
                    <a:pt x="18" y="78"/>
                  </a:cubicBezTo>
                  <a:cubicBezTo>
                    <a:pt x="18" y="78"/>
                    <a:pt x="18" y="78"/>
                    <a:pt x="18" y="78"/>
                  </a:cubicBezTo>
                  <a:cubicBezTo>
                    <a:pt x="26" y="78"/>
                    <a:pt x="32" y="74"/>
                    <a:pt x="35"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0"/>
                    <a:pt x="60" y="120"/>
                  </a:cubicBezTo>
                  <a:cubicBezTo>
                    <a:pt x="70" y="120"/>
                    <a:pt x="78" y="112"/>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Freeform 882"/>
            <p:cNvSpPr>
              <a:spLocks/>
            </p:cNvSpPr>
            <p:nvPr/>
          </p:nvSpPr>
          <p:spPr bwMode="auto">
            <a:xfrm>
              <a:off x="17803813" y="1431925"/>
              <a:ext cx="80963" cy="80963"/>
            </a:xfrm>
            <a:custGeom>
              <a:avLst/>
              <a:gdLst>
                <a:gd name="T0" fmla="*/ 120 w 120"/>
                <a:gd name="T1" fmla="*/ 60 h 120"/>
                <a:gd name="T2" fmla="*/ 102 w 120"/>
                <a:gd name="T3" fmla="*/ 42 h 120"/>
                <a:gd name="T4" fmla="*/ 102 w 120"/>
                <a:gd name="T5" fmla="*/ 42 h 120"/>
                <a:gd name="T6" fmla="*/ 86 w 120"/>
                <a:gd name="T7" fmla="*/ 54 h 120"/>
                <a:gd name="T8" fmla="*/ 67 w 120"/>
                <a:gd name="T9" fmla="*/ 54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4 h 120"/>
                <a:gd name="T26" fmla="*/ 34 w 120"/>
                <a:gd name="T27" fmla="*/ 54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3 h 120"/>
                <a:gd name="T46" fmla="*/ 42 w 120"/>
                <a:gd name="T47" fmla="*/ 103 h 120"/>
                <a:gd name="T48" fmla="*/ 60 w 120"/>
                <a:gd name="T49" fmla="*/ 120 h 120"/>
                <a:gd name="T50" fmla="*/ 78 w 120"/>
                <a:gd name="T51" fmla="*/ 103 h 120"/>
                <a:gd name="T52" fmla="*/ 78 w 120"/>
                <a:gd name="T53" fmla="*/ 103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1"/>
                    <a:pt x="112" y="42"/>
                    <a:pt x="102" y="42"/>
                  </a:cubicBezTo>
                  <a:cubicBezTo>
                    <a:pt x="102" y="42"/>
                    <a:pt x="102" y="42"/>
                    <a:pt x="102" y="42"/>
                  </a:cubicBezTo>
                  <a:cubicBezTo>
                    <a:pt x="95" y="42"/>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2"/>
                    <a:pt x="18" y="42"/>
                  </a:cubicBezTo>
                  <a:cubicBezTo>
                    <a:pt x="18" y="42"/>
                    <a:pt x="18" y="42"/>
                    <a:pt x="18" y="42"/>
                  </a:cubicBezTo>
                  <a:cubicBezTo>
                    <a:pt x="8" y="42"/>
                    <a:pt x="0" y="51"/>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0"/>
                    <a:pt x="60" y="120"/>
                  </a:cubicBezTo>
                  <a:cubicBezTo>
                    <a:pt x="70" y="120"/>
                    <a:pt x="78" y="112"/>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Freeform 883"/>
            <p:cNvSpPr>
              <a:spLocks/>
            </p:cNvSpPr>
            <p:nvPr/>
          </p:nvSpPr>
          <p:spPr bwMode="auto">
            <a:xfrm>
              <a:off x="17962563" y="1431925"/>
              <a:ext cx="80963" cy="80963"/>
            </a:xfrm>
            <a:custGeom>
              <a:avLst/>
              <a:gdLst>
                <a:gd name="T0" fmla="*/ 120 w 120"/>
                <a:gd name="T1" fmla="*/ 60 h 120"/>
                <a:gd name="T2" fmla="*/ 103 w 120"/>
                <a:gd name="T3" fmla="*/ 42 h 120"/>
                <a:gd name="T4" fmla="*/ 103 w 120"/>
                <a:gd name="T5" fmla="*/ 42 h 120"/>
                <a:gd name="T6" fmla="*/ 86 w 120"/>
                <a:gd name="T7" fmla="*/ 54 h 120"/>
                <a:gd name="T8" fmla="*/ 67 w 120"/>
                <a:gd name="T9" fmla="*/ 54 h 120"/>
                <a:gd name="T10" fmla="*/ 67 w 120"/>
                <a:gd name="T11" fmla="*/ 35 h 120"/>
                <a:gd name="T12" fmla="*/ 78 w 120"/>
                <a:gd name="T13" fmla="*/ 18 h 120"/>
                <a:gd name="T14" fmla="*/ 78 w 120"/>
                <a:gd name="T15" fmla="*/ 18 h 120"/>
                <a:gd name="T16" fmla="*/ 60 w 120"/>
                <a:gd name="T17" fmla="*/ 0 h 120"/>
                <a:gd name="T18" fmla="*/ 43 w 120"/>
                <a:gd name="T19" fmla="*/ 18 h 120"/>
                <a:gd name="T20" fmla="*/ 43 w 120"/>
                <a:gd name="T21" fmla="*/ 18 h 120"/>
                <a:gd name="T22" fmla="*/ 54 w 120"/>
                <a:gd name="T23" fmla="*/ 35 h 120"/>
                <a:gd name="T24" fmla="*/ 54 w 120"/>
                <a:gd name="T25" fmla="*/ 54 h 120"/>
                <a:gd name="T26" fmla="*/ 35 w 120"/>
                <a:gd name="T27" fmla="*/ 54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4 w 120"/>
                <a:gd name="T41" fmla="*/ 67 h 120"/>
                <a:gd name="T42" fmla="*/ 54 w 120"/>
                <a:gd name="T43" fmla="*/ 86 h 120"/>
                <a:gd name="T44" fmla="*/ 43 w 120"/>
                <a:gd name="T45" fmla="*/ 103 h 120"/>
                <a:gd name="T46" fmla="*/ 43 w 120"/>
                <a:gd name="T47" fmla="*/ 103 h 120"/>
                <a:gd name="T48" fmla="*/ 60 w 120"/>
                <a:gd name="T49" fmla="*/ 120 h 120"/>
                <a:gd name="T50" fmla="*/ 78 w 120"/>
                <a:gd name="T51" fmla="*/ 103 h 120"/>
                <a:gd name="T52" fmla="*/ 78 w 120"/>
                <a:gd name="T53" fmla="*/ 103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1"/>
                    <a:pt x="112" y="42"/>
                    <a:pt x="103" y="42"/>
                  </a:cubicBezTo>
                  <a:cubicBezTo>
                    <a:pt x="103" y="42"/>
                    <a:pt x="103" y="42"/>
                    <a:pt x="103" y="42"/>
                  </a:cubicBezTo>
                  <a:cubicBezTo>
                    <a:pt x="95" y="42"/>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6"/>
                    <a:pt x="47" y="32"/>
                    <a:pt x="54" y="35"/>
                  </a:cubicBezTo>
                  <a:cubicBezTo>
                    <a:pt x="54" y="54"/>
                    <a:pt x="54" y="54"/>
                    <a:pt x="54" y="54"/>
                  </a:cubicBezTo>
                  <a:cubicBezTo>
                    <a:pt x="35" y="54"/>
                    <a:pt x="35" y="54"/>
                    <a:pt x="35" y="54"/>
                  </a:cubicBezTo>
                  <a:cubicBezTo>
                    <a:pt x="32" y="47"/>
                    <a:pt x="26" y="42"/>
                    <a:pt x="18" y="42"/>
                  </a:cubicBezTo>
                  <a:cubicBezTo>
                    <a:pt x="18" y="42"/>
                    <a:pt x="18" y="42"/>
                    <a:pt x="18" y="42"/>
                  </a:cubicBezTo>
                  <a:cubicBezTo>
                    <a:pt x="8" y="42"/>
                    <a:pt x="0" y="51"/>
                    <a:pt x="0" y="60"/>
                  </a:cubicBezTo>
                  <a:cubicBezTo>
                    <a:pt x="0" y="70"/>
                    <a:pt x="8" y="78"/>
                    <a:pt x="18" y="78"/>
                  </a:cubicBezTo>
                  <a:cubicBezTo>
                    <a:pt x="18" y="78"/>
                    <a:pt x="18" y="78"/>
                    <a:pt x="18" y="78"/>
                  </a:cubicBezTo>
                  <a:cubicBezTo>
                    <a:pt x="26" y="78"/>
                    <a:pt x="32" y="74"/>
                    <a:pt x="35" y="67"/>
                  </a:cubicBezTo>
                  <a:cubicBezTo>
                    <a:pt x="54" y="67"/>
                    <a:pt x="54" y="67"/>
                    <a:pt x="54" y="67"/>
                  </a:cubicBezTo>
                  <a:cubicBezTo>
                    <a:pt x="54" y="86"/>
                    <a:pt x="54" y="86"/>
                    <a:pt x="54" y="86"/>
                  </a:cubicBezTo>
                  <a:cubicBezTo>
                    <a:pt x="47" y="89"/>
                    <a:pt x="43" y="95"/>
                    <a:pt x="43" y="103"/>
                  </a:cubicBezTo>
                  <a:cubicBezTo>
                    <a:pt x="43" y="103"/>
                    <a:pt x="43" y="103"/>
                    <a:pt x="43" y="103"/>
                  </a:cubicBezTo>
                  <a:cubicBezTo>
                    <a:pt x="43" y="112"/>
                    <a:pt x="51" y="120"/>
                    <a:pt x="60" y="120"/>
                  </a:cubicBezTo>
                  <a:cubicBezTo>
                    <a:pt x="70" y="120"/>
                    <a:pt x="78" y="112"/>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Freeform 884"/>
            <p:cNvSpPr>
              <a:spLocks/>
            </p:cNvSpPr>
            <p:nvPr/>
          </p:nvSpPr>
          <p:spPr bwMode="auto">
            <a:xfrm>
              <a:off x="18121313" y="1431925"/>
              <a:ext cx="80963" cy="80963"/>
            </a:xfrm>
            <a:custGeom>
              <a:avLst/>
              <a:gdLst>
                <a:gd name="T0" fmla="*/ 120 w 120"/>
                <a:gd name="T1" fmla="*/ 60 h 120"/>
                <a:gd name="T2" fmla="*/ 102 w 120"/>
                <a:gd name="T3" fmla="*/ 42 h 120"/>
                <a:gd name="T4" fmla="*/ 102 w 120"/>
                <a:gd name="T5" fmla="*/ 42 h 120"/>
                <a:gd name="T6" fmla="*/ 86 w 120"/>
                <a:gd name="T7" fmla="*/ 54 h 120"/>
                <a:gd name="T8" fmla="*/ 67 w 120"/>
                <a:gd name="T9" fmla="*/ 54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4 h 120"/>
                <a:gd name="T26" fmla="*/ 34 w 120"/>
                <a:gd name="T27" fmla="*/ 54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3 h 120"/>
                <a:gd name="T46" fmla="*/ 42 w 120"/>
                <a:gd name="T47" fmla="*/ 103 h 120"/>
                <a:gd name="T48" fmla="*/ 60 w 120"/>
                <a:gd name="T49" fmla="*/ 120 h 120"/>
                <a:gd name="T50" fmla="*/ 78 w 120"/>
                <a:gd name="T51" fmla="*/ 103 h 120"/>
                <a:gd name="T52" fmla="*/ 78 w 120"/>
                <a:gd name="T53" fmla="*/ 103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1"/>
                    <a:pt x="112" y="42"/>
                    <a:pt x="102" y="42"/>
                  </a:cubicBezTo>
                  <a:cubicBezTo>
                    <a:pt x="102" y="42"/>
                    <a:pt x="102" y="42"/>
                    <a:pt x="102" y="42"/>
                  </a:cubicBezTo>
                  <a:cubicBezTo>
                    <a:pt x="95" y="42"/>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2"/>
                    <a:pt x="18" y="42"/>
                  </a:cubicBezTo>
                  <a:cubicBezTo>
                    <a:pt x="18" y="42"/>
                    <a:pt x="18" y="42"/>
                    <a:pt x="18" y="42"/>
                  </a:cubicBezTo>
                  <a:cubicBezTo>
                    <a:pt x="8" y="42"/>
                    <a:pt x="0" y="51"/>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0"/>
                    <a:pt x="60" y="120"/>
                  </a:cubicBezTo>
                  <a:cubicBezTo>
                    <a:pt x="70" y="120"/>
                    <a:pt x="78" y="112"/>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5" name="Freeform 885"/>
            <p:cNvSpPr>
              <a:spLocks/>
            </p:cNvSpPr>
            <p:nvPr/>
          </p:nvSpPr>
          <p:spPr bwMode="auto">
            <a:xfrm>
              <a:off x="17487900" y="1589088"/>
              <a:ext cx="80963" cy="80963"/>
            </a:xfrm>
            <a:custGeom>
              <a:avLst/>
              <a:gdLst>
                <a:gd name="T0" fmla="*/ 120 w 120"/>
                <a:gd name="T1" fmla="*/ 60 h 121"/>
                <a:gd name="T2" fmla="*/ 102 w 120"/>
                <a:gd name="T3" fmla="*/ 43 h 121"/>
                <a:gd name="T4" fmla="*/ 102 w 120"/>
                <a:gd name="T5" fmla="*/ 43 h 121"/>
                <a:gd name="T6" fmla="*/ 85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0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5 w 120"/>
                <a:gd name="T59" fmla="*/ 67 h 121"/>
                <a:gd name="T60" fmla="*/ 102 w 120"/>
                <a:gd name="T61" fmla="*/ 78 h 121"/>
                <a:gd name="T62" fmla="*/ 102 w 120"/>
                <a:gd name="T63" fmla="*/ 78 h 121"/>
                <a:gd name="T64" fmla="*/ 120 w 120"/>
                <a:gd name="T65" fmla="*/ 6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0"/>
                  </a:moveTo>
                  <a:cubicBezTo>
                    <a:pt x="120" y="51"/>
                    <a:pt x="112" y="43"/>
                    <a:pt x="102" y="43"/>
                  </a:cubicBezTo>
                  <a:cubicBezTo>
                    <a:pt x="102" y="43"/>
                    <a:pt x="102" y="43"/>
                    <a:pt x="102" y="43"/>
                  </a:cubicBezTo>
                  <a:cubicBezTo>
                    <a:pt x="95" y="43"/>
                    <a:pt x="88" y="47"/>
                    <a:pt x="85"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6" y="32"/>
                    <a:pt x="53" y="35"/>
                  </a:cubicBezTo>
                  <a:cubicBezTo>
                    <a:pt x="53" y="54"/>
                    <a:pt x="53" y="54"/>
                    <a:pt x="53" y="54"/>
                  </a:cubicBezTo>
                  <a:cubicBezTo>
                    <a:pt x="34" y="54"/>
                    <a:pt x="34" y="54"/>
                    <a:pt x="34" y="54"/>
                  </a:cubicBezTo>
                  <a:cubicBezTo>
                    <a:pt x="31" y="47"/>
                    <a:pt x="25" y="43"/>
                    <a:pt x="18" y="43"/>
                  </a:cubicBezTo>
                  <a:cubicBezTo>
                    <a:pt x="18" y="43"/>
                    <a:pt x="18" y="43"/>
                    <a:pt x="18" y="43"/>
                  </a:cubicBezTo>
                  <a:cubicBezTo>
                    <a:pt x="8" y="43"/>
                    <a:pt x="0" y="51"/>
                    <a:pt x="0" y="60"/>
                  </a:cubicBezTo>
                  <a:cubicBezTo>
                    <a:pt x="0" y="70"/>
                    <a:pt x="8" y="78"/>
                    <a:pt x="18" y="78"/>
                  </a:cubicBezTo>
                  <a:cubicBezTo>
                    <a:pt x="18" y="78"/>
                    <a:pt x="18" y="78"/>
                    <a:pt x="18" y="78"/>
                  </a:cubicBezTo>
                  <a:cubicBezTo>
                    <a:pt x="25" y="78"/>
                    <a:pt x="31" y="74"/>
                    <a:pt x="34" y="67"/>
                  </a:cubicBezTo>
                  <a:cubicBezTo>
                    <a:pt x="53" y="67"/>
                    <a:pt x="53" y="67"/>
                    <a:pt x="53" y="67"/>
                  </a:cubicBezTo>
                  <a:cubicBezTo>
                    <a:pt x="53" y="86"/>
                    <a:pt x="53" y="86"/>
                    <a:pt x="53" y="86"/>
                  </a:cubicBezTo>
                  <a:cubicBezTo>
                    <a:pt x="46" y="89"/>
                    <a:pt x="42" y="95"/>
                    <a:pt x="42" y="103"/>
                  </a:cubicBezTo>
                  <a:cubicBezTo>
                    <a:pt x="42" y="103"/>
                    <a:pt x="42" y="103"/>
                    <a:pt x="42" y="103"/>
                  </a:cubicBezTo>
                  <a:cubicBezTo>
                    <a:pt x="42" y="112"/>
                    <a:pt x="50" y="121"/>
                    <a:pt x="60" y="121"/>
                  </a:cubicBezTo>
                  <a:cubicBezTo>
                    <a:pt x="70" y="121"/>
                    <a:pt x="78" y="112"/>
                    <a:pt x="78" y="103"/>
                  </a:cubicBezTo>
                  <a:cubicBezTo>
                    <a:pt x="78" y="103"/>
                    <a:pt x="78" y="103"/>
                    <a:pt x="78" y="103"/>
                  </a:cubicBezTo>
                  <a:cubicBezTo>
                    <a:pt x="78" y="95"/>
                    <a:pt x="73" y="89"/>
                    <a:pt x="67" y="86"/>
                  </a:cubicBezTo>
                  <a:cubicBezTo>
                    <a:pt x="67" y="67"/>
                    <a:pt x="67" y="67"/>
                    <a:pt x="67" y="67"/>
                  </a:cubicBezTo>
                  <a:cubicBezTo>
                    <a:pt x="85" y="67"/>
                    <a:pt x="85" y="67"/>
                    <a:pt x="85"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Freeform 886"/>
            <p:cNvSpPr>
              <a:spLocks/>
            </p:cNvSpPr>
            <p:nvPr/>
          </p:nvSpPr>
          <p:spPr bwMode="auto">
            <a:xfrm>
              <a:off x="17645063" y="1589088"/>
              <a:ext cx="80963" cy="80963"/>
            </a:xfrm>
            <a:custGeom>
              <a:avLst/>
              <a:gdLst>
                <a:gd name="T0" fmla="*/ 120 w 120"/>
                <a:gd name="T1" fmla="*/ 60 h 121"/>
                <a:gd name="T2" fmla="*/ 103 w 120"/>
                <a:gd name="T3" fmla="*/ 43 h 121"/>
                <a:gd name="T4" fmla="*/ 103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5 w 120"/>
                <a:gd name="T27" fmla="*/ 54 h 121"/>
                <a:gd name="T28" fmla="*/ 18 w 120"/>
                <a:gd name="T29" fmla="*/ 43 h 121"/>
                <a:gd name="T30" fmla="*/ 18 w 120"/>
                <a:gd name="T31" fmla="*/ 43 h 121"/>
                <a:gd name="T32" fmla="*/ 0 w 120"/>
                <a:gd name="T33" fmla="*/ 60 h 121"/>
                <a:gd name="T34" fmla="*/ 18 w 120"/>
                <a:gd name="T35" fmla="*/ 78 h 121"/>
                <a:gd name="T36" fmla="*/ 18 w 120"/>
                <a:gd name="T37" fmla="*/ 78 h 121"/>
                <a:gd name="T38" fmla="*/ 35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3 w 120"/>
                <a:gd name="T61" fmla="*/ 78 h 121"/>
                <a:gd name="T62" fmla="*/ 103 w 120"/>
                <a:gd name="T63" fmla="*/ 78 h 121"/>
                <a:gd name="T64" fmla="*/ 120 w 120"/>
                <a:gd name="T65" fmla="*/ 6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0"/>
                  </a:moveTo>
                  <a:cubicBezTo>
                    <a:pt x="120" y="51"/>
                    <a:pt x="112" y="43"/>
                    <a:pt x="103" y="43"/>
                  </a:cubicBezTo>
                  <a:cubicBezTo>
                    <a:pt x="103" y="43"/>
                    <a:pt x="103" y="43"/>
                    <a:pt x="103" y="43"/>
                  </a:cubicBezTo>
                  <a:cubicBezTo>
                    <a:pt x="95" y="43"/>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5" y="54"/>
                    <a:pt x="35" y="54"/>
                    <a:pt x="35" y="54"/>
                  </a:cubicBezTo>
                  <a:cubicBezTo>
                    <a:pt x="32" y="47"/>
                    <a:pt x="26" y="43"/>
                    <a:pt x="18" y="43"/>
                  </a:cubicBezTo>
                  <a:cubicBezTo>
                    <a:pt x="18" y="43"/>
                    <a:pt x="18" y="43"/>
                    <a:pt x="18" y="43"/>
                  </a:cubicBezTo>
                  <a:cubicBezTo>
                    <a:pt x="8" y="43"/>
                    <a:pt x="0" y="51"/>
                    <a:pt x="0" y="60"/>
                  </a:cubicBezTo>
                  <a:cubicBezTo>
                    <a:pt x="0" y="70"/>
                    <a:pt x="8" y="78"/>
                    <a:pt x="18" y="78"/>
                  </a:cubicBezTo>
                  <a:cubicBezTo>
                    <a:pt x="18" y="78"/>
                    <a:pt x="18" y="78"/>
                    <a:pt x="18" y="78"/>
                  </a:cubicBezTo>
                  <a:cubicBezTo>
                    <a:pt x="26" y="78"/>
                    <a:pt x="32" y="74"/>
                    <a:pt x="35"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1"/>
                    <a:pt x="60" y="121"/>
                  </a:cubicBezTo>
                  <a:cubicBezTo>
                    <a:pt x="70" y="121"/>
                    <a:pt x="78" y="112"/>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Freeform 887"/>
            <p:cNvSpPr>
              <a:spLocks/>
            </p:cNvSpPr>
            <p:nvPr/>
          </p:nvSpPr>
          <p:spPr bwMode="auto">
            <a:xfrm>
              <a:off x="17803813" y="1589088"/>
              <a:ext cx="80963" cy="80963"/>
            </a:xfrm>
            <a:custGeom>
              <a:avLst/>
              <a:gdLst>
                <a:gd name="T0" fmla="*/ 120 w 120"/>
                <a:gd name="T1" fmla="*/ 60 h 121"/>
                <a:gd name="T2" fmla="*/ 102 w 120"/>
                <a:gd name="T3" fmla="*/ 43 h 121"/>
                <a:gd name="T4" fmla="*/ 102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0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2 w 120"/>
                <a:gd name="T61" fmla="*/ 78 h 121"/>
                <a:gd name="T62" fmla="*/ 102 w 120"/>
                <a:gd name="T63" fmla="*/ 78 h 121"/>
                <a:gd name="T64" fmla="*/ 120 w 120"/>
                <a:gd name="T65" fmla="*/ 6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0"/>
                  </a:moveTo>
                  <a:cubicBezTo>
                    <a:pt x="120" y="51"/>
                    <a:pt x="112" y="43"/>
                    <a:pt x="102" y="43"/>
                  </a:cubicBezTo>
                  <a:cubicBezTo>
                    <a:pt x="102" y="43"/>
                    <a:pt x="102" y="43"/>
                    <a:pt x="102" y="43"/>
                  </a:cubicBezTo>
                  <a:cubicBezTo>
                    <a:pt x="95" y="43"/>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3"/>
                    <a:pt x="18" y="43"/>
                  </a:cubicBezTo>
                  <a:cubicBezTo>
                    <a:pt x="18" y="43"/>
                    <a:pt x="18" y="43"/>
                    <a:pt x="18" y="43"/>
                  </a:cubicBezTo>
                  <a:cubicBezTo>
                    <a:pt x="8" y="43"/>
                    <a:pt x="0" y="51"/>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1"/>
                    <a:pt x="60" y="121"/>
                  </a:cubicBezTo>
                  <a:cubicBezTo>
                    <a:pt x="70" y="121"/>
                    <a:pt x="78" y="112"/>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Freeform 888"/>
            <p:cNvSpPr>
              <a:spLocks/>
            </p:cNvSpPr>
            <p:nvPr/>
          </p:nvSpPr>
          <p:spPr bwMode="auto">
            <a:xfrm>
              <a:off x="17962563" y="1589088"/>
              <a:ext cx="80963" cy="80963"/>
            </a:xfrm>
            <a:custGeom>
              <a:avLst/>
              <a:gdLst>
                <a:gd name="T0" fmla="*/ 120 w 120"/>
                <a:gd name="T1" fmla="*/ 60 h 121"/>
                <a:gd name="T2" fmla="*/ 103 w 120"/>
                <a:gd name="T3" fmla="*/ 43 h 121"/>
                <a:gd name="T4" fmla="*/ 103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3 w 120"/>
                <a:gd name="T19" fmla="*/ 18 h 121"/>
                <a:gd name="T20" fmla="*/ 43 w 120"/>
                <a:gd name="T21" fmla="*/ 18 h 121"/>
                <a:gd name="T22" fmla="*/ 54 w 120"/>
                <a:gd name="T23" fmla="*/ 35 h 121"/>
                <a:gd name="T24" fmla="*/ 54 w 120"/>
                <a:gd name="T25" fmla="*/ 54 h 121"/>
                <a:gd name="T26" fmla="*/ 35 w 120"/>
                <a:gd name="T27" fmla="*/ 54 h 121"/>
                <a:gd name="T28" fmla="*/ 18 w 120"/>
                <a:gd name="T29" fmla="*/ 43 h 121"/>
                <a:gd name="T30" fmla="*/ 18 w 120"/>
                <a:gd name="T31" fmla="*/ 43 h 121"/>
                <a:gd name="T32" fmla="*/ 0 w 120"/>
                <a:gd name="T33" fmla="*/ 60 h 121"/>
                <a:gd name="T34" fmla="*/ 18 w 120"/>
                <a:gd name="T35" fmla="*/ 78 h 121"/>
                <a:gd name="T36" fmla="*/ 18 w 120"/>
                <a:gd name="T37" fmla="*/ 78 h 121"/>
                <a:gd name="T38" fmla="*/ 35 w 120"/>
                <a:gd name="T39" fmla="*/ 67 h 121"/>
                <a:gd name="T40" fmla="*/ 54 w 120"/>
                <a:gd name="T41" fmla="*/ 67 h 121"/>
                <a:gd name="T42" fmla="*/ 54 w 120"/>
                <a:gd name="T43" fmla="*/ 86 h 121"/>
                <a:gd name="T44" fmla="*/ 43 w 120"/>
                <a:gd name="T45" fmla="*/ 103 h 121"/>
                <a:gd name="T46" fmla="*/ 43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3 w 120"/>
                <a:gd name="T61" fmla="*/ 78 h 121"/>
                <a:gd name="T62" fmla="*/ 103 w 120"/>
                <a:gd name="T63" fmla="*/ 78 h 121"/>
                <a:gd name="T64" fmla="*/ 120 w 120"/>
                <a:gd name="T65" fmla="*/ 6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0"/>
                  </a:moveTo>
                  <a:cubicBezTo>
                    <a:pt x="120" y="51"/>
                    <a:pt x="112" y="43"/>
                    <a:pt x="103" y="43"/>
                  </a:cubicBezTo>
                  <a:cubicBezTo>
                    <a:pt x="103" y="43"/>
                    <a:pt x="103" y="43"/>
                    <a:pt x="103" y="43"/>
                  </a:cubicBezTo>
                  <a:cubicBezTo>
                    <a:pt x="95" y="43"/>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6"/>
                    <a:pt x="47" y="32"/>
                    <a:pt x="54" y="35"/>
                  </a:cubicBezTo>
                  <a:cubicBezTo>
                    <a:pt x="54" y="54"/>
                    <a:pt x="54" y="54"/>
                    <a:pt x="54" y="54"/>
                  </a:cubicBezTo>
                  <a:cubicBezTo>
                    <a:pt x="35" y="54"/>
                    <a:pt x="35" y="54"/>
                    <a:pt x="35" y="54"/>
                  </a:cubicBezTo>
                  <a:cubicBezTo>
                    <a:pt x="32" y="47"/>
                    <a:pt x="26" y="43"/>
                    <a:pt x="18" y="43"/>
                  </a:cubicBezTo>
                  <a:cubicBezTo>
                    <a:pt x="18" y="43"/>
                    <a:pt x="18" y="43"/>
                    <a:pt x="18" y="43"/>
                  </a:cubicBezTo>
                  <a:cubicBezTo>
                    <a:pt x="8" y="43"/>
                    <a:pt x="0" y="51"/>
                    <a:pt x="0" y="60"/>
                  </a:cubicBezTo>
                  <a:cubicBezTo>
                    <a:pt x="0" y="70"/>
                    <a:pt x="8" y="78"/>
                    <a:pt x="18" y="78"/>
                  </a:cubicBezTo>
                  <a:cubicBezTo>
                    <a:pt x="18" y="78"/>
                    <a:pt x="18" y="78"/>
                    <a:pt x="18" y="78"/>
                  </a:cubicBezTo>
                  <a:cubicBezTo>
                    <a:pt x="26" y="78"/>
                    <a:pt x="32" y="74"/>
                    <a:pt x="35" y="67"/>
                  </a:cubicBezTo>
                  <a:cubicBezTo>
                    <a:pt x="54" y="67"/>
                    <a:pt x="54" y="67"/>
                    <a:pt x="54" y="67"/>
                  </a:cubicBezTo>
                  <a:cubicBezTo>
                    <a:pt x="54" y="86"/>
                    <a:pt x="54" y="86"/>
                    <a:pt x="54" y="86"/>
                  </a:cubicBezTo>
                  <a:cubicBezTo>
                    <a:pt x="47" y="89"/>
                    <a:pt x="43" y="95"/>
                    <a:pt x="43" y="103"/>
                  </a:cubicBezTo>
                  <a:cubicBezTo>
                    <a:pt x="43" y="103"/>
                    <a:pt x="43" y="103"/>
                    <a:pt x="43" y="103"/>
                  </a:cubicBezTo>
                  <a:cubicBezTo>
                    <a:pt x="43" y="112"/>
                    <a:pt x="51" y="121"/>
                    <a:pt x="60" y="121"/>
                  </a:cubicBezTo>
                  <a:cubicBezTo>
                    <a:pt x="70" y="121"/>
                    <a:pt x="78" y="112"/>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Freeform 889"/>
            <p:cNvSpPr>
              <a:spLocks/>
            </p:cNvSpPr>
            <p:nvPr/>
          </p:nvSpPr>
          <p:spPr bwMode="auto">
            <a:xfrm>
              <a:off x="18121313" y="1589088"/>
              <a:ext cx="80963" cy="80963"/>
            </a:xfrm>
            <a:custGeom>
              <a:avLst/>
              <a:gdLst>
                <a:gd name="T0" fmla="*/ 120 w 120"/>
                <a:gd name="T1" fmla="*/ 60 h 121"/>
                <a:gd name="T2" fmla="*/ 102 w 120"/>
                <a:gd name="T3" fmla="*/ 43 h 121"/>
                <a:gd name="T4" fmla="*/ 102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0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2 w 120"/>
                <a:gd name="T61" fmla="*/ 78 h 121"/>
                <a:gd name="T62" fmla="*/ 102 w 120"/>
                <a:gd name="T63" fmla="*/ 78 h 121"/>
                <a:gd name="T64" fmla="*/ 120 w 120"/>
                <a:gd name="T65" fmla="*/ 6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0"/>
                  </a:moveTo>
                  <a:cubicBezTo>
                    <a:pt x="120" y="51"/>
                    <a:pt x="112" y="43"/>
                    <a:pt x="102" y="43"/>
                  </a:cubicBezTo>
                  <a:cubicBezTo>
                    <a:pt x="102" y="43"/>
                    <a:pt x="102" y="43"/>
                    <a:pt x="102" y="43"/>
                  </a:cubicBezTo>
                  <a:cubicBezTo>
                    <a:pt x="95" y="43"/>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3"/>
                    <a:pt x="18" y="43"/>
                  </a:cubicBezTo>
                  <a:cubicBezTo>
                    <a:pt x="18" y="43"/>
                    <a:pt x="18" y="43"/>
                    <a:pt x="18" y="43"/>
                  </a:cubicBezTo>
                  <a:cubicBezTo>
                    <a:pt x="8" y="43"/>
                    <a:pt x="0" y="51"/>
                    <a:pt x="0" y="60"/>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2"/>
                    <a:pt x="50" y="121"/>
                    <a:pt x="60" y="121"/>
                  </a:cubicBezTo>
                  <a:cubicBezTo>
                    <a:pt x="70" y="121"/>
                    <a:pt x="78" y="112"/>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0" name="Freeform 890"/>
            <p:cNvSpPr>
              <a:spLocks/>
            </p:cNvSpPr>
            <p:nvPr/>
          </p:nvSpPr>
          <p:spPr bwMode="auto">
            <a:xfrm>
              <a:off x="17487900" y="1746250"/>
              <a:ext cx="80963" cy="80963"/>
            </a:xfrm>
            <a:custGeom>
              <a:avLst/>
              <a:gdLst>
                <a:gd name="T0" fmla="*/ 120 w 120"/>
                <a:gd name="T1" fmla="*/ 61 h 121"/>
                <a:gd name="T2" fmla="*/ 102 w 120"/>
                <a:gd name="T3" fmla="*/ 43 h 121"/>
                <a:gd name="T4" fmla="*/ 102 w 120"/>
                <a:gd name="T5" fmla="*/ 43 h 121"/>
                <a:gd name="T6" fmla="*/ 85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1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5 w 120"/>
                <a:gd name="T59" fmla="*/ 67 h 121"/>
                <a:gd name="T60" fmla="*/ 102 w 120"/>
                <a:gd name="T61" fmla="*/ 78 h 121"/>
                <a:gd name="T62" fmla="*/ 102 w 120"/>
                <a:gd name="T63" fmla="*/ 78 h 121"/>
                <a:gd name="T64" fmla="*/ 120 w 120"/>
                <a:gd name="T65" fmla="*/ 6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1"/>
                  </a:moveTo>
                  <a:cubicBezTo>
                    <a:pt x="120" y="51"/>
                    <a:pt x="112" y="43"/>
                    <a:pt x="102" y="43"/>
                  </a:cubicBezTo>
                  <a:cubicBezTo>
                    <a:pt x="102" y="43"/>
                    <a:pt x="102" y="43"/>
                    <a:pt x="102" y="43"/>
                  </a:cubicBezTo>
                  <a:cubicBezTo>
                    <a:pt x="95" y="43"/>
                    <a:pt x="88" y="47"/>
                    <a:pt x="85" y="54"/>
                  </a:cubicBezTo>
                  <a:cubicBezTo>
                    <a:pt x="67" y="54"/>
                    <a:pt x="67" y="54"/>
                    <a:pt x="67" y="54"/>
                  </a:cubicBezTo>
                  <a:cubicBezTo>
                    <a:pt x="67" y="35"/>
                    <a:pt x="67" y="35"/>
                    <a:pt x="67" y="35"/>
                  </a:cubicBezTo>
                  <a:cubicBezTo>
                    <a:pt x="73" y="32"/>
                    <a:pt x="78" y="26"/>
                    <a:pt x="78" y="18"/>
                  </a:cubicBezTo>
                  <a:cubicBezTo>
                    <a:pt x="78" y="18"/>
                    <a:pt x="78" y="18"/>
                    <a:pt x="78" y="18"/>
                  </a:cubicBezTo>
                  <a:cubicBezTo>
                    <a:pt x="78" y="9"/>
                    <a:pt x="70" y="0"/>
                    <a:pt x="60" y="0"/>
                  </a:cubicBezTo>
                  <a:cubicBezTo>
                    <a:pt x="50" y="0"/>
                    <a:pt x="42" y="9"/>
                    <a:pt x="42" y="18"/>
                  </a:cubicBezTo>
                  <a:cubicBezTo>
                    <a:pt x="42" y="18"/>
                    <a:pt x="42" y="18"/>
                    <a:pt x="42" y="18"/>
                  </a:cubicBezTo>
                  <a:cubicBezTo>
                    <a:pt x="42" y="26"/>
                    <a:pt x="46" y="32"/>
                    <a:pt x="53" y="35"/>
                  </a:cubicBezTo>
                  <a:cubicBezTo>
                    <a:pt x="53" y="54"/>
                    <a:pt x="53" y="54"/>
                    <a:pt x="53" y="54"/>
                  </a:cubicBezTo>
                  <a:cubicBezTo>
                    <a:pt x="34" y="54"/>
                    <a:pt x="34" y="54"/>
                    <a:pt x="34" y="54"/>
                  </a:cubicBezTo>
                  <a:cubicBezTo>
                    <a:pt x="31" y="47"/>
                    <a:pt x="25" y="43"/>
                    <a:pt x="18" y="43"/>
                  </a:cubicBezTo>
                  <a:cubicBezTo>
                    <a:pt x="18" y="43"/>
                    <a:pt x="18" y="43"/>
                    <a:pt x="18" y="43"/>
                  </a:cubicBezTo>
                  <a:cubicBezTo>
                    <a:pt x="8" y="43"/>
                    <a:pt x="0" y="51"/>
                    <a:pt x="0" y="61"/>
                  </a:cubicBezTo>
                  <a:cubicBezTo>
                    <a:pt x="0" y="70"/>
                    <a:pt x="8" y="78"/>
                    <a:pt x="18" y="78"/>
                  </a:cubicBezTo>
                  <a:cubicBezTo>
                    <a:pt x="18" y="78"/>
                    <a:pt x="18" y="78"/>
                    <a:pt x="18" y="78"/>
                  </a:cubicBezTo>
                  <a:cubicBezTo>
                    <a:pt x="25" y="78"/>
                    <a:pt x="31" y="74"/>
                    <a:pt x="34" y="67"/>
                  </a:cubicBezTo>
                  <a:cubicBezTo>
                    <a:pt x="53" y="67"/>
                    <a:pt x="53" y="67"/>
                    <a:pt x="53" y="67"/>
                  </a:cubicBezTo>
                  <a:cubicBezTo>
                    <a:pt x="53" y="86"/>
                    <a:pt x="53" y="86"/>
                    <a:pt x="53" y="86"/>
                  </a:cubicBezTo>
                  <a:cubicBezTo>
                    <a:pt x="46" y="89"/>
                    <a:pt x="42" y="95"/>
                    <a:pt x="42" y="103"/>
                  </a:cubicBezTo>
                  <a:cubicBezTo>
                    <a:pt x="42" y="103"/>
                    <a:pt x="42" y="103"/>
                    <a:pt x="42" y="103"/>
                  </a:cubicBezTo>
                  <a:cubicBezTo>
                    <a:pt x="42" y="113"/>
                    <a:pt x="50" y="121"/>
                    <a:pt x="60" y="121"/>
                  </a:cubicBezTo>
                  <a:cubicBezTo>
                    <a:pt x="70" y="121"/>
                    <a:pt x="78" y="113"/>
                    <a:pt x="78" y="103"/>
                  </a:cubicBezTo>
                  <a:cubicBezTo>
                    <a:pt x="78" y="103"/>
                    <a:pt x="78" y="103"/>
                    <a:pt x="78" y="103"/>
                  </a:cubicBezTo>
                  <a:cubicBezTo>
                    <a:pt x="78" y="95"/>
                    <a:pt x="73" y="89"/>
                    <a:pt x="67" y="86"/>
                  </a:cubicBezTo>
                  <a:cubicBezTo>
                    <a:pt x="67" y="67"/>
                    <a:pt x="67" y="67"/>
                    <a:pt x="67" y="67"/>
                  </a:cubicBezTo>
                  <a:cubicBezTo>
                    <a:pt x="85" y="67"/>
                    <a:pt x="85" y="67"/>
                    <a:pt x="85" y="67"/>
                  </a:cubicBezTo>
                  <a:cubicBezTo>
                    <a:pt x="88" y="74"/>
                    <a:pt x="95" y="78"/>
                    <a:pt x="102" y="78"/>
                  </a:cubicBezTo>
                  <a:cubicBezTo>
                    <a:pt x="102" y="78"/>
                    <a:pt x="102" y="78"/>
                    <a:pt x="102" y="78"/>
                  </a:cubicBezTo>
                  <a:cubicBezTo>
                    <a:pt x="112" y="78"/>
                    <a:pt x="120" y="70"/>
                    <a:pt x="12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1" name="Freeform 891"/>
            <p:cNvSpPr>
              <a:spLocks/>
            </p:cNvSpPr>
            <p:nvPr/>
          </p:nvSpPr>
          <p:spPr bwMode="auto">
            <a:xfrm>
              <a:off x="17645063" y="1746250"/>
              <a:ext cx="80963" cy="80963"/>
            </a:xfrm>
            <a:custGeom>
              <a:avLst/>
              <a:gdLst>
                <a:gd name="T0" fmla="*/ 120 w 120"/>
                <a:gd name="T1" fmla="*/ 61 h 121"/>
                <a:gd name="T2" fmla="*/ 103 w 120"/>
                <a:gd name="T3" fmla="*/ 43 h 121"/>
                <a:gd name="T4" fmla="*/ 103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5 w 120"/>
                <a:gd name="T27" fmla="*/ 54 h 121"/>
                <a:gd name="T28" fmla="*/ 18 w 120"/>
                <a:gd name="T29" fmla="*/ 43 h 121"/>
                <a:gd name="T30" fmla="*/ 18 w 120"/>
                <a:gd name="T31" fmla="*/ 43 h 121"/>
                <a:gd name="T32" fmla="*/ 0 w 120"/>
                <a:gd name="T33" fmla="*/ 61 h 121"/>
                <a:gd name="T34" fmla="*/ 18 w 120"/>
                <a:gd name="T35" fmla="*/ 78 h 121"/>
                <a:gd name="T36" fmla="*/ 18 w 120"/>
                <a:gd name="T37" fmla="*/ 78 h 121"/>
                <a:gd name="T38" fmla="*/ 35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3 w 120"/>
                <a:gd name="T61" fmla="*/ 78 h 121"/>
                <a:gd name="T62" fmla="*/ 103 w 120"/>
                <a:gd name="T63" fmla="*/ 78 h 121"/>
                <a:gd name="T64" fmla="*/ 120 w 120"/>
                <a:gd name="T65" fmla="*/ 6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1"/>
                  </a:moveTo>
                  <a:cubicBezTo>
                    <a:pt x="120" y="51"/>
                    <a:pt x="112" y="43"/>
                    <a:pt x="103" y="43"/>
                  </a:cubicBezTo>
                  <a:cubicBezTo>
                    <a:pt x="103" y="43"/>
                    <a:pt x="103" y="43"/>
                    <a:pt x="103" y="43"/>
                  </a:cubicBezTo>
                  <a:cubicBezTo>
                    <a:pt x="95" y="43"/>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9"/>
                    <a:pt x="70" y="0"/>
                    <a:pt x="60" y="0"/>
                  </a:cubicBezTo>
                  <a:cubicBezTo>
                    <a:pt x="50" y="0"/>
                    <a:pt x="42" y="9"/>
                    <a:pt x="42" y="18"/>
                  </a:cubicBezTo>
                  <a:cubicBezTo>
                    <a:pt x="42" y="18"/>
                    <a:pt x="42" y="18"/>
                    <a:pt x="42" y="18"/>
                  </a:cubicBezTo>
                  <a:cubicBezTo>
                    <a:pt x="42" y="26"/>
                    <a:pt x="47" y="32"/>
                    <a:pt x="53" y="35"/>
                  </a:cubicBezTo>
                  <a:cubicBezTo>
                    <a:pt x="53" y="54"/>
                    <a:pt x="53" y="54"/>
                    <a:pt x="53" y="54"/>
                  </a:cubicBezTo>
                  <a:cubicBezTo>
                    <a:pt x="35" y="54"/>
                    <a:pt x="35" y="54"/>
                    <a:pt x="35" y="54"/>
                  </a:cubicBezTo>
                  <a:cubicBezTo>
                    <a:pt x="32" y="47"/>
                    <a:pt x="26" y="43"/>
                    <a:pt x="18" y="43"/>
                  </a:cubicBezTo>
                  <a:cubicBezTo>
                    <a:pt x="18" y="43"/>
                    <a:pt x="18" y="43"/>
                    <a:pt x="18" y="43"/>
                  </a:cubicBezTo>
                  <a:cubicBezTo>
                    <a:pt x="8" y="43"/>
                    <a:pt x="0" y="51"/>
                    <a:pt x="0" y="61"/>
                  </a:cubicBezTo>
                  <a:cubicBezTo>
                    <a:pt x="0" y="70"/>
                    <a:pt x="8" y="78"/>
                    <a:pt x="18" y="78"/>
                  </a:cubicBezTo>
                  <a:cubicBezTo>
                    <a:pt x="18" y="78"/>
                    <a:pt x="18" y="78"/>
                    <a:pt x="18" y="78"/>
                  </a:cubicBezTo>
                  <a:cubicBezTo>
                    <a:pt x="26" y="78"/>
                    <a:pt x="32" y="74"/>
                    <a:pt x="35"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3"/>
                    <a:pt x="50" y="121"/>
                    <a:pt x="60" y="121"/>
                  </a:cubicBezTo>
                  <a:cubicBezTo>
                    <a:pt x="70" y="121"/>
                    <a:pt x="78" y="113"/>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2" name="Freeform 892"/>
            <p:cNvSpPr>
              <a:spLocks/>
            </p:cNvSpPr>
            <p:nvPr/>
          </p:nvSpPr>
          <p:spPr bwMode="auto">
            <a:xfrm>
              <a:off x="17803813" y="1746250"/>
              <a:ext cx="80963" cy="80963"/>
            </a:xfrm>
            <a:custGeom>
              <a:avLst/>
              <a:gdLst>
                <a:gd name="T0" fmla="*/ 120 w 120"/>
                <a:gd name="T1" fmla="*/ 61 h 121"/>
                <a:gd name="T2" fmla="*/ 102 w 120"/>
                <a:gd name="T3" fmla="*/ 43 h 121"/>
                <a:gd name="T4" fmla="*/ 102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1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2 w 120"/>
                <a:gd name="T61" fmla="*/ 78 h 121"/>
                <a:gd name="T62" fmla="*/ 102 w 120"/>
                <a:gd name="T63" fmla="*/ 78 h 121"/>
                <a:gd name="T64" fmla="*/ 120 w 120"/>
                <a:gd name="T65" fmla="*/ 6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1"/>
                  </a:moveTo>
                  <a:cubicBezTo>
                    <a:pt x="120" y="51"/>
                    <a:pt x="112" y="43"/>
                    <a:pt x="102" y="43"/>
                  </a:cubicBezTo>
                  <a:cubicBezTo>
                    <a:pt x="102" y="43"/>
                    <a:pt x="102" y="43"/>
                    <a:pt x="102" y="43"/>
                  </a:cubicBezTo>
                  <a:cubicBezTo>
                    <a:pt x="95" y="43"/>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9"/>
                    <a:pt x="70" y="0"/>
                    <a:pt x="60" y="0"/>
                  </a:cubicBezTo>
                  <a:cubicBezTo>
                    <a:pt x="50" y="0"/>
                    <a:pt x="42" y="9"/>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3"/>
                    <a:pt x="18" y="43"/>
                  </a:cubicBezTo>
                  <a:cubicBezTo>
                    <a:pt x="18" y="43"/>
                    <a:pt x="18" y="43"/>
                    <a:pt x="18" y="43"/>
                  </a:cubicBezTo>
                  <a:cubicBezTo>
                    <a:pt x="8" y="43"/>
                    <a:pt x="0" y="51"/>
                    <a:pt x="0" y="61"/>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3"/>
                    <a:pt x="50" y="121"/>
                    <a:pt x="60" y="121"/>
                  </a:cubicBezTo>
                  <a:cubicBezTo>
                    <a:pt x="70" y="121"/>
                    <a:pt x="78" y="113"/>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Freeform 893"/>
            <p:cNvSpPr>
              <a:spLocks/>
            </p:cNvSpPr>
            <p:nvPr/>
          </p:nvSpPr>
          <p:spPr bwMode="auto">
            <a:xfrm>
              <a:off x="17962563" y="1746250"/>
              <a:ext cx="80963" cy="80963"/>
            </a:xfrm>
            <a:custGeom>
              <a:avLst/>
              <a:gdLst>
                <a:gd name="T0" fmla="*/ 120 w 120"/>
                <a:gd name="T1" fmla="*/ 61 h 121"/>
                <a:gd name="T2" fmla="*/ 103 w 120"/>
                <a:gd name="T3" fmla="*/ 43 h 121"/>
                <a:gd name="T4" fmla="*/ 103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3 w 120"/>
                <a:gd name="T19" fmla="*/ 18 h 121"/>
                <a:gd name="T20" fmla="*/ 43 w 120"/>
                <a:gd name="T21" fmla="*/ 18 h 121"/>
                <a:gd name="T22" fmla="*/ 54 w 120"/>
                <a:gd name="T23" fmla="*/ 35 h 121"/>
                <a:gd name="T24" fmla="*/ 54 w 120"/>
                <a:gd name="T25" fmla="*/ 54 h 121"/>
                <a:gd name="T26" fmla="*/ 35 w 120"/>
                <a:gd name="T27" fmla="*/ 54 h 121"/>
                <a:gd name="T28" fmla="*/ 18 w 120"/>
                <a:gd name="T29" fmla="*/ 43 h 121"/>
                <a:gd name="T30" fmla="*/ 18 w 120"/>
                <a:gd name="T31" fmla="*/ 43 h 121"/>
                <a:gd name="T32" fmla="*/ 0 w 120"/>
                <a:gd name="T33" fmla="*/ 61 h 121"/>
                <a:gd name="T34" fmla="*/ 18 w 120"/>
                <a:gd name="T35" fmla="*/ 78 h 121"/>
                <a:gd name="T36" fmla="*/ 18 w 120"/>
                <a:gd name="T37" fmla="*/ 78 h 121"/>
                <a:gd name="T38" fmla="*/ 35 w 120"/>
                <a:gd name="T39" fmla="*/ 67 h 121"/>
                <a:gd name="T40" fmla="*/ 54 w 120"/>
                <a:gd name="T41" fmla="*/ 67 h 121"/>
                <a:gd name="T42" fmla="*/ 54 w 120"/>
                <a:gd name="T43" fmla="*/ 86 h 121"/>
                <a:gd name="T44" fmla="*/ 43 w 120"/>
                <a:gd name="T45" fmla="*/ 103 h 121"/>
                <a:gd name="T46" fmla="*/ 43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3 w 120"/>
                <a:gd name="T61" fmla="*/ 78 h 121"/>
                <a:gd name="T62" fmla="*/ 103 w 120"/>
                <a:gd name="T63" fmla="*/ 78 h 121"/>
                <a:gd name="T64" fmla="*/ 120 w 120"/>
                <a:gd name="T65" fmla="*/ 6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1"/>
                  </a:moveTo>
                  <a:cubicBezTo>
                    <a:pt x="120" y="51"/>
                    <a:pt x="112" y="43"/>
                    <a:pt x="103" y="43"/>
                  </a:cubicBezTo>
                  <a:cubicBezTo>
                    <a:pt x="103" y="43"/>
                    <a:pt x="103" y="43"/>
                    <a:pt x="103" y="43"/>
                  </a:cubicBezTo>
                  <a:cubicBezTo>
                    <a:pt x="95" y="43"/>
                    <a:pt x="89" y="47"/>
                    <a:pt x="86" y="54"/>
                  </a:cubicBezTo>
                  <a:cubicBezTo>
                    <a:pt x="67" y="54"/>
                    <a:pt x="67" y="54"/>
                    <a:pt x="67" y="54"/>
                  </a:cubicBezTo>
                  <a:cubicBezTo>
                    <a:pt x="67" y="35"/>
                    <a:pt x="67" y="35"/>
                    <a:pt x="67" y="35"/>
                  </a:cubicBezTo>
                  <a:cubicBezTo>
                    <a:pt x="74" y="32"/>
                    <a:pt x="78" y="26"/>
                    <a:pt x="78" y="18"/>
                  </a:cubicBezTo>
                  <a:cubicBezTo>
                    <a:pt x="78" y="18"/>
                    <a:pt x="78" y="18"/>
                    <a:pt x="78" y="18"/>
                  </a:cubicBezTo>
                  <a:cubicBezTo>
                    <a:pt x="78" y="9"/>
                    <a:pt x="70" y="0"/>
                    <a:pt x="60" y="0"/>
                  </a:cubicBezTo>
                  <a:cubicBezTo>
                    <a:pt x="51" y="0"/>
                    <a:pt x="43" y="9"/>
                    <a:pt x="43" y="18"/>
                  </a:cubicBezTo>
                  <a:cubicBezTo>
                    <a:pt x="43" y="18"/>
                    <a:pt x="43" y="18"/>
                    <a:pt x="43" y="18"/>
                  </a:cubicBezTo>
                  <a:cubicBezTo>
                    <a:pt x="43" y="26"/>
                    <a:pt x="47" y="32"/>
                    <a:pt x="54" y="35"/>
                  </a:cubicBezTo>
                  <a:cubicBezTo>
                    <a:pt x="54" y="54"/>
                    <a:pt x="54" y="54"/>
                    <a:pt x="54" y="54"/>
                  </a:cubicBezTo>
                  <a:cubicBezTo>
                    <a:pt x="35" y="54"/>
                    <a:pt x="35" y="54"/>
                    <a:pt x="35" y="54"/>
                  </a:cubicBezTo>
                  <a:cubicBezTo>
                    <a:pt x="32" y="47"/>
                    <a:pt x="26" y="43"/>
                    <a:pt x="18" y="43"/>
                  </a:cubicBezTo>
                  <a:cubicBezTo>
                    <a:pt x="18" y="43"/>
                    <a:pt x="18" y="43"/>
                    <a:pt x="18" y="43"/>
                  </a:cubicBezTo>
                  <a:cubicBezTo>
                    <a:pt x="8" y="43"/>
                    <a:pt x="0" y="51"/>
                    <a:pt x="0" y="61"/>
                  </a:cubicBezTo>
                  <a:cubicBezTo>
                    <a:pt x="0" y="70"/>
                    <a:pt x="8" y="78"/>
                    <a:pt x="18" y="78"/>
                  </a:cubicBezTo>
                  <a:cubicBezTo>
                    <a:pt x="18" y="78"/>
                    <a:pt x="18" y="78"/>
                    <a:pt x="18" y="78"/>
                  </a:cubicBezTo>
                  <a:cubicBezTo>
                    <a:pt x="26" y="78"/>
                    <a:pt x="32" y="74"/>
                    <a:pt x="35" y="67"/>
                  </a:cubicBezTo>
                  <a:cubicBezTo>
                    <a:pt x="54" y="67"/>
                    <a:pt x="54" y="67"/>
                    <a:pt x="54" y="67"/>
                  </a:cubicBezTo>
                  <a:cubicBezTo>
                    <a:pt x="54" y="86"/>
                    <a:pt x="54" y="86"/>
                    <a:pt x="54" y="86"/>
                  </a:cubicBezTo>
                  <a:cubicBezTo>
                    <a:pt x="47" y="89"/>
                    <a:pt x="43" y="95"/>
                    <a:pt x="43" y="103"/>
                  </a:cubicBezTo>
                  <a:cubicBezTo>
                    <a:pt x="43" y="103"/>
                    <a:pt x="43" y="103"/>
                    <a:pt x="43" y="103"/>
                  </a:cubicBezTo>
                  <a:cubicBezTo>
                    <a:pt x="43" y="113"/>
                    <a:pt x="51" y="121"/>
                    <a:pt x="60" y="121"/>
                  </a:cubicBezTo>
                  <a:cubicBezTo>
                    <a:pt x="70" y="121"/>
                    <a:pt x="78" y="113"/>
                    <a:pt x="78" y="103"/>
                  </a:cubicBezTo>
                  <a:cubicBezTo>
                    <a:pt x="78" y="103"/>
                    <a:pt x="78" y="103"/>
                    <a:pt x="78" y="103"/>
                  </a:cubicBezTo>
                  <a:cubicBezTo>
                    <a:pt x="78" y="95"/>
                    <a:pt x="74" y="89"/>
                    <a:pt x="67" y="86"/>
                  </a:cubicBezTo>
                  <a:cubicBezTo>
                    <a:pt x="67" y="67"/>
                    <a:pt x="67" y="67"/>
                    <a:pt x="67" y="67"/>
                  </a:cubicBezTo>
                  <a:cubicBezTo>
                    <a:pt x="86" y="67"/>
                    <a:pt x="86" y="67"/>
                    <a:pt x="86" y="67"/>
                  </a:cubicBezTo>
                  <a:cubicBezTo>
                    <a:pt x="89" y="74"/>
                    <a:pt x="95" y="78"/>
                    <a:pt x="103" y="78"/>
                  </a:cubicBezTo>
                  <a:cubicBezTo>
                    <a:pt x="103" y="78"/>
                    <a:pt x="103" y="78"/>
                    <a:pt x="103" y="78"/>
                  </a:cubicBezTo>
                  <a:cubicBezTo>
                    <a:pt x="112" y="78"/>
                    <a:pt x="120" y="70"/>
                    <a:pt x="12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Freeform 894"/>
            <p:cNvSpPr>
              <a:spLocks/>
            </p:cNvSpPr>
            <p:nvPr/>
          </p:nvSpPr>
          <p:spPr bwMode="auto">
            <a:xfrm>
              <a:off x="18121313" y="1746250"/>
              <a:ext cx="80963" cy="80963"/>
            </a:xfrm>
            <a:custGeom>
              <a:avLst/>
              <a:gdLst>
                <a:gd name="T0" fmla="*/ 120 w 120"/>
                <a:gd name="T1" fmla="*/ 61 h 121"/>
                <a:gd name="T2" fmla="*/ 102 w 120"/>
                <a:gd name="T3" fmla="*/ 43 h 121"/>
                <a:gd name="T4" fmla="*/ 102 w 120"/>
                <a:gd name="T5" fmla="*/ 43 h 121"/>
                <a:gd name="T6" fmla="*/ 86 w 120"/>
                <a:gd name="T7" fmla="*/ 54 h 121"/>
                <a:gd name="T8" fmla="*/ 67 w 120"/>
                <a:gd name="T9" fmla="*/ 54 h 121"/>
                <a:gd name="T10" fmla="*/ 67 w 120"/>
                <a:gd name="T11" fmla="*/ 35 h 121"/>
                <a:gd name="T12" fmla="*/ 78 w 120"/>
                <a:gd name="T13" fmla="*/ 18 h 121"/>
                <a:gd name="T14" fmla="*/ 78 w 120"/>
                <a:gd name="T15" fmla="*/ 18 h 121"/>
                <a:gd name="T16" fmla="*/ 60 w 120"/>
                <a:gd name="T17" fmla="*/ 0 h 121"/>
                <a:gd name="T18" fmla="*/ 42 w 120"/>
                <a:gd name="T19" fmla="*/ 18 h 121"/>
                <a:gd name="T20" fmla="*/ 42 w 120"/>
                <a:gd name="T21" fmla="*/ 18 h 121"/>
                <a:gd name="T22" fmla="*/ 53 w 120"/>
                <a:gd name="T23" fmla="*/ 35 h 121"/>
                <a:gd name="T24" fmla="*/ 53 w 120"/>
                <a:gd name="T25" fmla="*/ 54 h 121"/>
                <a:gd name="T26" fmla="*/ 34 w 120"/>
                <a:gd name="T27" fmla="*/ 54 h 121"/>
                <a:gd name="T28" fmla="*/ 18 w 120"/>
                <a:gd name="T29" fmla="*/ 43 h 121"/>
                <a:gd name="T30" fmla="*/ 18 w 120"/>
                <a:gd name="T31" fmla="*/ 43 h 121"/>
                <a:gd name="T32" fmla="*/ 0 w 120"/>
                <a:gd name="T33" fmla="*/ 61 h 121"/>
                <a:gd name="T34" fmla="*/ 18 w 120"/>
                <a:gd name="T35" fmla="*/ 78 h 121"/>
                <a:gd name="T36" fmla="*/ 18 w 120"/>
                <a:gd name="T37" fmla="*/ 78 h 121"/>
                <a:gd name="T38" fmla="*/ 34 w 120"/>
                <a:gd name="T39" fmla="*/ 67 h 121"/>
                <a:gd name="T40" fmla="*/ 53 w 120"/>
                <a:gd name="T41" fmla="*/ 67 h 121"/>
                <a:gd name="T42" fmla="*/ 53 w 120"/>
                <a:gd name="T43" fmla="*/ 86 h 121"/>
                <a:gd name="T44" fmla="*/ 42 w 120"/>
                <a:gd name="T45" fmla="*/ 103 h 121"/>
                <a:gd name="T46" fmla="*/ 42 w 120"/>
                <a:gd name="T47" fmla="*/ 103 h 121"/>
                <a:gd name="T48" fmla="*/ 60 w 120"/>
                <a:gd name="T49" fmla="*/ 121 h 121"/>
                <a:gd name="T50" fmla="*/ 78 w 120"/>
                <a:gd name="T51" fmla="*/ 103 h 121"/>
                <a:gd name="T52" fmla="*/ 78 w 120"/>
                <a:gd name="T53" fmla="*/ 103 h 121"/>
                <a:gd name="T54" fmla="*/ 67 w 120"/>
                <a:gd name="T55" fmla="*/ 86 h 121"/>
                <a:gd name="T56" fmla="*/ 67 w 120"/>
                <a:gd name="T57" fmla="*/ 67 h 121"/>
                <a:gd name="T58" fmla="*/ 86 w 120"/>
                <a:gd name="T59" fmla="*/ 67 h 121"/>
                <a:gd name="T60" fmla="*/ 102 w 120"/>
                <a:gd name="T61" fmla="*/ 78 h 121"/>
                <a:gd name="T62" fmla="*/ 102 w 120"/>
                <a:gd name="T63" fmla="*/ 78 h 121"/>
                <a:gd name="T64" fmla="*/ 120 w 120"/>
                <a:gd name="T65" fmla="*/ 6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1">
                  <a:moveTo>
                    <a:pt x="120" y="61"/>
                  </a:moveTo>
                  <a:cubicBezTo>
                    <a:pt x="120" y="51"/>
                    <a:pt x="112" y="43"/>
                    <a:pt x="102" y="43"/>
                  </a:cubicBezTo>
                  <a:cubicBezTo>
                    <a:pt x="102" y="43"/>
                    <a:pt x="102" y="43"/>
                    <a:pt x="102" y="43"/>
                  </a:cubicBezTo>
                  <a:cubicBezTo>
                    <a:pt x="95" y="43"/>
                    <a:pt x="88" y="47"/>
                    <a:pt x="86" y="54"/>
                  </a:cubicBezTo>
                  <a:cubicBezTo>
                    <a:pt x="67" y="54"/>
                    <a:pt x="67" y="54"/>
                    <a:pt x="67" y="54"/>
                  </a:cubicBezTo>
                  <a:cubicBezTo>
                    <a:pt x="67" y="35"/>
                    <a:pt x="67" y="35"/>
                    <a:pt x="67" y="35"/>
                  </a:cubicBezTo>
                  <a:cubicBezTo>
                    <a:pt x="73" y="32"/>
                    <a:pt x="78" y="26"/>
                    <a:pt x="78" y="18"/>
                  </a:cubicBezTo>
                  <a:cubicBezTo>
                    <a:pt x="78" y="18"/>
                    <a:pt x="78" y="18"/>
                    <a:pt x="78" y="18"/>
                  </a:cubicBezTo>
                  <a:cubicBezTo>
                    <a:pt x="78" y="9"/>
                    <a:pt x="70" y="0"/>
                    <a:pt x="60" y="0"/>
                  </a:cubicBezTo>
                  <a:cubicBezTo>
                    <a:pt x="50" y="0"/>
                    <a:pt x="42" y="9"/>
                    <a:pt x="42" y="18"/>
                  </a:cubicBezTo>
                  <a:cubicBezTo>
                    <a:pt x="42" y="18"/>
                    <a:pt x="42" y="18"/>
                    <a:pt x="42" y="18"/>
                  </a:cubicBezTo>
                  <a:cubicBezTo>
                    <a:pt x="42" y="26"/>
                    <a:pt x="47" y="32"/>
                    <a:pt x="53" y="35"/>
                  </a:cubicBezTo>
                  <a:cubicBezTo>
                    <a:pt x="53" y="54"/>
                    <a:pt x="53" y="54"/>
                    <a:pt x="53" y="54"/>
                  </a:cubicBezTo>
                  <a:cubicBezTo>
                    <a:pt x="34" y="54"/>
                    <a:pt x="34" y="54"/>
                    <a:pt x="34" y="54"/>
                  </a:cubicBezTo>
                  <a:cubicBezTo>
                    <a:pt x="32" y="47"/>
                    <a:pt x="25" y="43"/>
                    <a:pt x="18" y="43"/>
                  </a:cubicBezTo>
                  <a:cubicBezTo>
                    <a:pt x="18" y="43"/>
                    <a:pt x="18" y="43"/>
                    <a:pt x="18" y="43"/>
                  </a:cubicBezTo>
                  <a:cubicBezTo>
                    <a:pt x="8" y="43"/>
                    <a:pt x="0" y="51"/>
                    <a:pt x="0" y="61"/>
                  </a:cubicBezTo>
                  <a:cubicBezTo>
                    <a:pt x="0" y="70"/>
                    <a:pt x="8" y="78"/>
                    <a:pt x="18" y="78"/>
                  </a:cubicBezTo>
                  <a:cubicBezTo>
                    <a:pt x="18" y="78"/>
                    <a:pt x="18" y="78"/>
                    <a:pt x="18" y="78"/>
                  </a:cubicBezTo>
                  <a:cubicBezTo>
                    <a:pt x="25" y="78"/>
                    <a:pt x="32" y="74"/>
                    <a:pt x="34" y="67"/>
                  </a:cubicBezTo>
                  <a:cubicBezTo>
                    <a:pt x="53" y="67"/>
                    <a:pt x="53" y="67"/>
                    <a:pt x="53" y="67"/>
                  </a:cubicBezTo>
                  <a:cubicBezTo>
                    <a:pt x="53" y="86"/>
                    <a:pt x="53" y="86"/>
                    <a:pt x="53" y="86"/>
                  </a:cubicBezTo>
                  <a:cubicBezTo>
                    <a:pt x="47" y="89"/>
                    <a:pt x="42" y="95"/>
                    <a:pt x="42" y="103"/>
                  </a:cubicBezTo>
                  <a:cubicBezTo>
                    <a:pt x="42" y="103"/>
                    <a:pt x="42" y="103"/>
                    <a:pt x="42" y="103"/>
                  </a:cubicBezTo>
                  <a:cubicBezTo>
                    <a:pt x="42" y="113"/>
                    <a:pt x="50" y="121"/>
                    <a:pt x="60" y="121"/>
                  </a:cubicBezTo>
                  <a:cubicBezTo>
                    <a:pt x="70" y="121"/>
                    <a:pt x="78" y="113"/>
                    <a:pt x="78" y="103"/>
                  </a:cubicBezTo>
                  <a:cubicBezTo>
                    <a:pt x="78" y="103"/>
                    <a:pt x="78" y="103"/>
                    <a:pt x="78" y="103"/>
                  </a:cubicBezTo>
                  <a:cubicBezTo>
                    <a:pt x="78" y="95"/>
                    <a:pt x="73" y="89"/>
                    <a:pt x="67" y="86"/>
                  </a:cubicBezTo>
                  <a:cubicBezTo>
                    <a:pt x="67" y="67"/>
                    <a:pt x="67" y="67"/>
                    <a:pt x="67" y="67"/>
                  </a:cubicBezTo>
                  <a:cubicBezTo>
                    <a:pt x="86" y="67"/>
                    <a:pt x="86" y="67"/>
                    <a:pt x="86" y="67"/>
                  </a:cubicBezTo>
                  <a:cubicBezTo>
                    <a:pt x="88" y="74"/>
                    <a:pt x="95" y="78"/>
                    <a:pt x="102" y="78"/>
                  </a:cubicBezTo>
                  <a:cubicBezTo>
                    <a:pt x="102" y="78"/>
                    <a:pt x="102" y="78"/>
                    <a:pt x="102" y="78"/>
                  </a:cubicBezTo>
                  <a:cubicBezTo>
                    <a:pt x="112" y="78"/>
                    <a:pt x="120" y="70"/>
                    <a:pt x="120"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5" name="Freeform 895"/>
            <p:cNvSpPr>
              <a:spLocks/>
            </p:cNvSpPr>
            <p:nvPr/>
          </p:nvSpPr>
          <p:spPr bwMode="auto">
            <a:xfrm>
              <a:off x="17487900" y="1905000"/>
              <a:ext cx="80963" cy="79375"/>
            </a:xfrm>
            <a:custGeom>
              <a:avLst/>
              <a:gdLst>
                <a:gd name="T0" fmla="*/ 120 w 120"/>
                <a:gd name="T1" fmla="*/ 60 h 120"/>
                <a:gd name="T2" fmla="*/ 102 w 120"/>
                <a:gd name="T3" fmla="*/ 42 h 120"/>
                <a:gd name="T4" fmla="*/ 102 w 120"/>
                <a:gd name="T5" fmla="*/ 42 h 120"/>
                <a:gd name="T6" fmla="*/ 85 w 120"/>
                <a:gd name="T7" fmla="*/ 53 h 120"/>
                <a:gd name="T8" fmla="*/ 67 w 120"/>
                <a:gd name="T9" fmla="*/ 53 h 120"/>
                <a:gd name="T10" fmla="*/ 67 w 120"/>
                <a:gd name="T11" fmla="*/ 34 h 120"/>
                <a:gd name="T12" fmla="*/ 78 w 120"/>
                <a:gd name="T13" fmla="*/ 17 h 120"/>
                <a:gd name="T14" fmla="*/ 78 w 120"/>
                <a:gd name="T15" fmla="*/ 17 h 120"/>
                <a:gd name="T16" fmla="*/ 60 w 120"/>
                <a:gd name="T17" fmla="*/ 0 h 120"/>
                <a:gd name="T18" fmla="*/ 42 w 120"/>
                <a:gd name="T19" fmla="*/ 17 h 120"/>
                <a:gd name="T20" fmla="*/ 42 w 120"/>
                <a:gd name="T21" fmla="*/ 17 h 120"/>
                <a:gd name="T22" fmla="*/ 53 w 120"/>
                <a:gd name="T23" fmla="*/ 34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7 h 120"/>
                <a:gd name="T36" fmla="*/ 18 w 120"/>
                <a:gd name="T37" fmla="*/ 77 h 120"/>
                <a:gd name="T38" fmla="*/ 34 w 120"/>
                <a:gd name="T39" fmla="*/ 66 h 120"/>
                <a:gd name="T40" fmla="*/ 53 w 120"/>
                <a:gd name="T41" fmla="*/ 66 h 120"/>
                <a:gd name="T42" fmla="*/ 53 w 120"/>
                <a:gd name="T43" fmla="*/ 85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5 h 120"/>
                <a:gd name="T56" fmla="*/ 67 w 120"/>
                <a:gd name="T57" fmla="*/ 66 h 120"/>
                <a:gd name="T58" fmla="*/ 85 w 120"/>
                <a:gd name="T59" fmla="*/ 66 h 120"/>
                <a:gd name="T60" fmla="*/ 102 w 120"/>
                <a:gd name="T61" fmla="*/ 77 h 120"/>
                <a:gd name="T62" fmla="*/ 102 w 120"/>
                <a:gd name="T63" fmla="*/ 77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6"/>
                    <a:pt x="85" y="53"/>
                  </a:cubicBezTo>
                  <a:cubicBezTo>
                    <a:pt x="67" y="53"/>
                    <a:pt x="67" y="53"/>
                    <a:pt x="67" y="53"/>
                  </a:cubicBezTo>
                  <a:cubicBezTo>
                    <a:pt x="67" y="34"/>
                    <a:pt x="67" y="34"/>
                    <a:pt x="67" y="34"/>
                  </a:cubicBezTo>
                  <a:cubicBezTo>
                    <a:pt x="73" y="31"/>
                    <a:pt x="78" y="25"/>
                    <a:pt x="78" y="17"/>
                  </a:cubicBezTo>
                  <a:cubicBezTo>
                    <a:pt x="78" y="17"/>
                    <a:pt x="78" y="17"/>
                    <a:pt x="78" y="17"/>
                  </a:cubicBezTo>
                  <a:cubicBezTo>
                    <a:pt x="78" y="8"/>
                    <a:pt x="70" y="0"/>
                    <a:pt x="60" y="0"/>
                  </a:cubicBezTo>
                  <a:cubicBezTo>
                    <a:pt x="50" y="0"/>
                    <a:pt x="42" y="8"/>
                    <a:pt x="42" y="17"/>
                  </a:cubicBezTo>
                  <a:cubicBezTo>
                    <a:pt x="42" y="17"/>
                    <a:pt x="42" y="17"/>
                    <a:pt x="42" y="17"/>
                  </a:cubicBezTo>
                  <a:cubicBezTo>
                    <a:pt x="42" y="25"/>
                    <a:pt x="46" y="31"/>
                    <a:pt x="53" y="34"/>
                  </a:cubicBezTo>
                  <a:cubicBezTo>
                    <a:pt x="53" y="53"/>
                    <a:pt x="53" y="53"/>
                    <a:pt x="53" y="53"/>
                  </a:cubicBezTo>
                  <a:cubicBezTo>
                    <a:pt x="34" y="53"/>
                    <a:pt x="34" y="53"/>
                    <a:pt x="34" y="53"/>
                  </a:cubicBezTo>
                  <a:cubicBezTo>
                    <a:pt x="31" y="46"/>
                    <a:pt x="25" y="42"/>
                    <a:pt x="18" y="42"/>
                  </a:cubicBezTo>
                  <a:cubicBezTo>
                    <a:pt x="18" y="42"/>
                    <a:pt x="18" y="42"/>
                    <a:pt x="18" y="42"/>
                  </a:cubicBezTo>
                  <a:cubicBezTo>
                    <a:pt x="8" y="42"/>
                    <a:pt x="0" y="50"/>
                    <a:pt x="0" y="60"/>
                  </a:cubicBezTo>
                  <a:cubicBezTo>
                    <a:pt x="0" y="69"/>
                    <a:pt x="8" y="77"/>
                    <a:pt x="18" y="77"/>
                  </a:cubicBezTo>
                  <a:cubicBezTo>
                    <a:pt x="18" y="77"/>
                    <a:pt x="18" y="77"/>
                    <a:pt x="18" y="77"/>
                  </a:cubicBezTo>
                  <a:cubicBezTo>
                    <a:pt x="25" y="77"/>
                    <a:pt x="31" y="73"/>
                    <a:pt x="34" y="66"/>
                  </a:cubicBezTo>
                  <a:cubicBezTo>
                    <a:pt x="53" y="66"/>
                    <a:pt x="53" y="66"/>
                    <a:pt x="53" y="66"/>
                  </a:cubicBezTo>
                  <a:cubicBezTo>
                    <a:pt x="53" y="85"/>
                    <a:pt x="53" y="85"/>
                    <a:pt x="53" y="85"/>
                  </a:cubicBezTo>
                  <a:cubicBezTo>
                    <a:pt x="46" y="88"/>
                    <a:pt x="42" y="94"/>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4"/>
                    <a:pt x="73" y="88"/>
                    <a:pt x="67" y="85"/>
                  </a:cubicBezTo>
                  <a:cubicBezTo>
                    <a:pt x="67" y="66"/>
                    <a:pt x="67" y="66"/>
                    <a:pt x="67" y="66"/>
                  </a:cubicBezTo>
                  <a:cubicBezTo>
                    <a:pt x="85" y="66"/>
                    <a:pt x="85" y="66"/>
                    <a:pt x="85" y="66"/>
                  </a:cubicBezTo>
                  <a:cubicBezTo>
                    <a:pt x="88" y="73"/>
                    <a:pt x="95" y="77"/>
                    <a:pt x="102" y="77"/>
                  </a:cubicBezTo>
                  <a:cubicBezTo>
                    <a:pt x="102" y="77"/>
                    <a:pt x="102" y="77"/>
                    <a:pt x="102" y="77"/>
                  </a:cubicBezTo>
                  <a:cubicBezTo>
                    <a:pt x="112" y="77"/>
                    <a:pt x="120" y="69"/>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6" name="Freeform 896"/>
            <p:cNvSpPr>
              <a:spLocks/>
            </p:cNvSpPr>
            <p:nvPr/>
          </p:nvSpPr>
          <p:spPr bwMode="auto">
            <a:xfrm>
              <a:off x="17645063" y="1905000"/>
              <a:ext cx="80963" cy="79375"/>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4 h 120"/>
                <a:gd name="T12" fmla="*/ 78 w 120"/>
                <a:gd name="T13" fmla="*/ 17 h 120"/>
                <a:gd name="T14" fmla="*/ 78 w 120"/>
                <a:gd name="T15" fmla="*/ 17 h 120"/>
                <a:gd name="T16" fmla="*/ 60 w 120"/>
                <a:gd name="T17" fmla="*/ 0 h 120"/>
                <a:gd name="T18" fmla="*/ 42 w 120"/>
                <a:gd name="T19" fmla="*/ 17 h 120"/>
                <a:gd name="T20" fmla="*/ 42 w 120"/>
                <a:gd name="T21" fmla="*/ 17 h 120"/>
                <a:gd name="T22" fmla="*/ 53 w 120"/>
                <a:gd name="T23" fmla="*/ 34 h 120"/>
                <a:gd name="T24" fmla="*/ 53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7 h 120"/>
                <a:gd name="T36" fmla="*/ 18 w 120"/>
                <a:gd name="T37" fmla="*/ 77 h 120"/>
                <a:gd name="T38" fmla="*/ 35 w 120"/>
                <a:gd name="T39" fmla="*/ 66 h 120"/>
                <a:gd name="T40" fmla="*/ 53 w 120"/>
                <a:gd name="T41" fmla="*/ 66 h 120"/>
                <a:gd name="T42" fmla="*/ 53 w 120"/>
                <a:gd name="T43" fmla="*/ 85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5 h 120"/>
                <a:gd name="T56" fmla="*/ 67 w 120"/>
                <a:gd name="T57" fmla="*/ 66 h 120"/>
                <a:gd name="T58" fmla="*/ 86 w 120"/>
                <a:gd name="T59" fmla="*/ 66 h 120"/>
                <a:gd name="T60" fmla="*/ 103 w 120"/>
                <a:gd name="T61" fmla="*/ 77 h 120"/>
                <a:gd name="T62" fmla="*/ 103 w 120"/>
                <a:gd name="T63" fmla="*/ 77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6"/>
                    <a:pt x="86" y="53"/>
                  </a:cubicBezTo>
                  <a:cubicBezTo>
                    <a:pt x="67" y="53"/>
                    <a:pt x="67" y="53"/>
                    <a:pt x="67" y="53"/>
                  </a:cubicBezTo>
                  <a:cubicBezTo>
                    <a:pt x="67" y="34"/>
                    <a:pt x="67" y="34"/>
                    <a:pt x="67" y="34"/>
                  </a:cubicBezTo>
                  <a:cubicBezTo>
                    <a:pt x="74" y="31"/>
                    <a:pt x="78" y="25"/>
                    <a:pt x="78" y="17"/>
                  </a:cubicBezTo>
                  <a:cubicBezTo>
                    <a:pt x="78" y="17"/>
                    <a:pt x="78" y="17"/>
                    <a:pt x="78" y="17"/>
                  </a:cubicBezTo>
                  <a:cubicBezTo>
                    <a:pt x="78" y="8"/>
                    <a:pt x="70" y="0"/>
                    <a:pt x="60" y="0"/>
                  </a:cubicBezTo>
                  <a:cubicBezTo>
                    <a:pt x="50" y="0"/>
                    <a:pt x="42" y="8"/>
                    <a:pt x="42" y="17"/>
                  </a:cubicBezTo>
                  <a:cubicBezTo>
                    <a:pt x="42" y="17"/>
                    <a:pt x="42" y="17"/>
                    <a:pt x="42" y="17"/>
                  </a:cubicBezTo>
                  <a:cubicBezTo>
                    <a:pt x="42" y="25"/>
                    <a:pt x="47" y="31"/>
                    <a:pt x="53" y="34"/>
                  </a:cubicBezTo>
                  <a:cubicBezTo>
                    <a:pt x="53" y="53"/>
                    <a:pt x="53" y="53"/>
                    <a:pt x="53" y="53"/>
                  </a:cubicBezTo>
                  <a:cubicBezTo>
                    <a:pt x="35" y="53"/>
                    <a:pt x="35" y="53"/>
                    <a:pt x="35" y="53"/>
                  </a:cubicBezTo>
                  <a:cubicBezTo>
                    <a:pt x="32" y="46"/>
                    <a:pt x="26" y="42"/>
                    <a:pt x="18" y="42"/>
                  </a:cubicBezTo>
                  <a:cubicBezTo>
                    <a:pt x="18" y="42"/>
                    <a:pt x="18" y="42"/>
                    <a:pt x="18" y="42"/>
                  </a:cubicBezTo>
                  <a:cubicBezTo>
                    <a:pt x="8" y="42"/>
                    <a:pt x="0" y="50"/>
                    <a:pt x="0" y="60"/>
                  </a:cubicBezTo>
                  <a:cubicBezTo>
                    <a:pt x="0" y="69"/>
                    <a:pt x="8" y="77"/>
                    <a:pt x="18" y="77"/>
                  </a:cubicBezTo>
                  <a:cubicBezTo>
                    <a:pt x="18" y="77"/>
                    <a:pt x="18" y="77"/>
                    <a:pt x="18" y="77"/>
                  </a:cubicBezTo>
                  <a:cubicBezTo>
                    <a:pt x="26" y="77"/>
                    <a:pt x="32" y="73"/>
                    <a:pt x="35" y="66"/>
                  </a:cubicBezTo>
                  <a:cubicBezTo>
                    <a:pt x="53" y="66"/>
                    <a:pt x="53" y="66"/>
                    <a:pt x="53" y="66"/>
                  </a:cubicBezTo>
                  <a:cubicBezTo>
                    <a:pt x="53" y="85"/>
                    <a:pt x="53" y="85"/>
                    <a:pt x="53" y="85"/>
                  </a:cubicBezTo>
                  <a:cubicBezTo>
                    <a:pt x="47" y="88"/>
                    <a:pt x="42" y="94"/>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4"/>
                    <a:pt x="74" y="88"/>
                    <a:pt x="67" y="85"/>
                  </a:cubicBezTo>
                  <a:cubicBezTo>
                    <a:pt x="67" y="66"/>
                    <a:pt x="67" y="66"/>
                    <a:pt x="67" y="66"/>
                  </a:cubicBezTo>
                  <a:cubicBezTo>
                    <a:pt x="86" y="66"/>
                    <a:pt x="86" y="66"/>
                    <a:pt x="86" y="66"/>
                  </a:cubicBezTo>
                  <a:cubicBezTo>
                    <a:pt x="89" y="73"/>
                    <a:pt x="95" y="77"/>
                    <a:pt x="103" y="77"/>
                  </a:cubicBezTo>
                  <a:cubicBezTo>
                    <a:pt x="103" y="77"/>
                    <a:pt x="103" y="77"/>
                    <a:pt x="103" y="77"/>
                  </a:cubicBezTo>
                  <a:cubicBezTo>
                    <a:pt x="112" y="77"/>
                    <a:pt x="120" y="69"/>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7" name="Freeform 897"/>
            <p:cNvSpPr>
              <a:spLocks/>
            </p:cNvSpPr>
            <p:nvPr/>
          </p:nvSpPr>
          <p:spPr bwMode="auto">
            <a:xfrm>
              <a:off x="17803813" y="1905000"/>
              <a:ext cx="80963" cy="79375"/>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4 h 120"/>
                <a:gd name="T12" fmla="*/ 78 w 120"/>
                <a:gd name="T13" fmla="*/ 17 h 120"/>
                <a:gd name="T14" fmla="*/ 78 w 120"/>
                <a:gd name="T15" fmla="*/ 17 h 120"/>
                <a:gd name="T16" fmla="*/ 60 w 120"/>
                <a:gd name="T17" fmla="*/ 0 h 120"/>
                <a:gd name="T18" fmla="*/ 42 w 120"/>
                <a:gd name="T19" fmla="*/ 17 h 120"/>
                <a:gd name="T20" fmla="*/ 42 w 120"/>
                <a:gd name="T21" fmla="*/ 17 h 120"/>
                <a:gd name="T22" fmla="*/ 53 w 120"/>
                <a:gd name="T23" fmla="*/ 34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7 h 120"/>
                <a:gd name="T36" fmla="*/ 18 w 120"/>
                <a:gd name="T37" fmla="*/ 77 h 120"/>
                <a:gd name="T38" fmla="*/ 34 w 120"/>
                <a:gd name="T39" fmla="*/ 66 h 120"/>
                <a:gd name="T40" fmla="*/ 53 w 120"/>
                <a:gd name="T41" fmla="*/ 66 h 120"/>
                <a:gd name="T42" fmla="*/ 53 w 120"/>
                <a:gd name="T43" fmla="*/ 85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5 h 120"/>
                <a:gd name="T56" fmla="*/ 67 w 120"/>
                <a:gd name="T57" fmla="*/ 66 h 120"/>
                <a:gd name="T58" fmla="*/ 86 w 120"/>
                <a:gd name="T59" fmla="*/ 66 h 120"/>
                <a:gd name="T60" fmla="*/ 102 w 120"/>
                <a:gd name="T61" fmla="*/ 77 h 120"/>
                <a:gd name="T62" fmla="*/ 102 w 120"/>
                <a:gd name="T63" fmla="*/ 77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6"/>
                    <a:pt x="86" y="53"/>
                  </a:cubicBezTo>
                  <a:cubicBezTo>
                    <a:pt x="67" y="53"/>
                    <a:pt x="67" y="53"/>
                    <a:pt x="67" y="53"/>
                  </a:cubicBezTo>
                  <a:cubicBezTo>
                    <a:pt x="67" y="34"/>
                    <a:pt x="67" y="34"/>
                    <a:pt x="67" y="34"/>
                  </a:cubicBezTo>
                  <a:cubicBezTo>
                    <a:pt x="73" y="31"/>
                    <a:pt x="78" y="25"/>
                    <a:pt x="78" y="17"/>
                  </a:cubicBezTo>
                  <a:cubicBezTo>
                    <a:pt x="78" y="17"/>
                    <a:pt x="78" y="17"/>
                    <a:pt x="78" y="17"/>
                  </a:cubicBezTo>
                  <a:cubicBezTo>
                    <a:pt x="78" y="8"/>
                    <a:pt x="70" y="0"/>
                    <a:pt x="60" y="0"/>
                  </a:cubicBezTo>
                  <a:cubicBezTo>
                    <a:pt x="50" y="0"/>
                    <a:pt x="42" y="8"/>
                    <a:pt x="42" y="17"/>
                  </a:cubicBezTo>
                  <a:cubicBezTo>
                    <a:pt x="42" y="17"/>
                    <a:pt x="42" y="17"/>
                    <a:pt x="42" y="17"/>
                  </a:cubicBezTo>
                  <a:cubicBezTo>
                    <a:pt x="42" y="25"/>
                    <a:pt x="47" y="31"/>
                    <a:pt x="53" y="34"/>
                  </a:cubicBezTo>
                  <a:cubicBezTo>
                    <a:pt x="53" y="53"/>
                    <a:pt x="53" y="53"/>
                    <a:pt x="53" y="53"/>
                  </a:cubicBezTo>
                  <a:cubicBezTo>
                    <a:pt x="34" y="53"/>
                    <a:pt x="34" y="53"/>
                    <a:pt x="34" y="53"/>
                  </a:cubicBezTo>
                  <a:cubicBezTo>
                    <a:pt x="32" y="46"/>
                    <a:pt x="25" y="42"/>
                    <a:pt x="18" y="42"/>
                  </a:cubicBezTo>
                  <a:cubicBezTo>
                    <a:pt x="18" y="42"/>
                    <a:pt x="18" y="42"/>
                    <a:pt x="18" y="42"/>
                  </a:cubicBezTo>
                  <a:cubicBezTo>
                    <a:pt x="8" y="42"/>
                    <a:pt x="0" y="50"/>
                    <a:pt x="0" y="60"/>
                  </a:cubicBezTo>
                  <a:cubicBezTo>
                    <a:pt x="0" y="69"/>
                    <a:pt x="8" y="77"/>
                    <a:pt x="18" y="77"/>
                  </a:cubicBezTo>
                  <a:cubicBezTo>
                    <a:pt x="18" y="77"/>
                    <a:pt x="18" y="77"/>
                    <a:pt x="18" y="77"/>
                  </a:cubicBezTo>
                  <a:cubicBezTo>
                    <a:pt x="25" y="77"/>
                    <a:pt x="32" y="73"/>
                    <a:pt x="34" y="66"/>
                  </a:cubicBezTo>
                  <a:cubicBezTo>
                    <a:pt x="53" y="66"/>
                    <a:pt x="53" y="66"/>
                    <a:pt x="53" y="66"/>
                  </a:cubicBezTo>
                  <a:cubicBezTo>
                    <a:pt x="53" y="85"/>
                    <a:pt x="53" y="85"/>
                    <a:pt x="53" y="85"/>
                  </a:cubicBezTo>
                  <a:cubicBezTo>
                    <a:pt x="47" y="88"/>
                    <a:pt x="42" y="94"/>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4"/>
                    <a:pt x="73" y="88"/>
                    <a:pt x="67" y="85"/>
                  </a:cubicBezTo>
                  <a:cubicBezTo>
                    <a:pt x="67" y="66"/>
                    <a:pt x="67" y="66"/>
                    <a:pt x="67" y="66"/>
                  </a:cubicBezTo>
                  <a:cubicBezTo>
                    <a:pt x="86" y="66"/>
                    <a:pt x="86" y="66"/>
                    <a:pt x="86" y="66"/>
                  </a:cubicBezTo>
                  <a:cubicBezTo>
                    <a:pt x="88" y="73"/>
                    <a:pt x="95" y="77"/>
                    <a:pt x="102" y="77"/>
                  </a:cubicBezTo>
                  <a:cubicBezTo>
                    <a:pt x="102" y="77"/>
                    <a:pt x="102" y="77"/>
                    <a:pt x="102" y="77"/>
                  </a:cubicBezTo>
                  <a:cubicBezTo>
                    <a:pt x="112" y="77"/>
                    <a:pt x="120" y="69"/>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Freeform 898"/>
            <p:cNvSpPr>
              <a:spLocks/>
            </p:cNvSpPr>
            <p:nvPr/>
          </p:nvSpPr>
          <p:spPr bwMode="auto">
            <a:xfrm>
              <a:off x="17962563" y="1905000"/>
              <a:ext cx="80963" cy="79375"/>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4 h 120"/>
                <a:gd name="T12" fmla="*/ 78 w 120"/>
                <a:gd name="T13" fmla="*/ 17 h 120"/>
                <a:gd name="T14" fmla="*/ 78 w 120"/>
                <a:gd name="T15" fmla="*/ 17 h 120"/>
                <a:gd name="T16" fmla="*/ 60 w 120"/>
                <a:gd name="T17" fmla="*/ 0 h 120"/>
                <a:gd name="T18" fmla="*/ 43 w 120"/>
                <a:gd name="T19" fmla="*/ 17 h 120"/>
                <a:gd name="T20" fmla="*/ 43 w 120"/>
                <a:gd name="T21" fmla="*/ 17 h 120"/>
                <a:gd name="T22" fmla="*/ 54 w 120"/>
                <a:gd name="T23" fmla="*/ 34 h 120"/>
                <a:gd name="T24" fmla="*/ 54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7 h 120"/>
                <a:gd name="T36" fmla="*/ 18 w 120"/>
                <a:gd name="T37" fmla="*/ 77 h 120"/>
                <a:gd name="T38" fmla="*/ 35 w 120"/>
                <a:gd name="T39" fmla="*/ 66 h 120"/>
                <a:gd name="T40" fmla="*/ 54 w 120"/>
                <a:gd name="T41" fmla="*/ 66 h 120"/>
                <a:gd name="T42" fmla="*/ 54 w 120"/>
                <a:gd name="T43" fmla="*/ 85 h 120"/>
                <a:gd name="T44" fmla="*/ 43 w 120"/>
                <a:gd name="T45" fmla="*/ 102 h 120"/>
                <a:gd name="T46" fmla="*/ 43 w 120"/>
                <a:gd name="T47" fmla="*/ 102 h 120"/>
                <a:gd name="T48" fmla="*/ 60 w 120"/>
                <a:gd name="T49" fmla="*/ 120 h 120"/>
                <a:gd name="T50" fmla="*/ 78 w 120"/>
                <a:gd name="T51" fmla="*/ 102 h 120"/>
                <a:gd name="T52" fmla="*/ 78 w 120"/>
                <a:gd name="T53" fmla="*/ 102 h 120"/>
                <a:gd name="T54" fmla="*/ 67 w 120"/>
                <a:gd name="T55" fmla="*/ 85 h 120"/>
                <a:gd name="T56" fmla="*/ 67 w 120"/>
                <a:gd name="T57" fmla="*/ 66 h 120"/>
                <a:gd name="T58" fmla="*/ 86 w 120"/>
                <a:gd name="T59" fmla="*/ 66 h 120"/>
                <a:gd name="T60" fmla="*/ 103 w 120"/>
                <a:gd name="T61" fmla="*/ 77 h 120"/>
                <a:gd name="T62" fmla="*/ 103 w 120"/>
                <a:gd name="T63" fmla="*/ 77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6"/>
                    <a:pt x="86" y="53"/>
                  </a:cubicBezTo>
                  <a:cubicBezTo>
                    <a:pt x="67" y="53"/>
                    <a:pt x="67" y="53"/>
                    <a:pt x="67" y="53"/>
                  </a:cubicBezTo>
                  <a:cubicBezTo>
                    <a:pt x="67" y="34"/>
                    <a:pt x="67" y="34"/>
                    <a:pt x="67" y="34"/>
                  </a:cubicBezTo>
                  <a:cubicBezTo>
                    <a:pt x="74" y="31"/>
                    <a:pt x="78" y="25"/>
                    <a:pt x="78" y="17"/>
                  </a:cubicBezTo>
                  <a:cubicBezTo>
                    <a:pt x="78" y="17"/>
                    <a:pt x="78" y="17"/>
                    <a:pt x="78" y="17"/>
                  </a:cubicBezTo>
                  <a:cubicBezTo>
                    <a:pt x="78" y="8"/>
                    <a:pt x="70" y="0"/>
                    <a:pt x="60" y="0"/>
                  </a:cubicBezTo>
                  <a:cubicBezTo>
                    <a:pt x="51" y="0"/>
                    <a:pt x="43" y="8"/>
                    <a:pt x="43" y="17"/>
                  </a:cubicBezTo>
                  <a:cubicBezTo>
                    <a:pt x="43" y="17"/>
                    <a:pt x="43" y="17"/>
                    <a:pt x="43" y="17"/>
                  </a:cubicBezTo>
                  <a:cubicBezTo>
                    <a:pt x="43" y="25"/>
                    <a:pt x="47" y="31"/>
                    <a:pt x="54" y="34"/>
                  </a:cubicBezTo>
                  <a:cubicBezTo>
                    <a:pt x="54" y="53"/>
                    <a:pt x="54" y="53"/>
                    <a:pt x="54" y="53"/>
                  </a:cubicBezTo>
                  <a:cubicBezTo>
                    <a:pt x="35" y="53"/>
                    <a:pt x="35" y="53"/>
                    <a:pt x="35" y="53"/>
                  </a:cubicBezTo>
                  <a:cubicBezTo>
                    <a:pt x="32" y="46"/>
                    <a:pt x="26" y="42"/>
                    <a:pt x="18" y="42"/>
                  </a:cubicBezTo>
                  <a:cubicBezTo>
                    <a:pt x="18" y="42"/>
                    <a:pt x="18" y="42"/>
                    <a:pt x="18" y="42"/>
                  </a:cubicBezTo>
                  <a:cubicBezTo>
                    <a:pt x="8" y="42"/>
                    <a:pt x="0" y="50"/>
                    <a:pt x="0" y="60"/>
                  </a:cubicBezTo>
                  <a:cubicBezTo>
                    <a:pt x="0" y="69"/>
                    <a:pt x="8" y="77"/>
                    <a:pt x="18" y="77"/>
                  </a:cubicBezTo>
                  <a:cubicBezTo>
                    <a:pt x="18" y="77"/>
                    <a:pt x="18" y="77"/>
                    <a:pt x="18" y="77"/>
                  </a:cubicBezTo>
                  <a:cubicBezTo>
                    <a:pt x="26" y="77"/>
                    <a:pt x="32" y="73"/>
                    <a:pt x="35" y="66"/>
                  </a:cubicBezTo>
                  <a:cubicBezTo>
                    <a:pt x="54" y="66"/>
                    <a:pt x="54" y="66"/>
                    <a:pt x="54" y="66"/>
                  </a:cubicBezTo>
                  <a:cubicBezTo>
                    <a:pt x="54" y="85"/>
                    <a:pt x="54" y="85"/>
                    <a:pt x="54" y="85"/>
                  </a:cubicBezTo>
                  <a:cubicBezTo>
                    <a:pt x="47" y="88"/>
                    <a:pt x="43" y="94"/>
                    <a:pt x="43" y="102"/>
                  </a:cubicBezTo>
                  <a:cubicBezTo>
                    <a:pt x="43" y="102"/>
                    <a:pt x="43" y="102"/>
                    <a:pt x="43" y="102"/>
                  </a:cubicBezTo>
                  <a:cubicBezTo>
                    <a:pt x="43" y="112"/>
                    <a:pt x="51" y="120"/>
                    <a:pt x="60" y="120"/>
                  </a:cubicBezTo>
                  <a:cubicBezTo>
                    <a:pt x="70" y="120"/>
                    <a:pt x="78" y="112"/>
                    <a:pt x="78" y="102"/>
                  </a:cubicBezTo>
                  <a:cubicBezTo>
                    <a:pt x="78" y="102"/>
                    <a:pt x="78" y="102"/>
                    <a:pt x="78" y="102"/>
                  </a:cubicBezTo>
                  <a:cubicBezTo>
                    <a:pt x="78" y="94"/>
                    <a:pt x="74" y="88"/>
                    <a:pt x="67" y="85"/>
                  </a:cubicBezTo>
                  <a:cubicBezTo>
                    <a:pt x="67" y="66"/>
                    <a:pt x="67" y="66"/>
                    <a:pt x="67" y="66"/>
                  </a:cubicBezTo>
                  <a:cubicBezTo>
                    <a:pt x="86" y="66"/>
                    <a:pt x="86" y="66"/>
                    <a:pt x="86" y="66"/>
                  </a:cubicBezTo>
                  <a:cubicBezTo>
                    <a:pt x="89" y="73"/>
                    <a:pt x="95" y="77"/>
                    <a:pt x="103" y="77"/>
                  </a:cubicBezTo>
                  <a:cubicBezTo>
                    <a:pt x="103" y="77"/>
                    <a:pt x="103" y="77"/>
                    <a:pt x="103" y="77"/>
                  </a:cubicBezTo>
                  <a:cubicBezTo>
                    <a:pt x="112" y="77"/>
                    <a:pt x="120" y="69"/>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Freeform 899"/>
            <p:cNvSpPr>
              <a:spLocks/>
            </p:cNvSpPr>
            <p:nvPr/>
          </p:nvSpPr>
          <p:spPr bwMode="auto">
            <a:xfrm>
              <a:off x="18121313" y="1905000"/>
              <a:ext cx="80963" cy="79375"/>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4 h 120"/>
                <a:gd name="T12" fmla="*/ 78 w 120"/>
                <a:gd name="T13" fmla="*/ 17 h 120"/>
                <a:gd name="T14" fmla="*/ 78 w 120"/>
                <a:gd name="T15" fmla="*/ 17 h 120"/>
                <a:gd name="T16" fmla="*/ 60 w 120"/>
                <a:gd name="T17" fmla="*/ 0 h 120"/>
                <a:gd name="T18" fmla="*/ 42 w 120"/>
                <a:gd name="T19" fmla="*/ 17 h 120"/>
                <a:gd name="T20" fmla="*/ 42 w 120"/>
                <a:gd name="T21" fmla="*/ 17 h 120"/>
                <a:gd name="T22" fmla="*/ 53 w 120"/>
                <a:gd name="T23" fmla="*/ 34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7 h 120"/>
                <a:gd name="T36" fmla="*/ 18 w 120"/>
                <a:gd name="T37" fmla="*/ 77 h 120"/>
                <a:gd name="T38" fmla="*/ 34 w 120"/>
                <a:gd name="T39" fmla="*/ 66 h 120"/>
                <a:gd name="T40" fmla="*/ 53 w 120"/>
                <a:gd name="T41" fmla="*/ 66 h 120"/>
                <a:gd name="T42" fmla="*/ 53 w 120"/>
                <a:gd name="T43" fmla="*/ 85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5 h 120"/>
                <a:gd name="T56" fmla="*/ 67 w 120"/>
                <a:gd name="T57" fmla="*/ 66 h 120"/>
                <a:gd name="T58" fmla="*/ 86 w 120"/>
                <a:gd name="T59" fmla="*/ 66 h 120"/>
                <a:gd name="T60" fmla="*/ 102 w 120"/>
                <a:gd name="T61" fmla="*/ 77 h 120"/>
                <a:gd name="T62" fmla="*/ 102 w 120"/>
                <a:gd name="T63" fmla="*/ 77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6"/>
                    <a:pt x="86" y="53"/>
                  </a:cubicBezTo>
                  <a:cubicBezTo>
                    <a:pt x="67" y="53"/>
                    <a:pt x="67" y="53"/>
                    <a:pt x="67" y="53"/>
                  </a:cubicBezTo>
                  <a:cubicBezTo>
                    <a:pt x="67" y="34"/>
                    <a:pt x="67" y="34"/>
                    <a:pt x="67" y="34"/>
                  </a:cubicBezTo>
                  <a:cubicBezTo>
                    <a:pt x="73" y="31"/>
                    <a:pt x="78" y="25"/>
                    <a:pt x="78" y="17"/>
                  </a:cubicBezTo>
                  <a:cubicBezTo>
                    <a:pt x="78" y="17"/>
                    <a:pt x="78" y="17"/>
                    <a:pt x="78" y="17"/>
                  </a:cubicBezTo>
                  <a:cubicBezTo>
                    <a:pt x="78" y="8"/>
                    <a:pt x="70" y="0"/>
                    <a:pt x="60" y="0"/>
                  </a:cubicBezTo>
                  <a:cubicBezTo>
                    <a:pt x="50" y="0"/>
                    <a:pt x="42" y="8"/>
                    <a:pt x="42" y="17"/>
                  </a:cubicBezTo>
                  <a:cubicBezTo>
                    <a:pt x="42" y="17"/>
                    <a:pt x="42" y="17"/>
                    <a:pt x="42" y="17"/>
                  </a:cubicBezTo>
                  <a:cubicBezTo>
                    <a:pt x="42" y="25"/>
                    <a:pt x="47" y="31"/>
                    <a:pt x="53" y="34"/>
                  </a:cubicBezTo>
                  <a:cubicBezTo>
                    <a:pt x="53" y="53"/>
                    <a:pt x="53" y="53"/>
                    <a:pt x="53" y="53"/>
                  </a:cubicBezTo>
                  <a:cubicBezTo>
                    <a:pt x="34" y="53"/>
                    <a:pt x="34" y="53"/>
                    <a:pt x="34" y="53"/>
                  </a:cubicBezTo>
                  <a:cubicBezTo>
                    <a:pt x="32" y="46"/>
                    <a:pt x="25" y="42"/>
                    <a:pt x="18" y="42"/>
                  </a:cubicBezTo>
                  <a:cubicBezTo>
                    <a:pt x="18" y="42"/>
                    <a:pt x="18" y="42"/>
                    <a:pt x="18" y="42"/>
                  </a:cubicBezTo>
                  <a:cubicBezTo>
                    <a:pt x="8" y="42"/>
                    <a:pt x="0" y="50"/>
                    <a:pt x="0" y="60"/>
                  </a:cubicBezTo>
                  <a:cubicBezTo>
                    <a:pt x="0" y="69"/>
                    <a:pt x="8" y="77"/>
                    <a:pt x="18" y="77"/>
                  </a:cubicBezTo>
                  <a:cubicBezTo>
                    <a:pt x="18" y="77"/>
                    <a:pt x="18" y="77"/>
                    <a:pt x="18" y="77"/>
                  </a:cubicBezTo>
                  <a:cubicBezTo>
                    <a:pt x="25" y="77"/>
                    <a:pt x="32" y="73"/>
                    <a:pt x="34" y="66"/>
                  </a:cubicBezTo>
                  <a:cubicBezTo>
                    <a:pt x="53" y="66"/>
                    <a:pt x="53" y="66"/>
                    <a:pt x="53" y="66"/>
                  </a:cubicBezTo>
                  <a:cubicBezTo>
                    <a:pt x="53" y="85"/>
                    <a:pt x="53" y="85"/>
                    <a:pt x="53" y="85"/>
                  </a:cubicBezTo>
                  <a:cubicBezTo>
                    <a:pt x="47" y="88"/>
                    <a:pt x="42" y="94"/>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4"/>
                    <a:pt x="73" y="88"/>
                    <a:pt x="67" y="85"/>
                  </a:cubicBezTo>
                  <a:cubicBezTo>
                    <a:pt x="67" y="66"/>
                    <a:pt x="67" y="66"/>
                    <a:pt x="67" y="66"/>
                  </a:cubicBezTo>
                  <a:cubicBezTo>
                    <a:pt x="86" y="66"/>
                    <a:pt x="86" y="66"/>
                    <a:pt x="86" y="66"/>
                  </a:cubicBezTo>
                  <a:cubicBezTo>
                    <a:pt x="88" y="73"/>
                    <a:pt x="95" y="77"/>
                    <a:pt x="102" y="77"/>
                  </a:cubicBezTo>
                  <a:cubicBezTo>
                    <a:pt x="102" y="77"/>
                    <a:pt x="102" y="77"/>
                    <a:pt x="102" y="77"/>
                  </a:cubicBezTo>
                  <a:cubicBezTo>
                    <a:pt x="112" y="77"/>
                    <a:pt x="120" y="69"/>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userDrawn="1">
            <p:ph type="title"/>
          </p:nvPr>
        </p:nvSpPr>
        <p:spPr>
          <a:xfrm>
            <a:off x="455296" y="2741612"/>
            <a:ext cx="11279504" cy="1538287"/>
          </a:xfrm>
        </p:spPr>
        <p:txBody>
          <a:bodyPr anchor="b"/>
          <a:lstStyle>
            <a:lvl1pPr>
              <a:defRPr sz="4800" b="0"/>
            </a:lvl1pPr>
          </a:lstStyle>
          <a:p>
            <a:r>
              <a:rPr lang="en-US" smtClean="0"/>
              <a:t>Click to edit Master title style</a:t>
            </a:r>
            <a:endParaRPr lang="en-GB" dirty="0"/>
          </a:p>
        </p:txBody>
      </p:sp>
      <p:sp>
        <p:nvSpPr>
          <p:cNvPr id="3" name="Text Placeholder 2"/>
          <p:cNvSpPr>
            <a:spLocks noGrp="1"/>
          </p:cNvSpPr>
          <p:nvPr userDrawn="1">
            <p:ph type="body" idx="1"/>
          </p:nvPr>
        </p:nvSpPr>
        <p:spPr>
          <a:xfrm>
            <a:off x="457200" y="4381500"/>
            <a:ext cx="11277600" cy="1193800"/>
          </a:xfrm>
          <a:prstGeom prst="rect">
            <a:avLst/>
          </a:prstGeom>
        </p:spPr>
        <p:txBody>
          <a:bodyPr lIns="0" tIns="0" rIns="0" bIns="0" anchor="b" anchorCtr="0"/>
          <a:lstStyle>
            <a:lvl1pPr marL="0" indent="0">
              <a:buNone/>
              <a:defRPr sz="2400">
                <a:solidFill>
                  <a:schemeClr val="accent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userDrawn="1">
            <p:ph type="dt" sz="half" idx="10"/>
          </p:nvPr>
        </p:nvSpPr>
        <p:spPr/>
        <p:txBody>
          <a:bodyPr/>
          <a:lstStyle/>
          <a:p>
            <a:endParaRPr lang="en-GB"/>
          </a:p>
        </p:txBody>
      </p:sp>
      <p:sp>
        <p:nvSpPr>
          <p:cNvPr id="5" name="Footer Placeholder 4"/>
          <p:cNvSpPr>
            <a:spLocks noGrp="1"/>
          </p:cNvSpPr>
          <p:nvPr userDrawn="1">
            <p:ph type="ftr" sz="quarter" idx="11"/>
          </p:nvPr>
        </p:nvSpPr>
        <p:spPr/>
        <p:txBody>
          <a:bodyPr/>
          <a:lstStyle/>
          <a:p>
            <a:r>
              <a:rPr lang="en-GB" smtClean="0"/>
              <a:t>Insert document classification (edit via 'Header &amp; Footer')</a:t>
            </a:r>
            <a:endParaRPr lang="en-GB"/>
          </a:p>
        </p:txBody>
      </p:sp>
      <p:sp>
        <p:nvSpPr>
          <p:cNvPr id="6" name="Slide Number Placeholder 5"/>
          <p:cNvSpPr>
            <a:spLocks noGrp="1"/>
          </p:cNvSpPr>
          <p:nvPr userDrawn="1">
            <p:ph type="sldNum" sz="quarter" idx="12"/>
          </p:nvPr>
        </p:nvSpPr>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534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arrow Cover 3">
    <p:spTree>
      <p:nvGrpSpPr>
        <p:cNvPr id="1" name=""/>
        <p:cNvGrpSpPr/>
        <p:nvPr/>
      </p:nvGrpSpPr>
      <p:grpSpPr>
        <a:xfrm>
          <a:off x="0" y="0"/>
          <a:ext cx="0" cy="0"/>
          <a:chOff x="0" y="0"/>
          <a:chExt cx="0" cy="0"/>
        </a:xfrm>
      </p:grpSpPr>
      <p:sp>
        <p:nvSpPr>
          <p:cNvPr id="148" name="Rectangle 147"/>
          <p:cNvSpPr/>
          <p:nvPr userDrawn="1"/>
        </p:nvSpPr>
        <p:spPr>
          <a:xfrm>
            <a:off x="10669588" y="1371600"/>
            <a:ext cx="1524000" cy="548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7" name="Rectangle 146"/>
          <p:cNvSpPr/>
          <p:nvPr userDrawn="1"/>
        </p:nvSpPr>
        <p:spPr>
          <a:xfrm>
            <a:off x="7623174" y="1371600"/>
            <a:ext cx="3046413"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p:ph type="body" sz="quarter" idx="13" hasCustomPrompt="1"/>
          </p:nvPr>
        </p:nvSpPr>
        <p:spPr>
          <a:xfrm>
            <a:off x="457200" y="5487988"/>
            <a:ext cx="7165974"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70" name="Picture Placeholder 276"/>
          <p:cNvSpPr>
            <a:spLocks noGrp="1"/>
          </p:cNvSpPr>
          <p:nvPr>
            <p:ph type="pic" sz="quarter" idx="10"/>
          </p:nvPr>
        </p:nvSpPr>
        <p:spPr>
          <a:xfrm>
            <a:off x="7623987" y="1371599"/>
            <a:ext cx="3045600" cy="5486400"/>
          </a:xfrm>
          <a:prstGeom prst="rect">
            <a:avLst/>
          </a:prstGeom>
          <a:noFill/>
        </p:spPr>
        <p:txBody>
          <a:bodyPr/>
          <a:lstStyle/>
          <a:p>
            <a:r>
              <a:rPr lang="en-US" smtClean="0"/>
              <a:t>Click icon to add picture</a:t>
            </a:r>
            <a:endParaRPr lang="en-GB" dirty="0"/>
          </a:p>
        </p:txBody>
      </p:sp>
      <p:sp>
        <p:nvSpPr>
          <p:cNvPr id="12" name="Text Placeholder 2"/>
          <p:cNvSpPr>
            <a:spLocks noGrp="1"/>
          </p:cNvSpPr>
          <p:nvPr>
            <p:ph type="body" sz="quarter" idx="15" hasCustomPrompt="1"/>
          </p:nvPr>
        </p:nvSpPr>
        <p:spPr>
          <a:xfrm>
            <a:off x="457199" y="1752600"/>
            <a:ext cx="7165975" cy="3735387"/>
          </a:xfrm>
          <a:prstGeom prst="rect">
            <a:avLst/>
          </a:prstGeom>
        </p:spPr>
        <p:txBody>
          <a:bodyPr rIns="457200"/>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a:t>
            </a:r>
            <a:br>
              <a:rPr lang="en-GB" dirty="0" smtClean="0"/>
            </a:br>
            <a:r>
              <a:rPr lang="en-GB" dirty="0" smtClean="0"/>
              <a:t>(Calibri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96" name="Group 95"/>
          <p:cNvGrpSpPr>
            <a:grpSpLocks noChangeAspect="1"/>
          </p:cNvGrpSpPr>
          <p:nvPr userDrawn="1"/>
        </p:nvGrpSpPr>
        <p:grpSpPr>
          <a:xfrm>
            <a:off x="10785061" y="1481534"/>
            <a:ext cx="1281421" cy="5290581"/>
            <a:chOff x="9299575" y="50800"/>
            <a:chExt cx="592138" cy="2444751"/>
          </a:xfrm>
          <a:solidFill>
            <a:srgbClr val="FFFFFF">
              <a:alpha val="25098"/>
            </a:srgbClr>
          </a:solidFill>
        </p:grpSpPr>
        <p:sp>
          <p:nvSpPr>
            <p:cNvPr id="98" name="Freeform 195"/>
            <p:cNvSpPr>
              <a:spLocks/>
            </p:cNvSpPr>
            <p:nvPr/>
          </p:nvSpPr>
          <p:spPr bwMode="auto">
            <a:xfrm>
              <a:off x="9299575" y="50800"/>
              <a:ext cx="85725" cy="84138"/>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1 h 106"/>
                <a:gd name="T46" fmla="*/ 37 w 106"/>
                <a:gd name="T47" fmla="*/ 91 h 106"/>
                <a:gd name="T48" fmla="*/ 53 w 106"/>
                <a:gd name="T49" fmla="*/ 106 h 106"/>
                <a:gd name="T50" fmla="*/ 69 w 106"/>
                <a:gd name="T51" fmla="*/ 91 h 106"/>
                <a:gd name="T52" fmla="*/ 69 w 106"/>
                <a:gd name="T53" fmla="*/ 91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1"/>
                  </a:cubicBezTo>
                  <a:cubicBezTo>
                    <a:pt x="37" y="91"/>
                    <a:pt x="37" y="91"/>
                    <a:pt x="37" y="91"/>
                  </a:cubicBezTo>
                  <a:cubicBezTo>
                    <a:pt x="37" y="99"/>
                    <a:pt x="44"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9" name="Freeform 196"/>
            <p:cNvSpPr>
              <a:spLocks/>
            </p:cNvSpPr>
            <p:nvPr/>
          </p:nvSpPr>
          <p:spPr bwMode="auto">
            <a:xfrm>
              <a:off x="9467850" y="50800"/>
              <a:ext cx="85725" cy="84138"/>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1 h 106"/>
                <a:gd name="T46" fmla="*/ 38 w 107"/>
                <a:gd name="T47" fmla="*/ 91 h 106"/>
                <a:gd name="T48" fmla="*/ 54 w 107"/>
                <a:gd name="T49" fmla="*/ 106 h 106"/>
                <a:gd name="T50" fmla="*/ 70 w 107"/>
                <a:gd name="T51" fmla="*/ 91 h 106"/>
                <a:gd name="T52" fmla="*/ 70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1"/>
                  </a:cubicBezTo>
                  <a:cubicBezTo>
                    <a:pt x="38" y="91"/>
                    <a:pt x="38" y="91"/>
                    <a:pt x="38" y="91"/>
                  </a:cubicBezTo>
                  <a:cubicBezTo>
                    <a:pt x="38" y="99"/>
                    <a:pt x="45" y="106"/>
                    <a:pt x="54" y="106"/>
                  </a:cubicBezTo>
                  <a:cubicBezTo>
                    <a:pt x="62" y="106"/>
                    <a:pt x="70" y="99"/>
                    <a:pt x="70" y="91"/>
                  </a:cubicBezTo>
                  <a:cubicBezTo>
                    <a:pt x="70" y="91"/>
                    <a:pt x="70" y="91"/>
                    <a:pt x="70" y="91"/>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0" name="Freeform 197"/>
            <p:cNvSpPr>
              <a:spLocks/>
            </p:cNvSpPr>
            <p:nvPr/>
          </p:nvSpPr>
          <p:spPr bwMode="auto">
            <a:xfrm>
              <a:off x="9636125" y="50800"/>
              <a:ext cx="87313" cy="84138"/>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4 w 107"/>
                <a:gd name="T49" fmla="*/ 106 h 106"/>
                <a:gd name="T50" fmla="*/ 69 w 107"/>
                <a:gd name="T51" fmla="*/ 91 h 106"/>
                <a:gd name="T52" fmla="*/ 69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4" y="106"/>
                  </a:cubicBezTo>
                  <a:cubicBezTo>
                    <a:pt x="62" y="106"/>
                    <a:pt x="69" y="99"/>
                    <a:pt x="69" y="91"/>
                  </a:cubicBezTo>
                  <a:cubicBezTo>
                    <a:pt x="69" y="91"/>
                    <a:pt x="69" y="91"/>
                    <a:pt x="69" y="91"/>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1" name="Freeform 198"/>
            <p:cNvSpPr>
              <a:spLocks/>
            </p:cNvSpPr>
            <p:nvPr/>
          </p:nvSpPr>
          <p:spPr bwMode="auto">
            <a:xfrm>
              <a:off x="9804400" y="50800"/>
              <a:ext cx="87313" cy="84138"/>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3 w 107"/>
                <a:gd name="T49" fmla="*/ 106 h 106"/>
                <a:gd name="T50" fmla="*/ 69 w 107"/>
                <a:gd name="T51" fmla="*/ 91 h 106"/>
                <a:gd name="T52" fmla="*/ 69 w 107"/>
                <a:gd name="T53" fmla="*/ 91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Freeform 199"/>
            <p:cNvSpPr>
              <a:spLocks/>
            </p:cNvSpPr>
            <p:nvPr/>
          </p:nvSpPr>
          <p:spPr bwMode="auto">
            <a:xfrm>
              <a:off x="9299575" y="219075"/>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Freeform 200"/>
            <p:cNvSpPr>
              <a:spLocks/>
            </p:cNvSpPr>
            <p:nvPr/>
          </p:nvSpPr>
          <p:spPr bwMode="auto">
            <a:xfrm>
              <a:off x="9467850" y="219075"/>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 name="Freeform 201"/>
            <p:cNvSpPr>
              <a:spLocks/>
            </p:cNvSpPr>
            <p:nvPr/>
          </p:nvSpPr>
          <p:spPr bwMode="auto">
            <a:xfrm>
              <a:off x="9636125" y="219075"/>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 name="Freeform 202"/>
            <p:cNvSpPr>
              <a:spLocks/>
            </p:cNvSpPr>
            <p:nvPr/>
          </p:nvSpPr>
          <p:spPr bwMode="auto">
            <a:xfrm>
              <a:off x="9804400" y="219075"/>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Freeform 203"/>
            <p:cNvSpPr>
              <a:spLocks/>
            </p:cNvSpPr>
            <p:nvPr/>
          </p:nvSpPr>
          <p:spPr bwMode="auto">
            <a:xfrm>
              <a:off x="9299575" y="387350"/>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5 h 106"/>
                <a:gd name="T14" fmla="*/ 69 w 106"/>
                <a:gd name="T15" fmla="*/ 15 h 106"/>
                <a:gd name="T16" fmla="*/ 53 w 106"/>
                <a:gd name="T17" fmla="*/ 0 h 106"/>
                <a:gd name="T18" fmla="*/ 37 w 106"/>
                <a:gd name="T19" fmla="*/ 15 h 106"/>
                <a:gd name="T20" fmla="*/ 37 w 106"/>
                <a:gd name="T21" fmla="*/ 15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5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5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4" y="0"/>
                    <a:pt x="37" y="7"/>
                    <a:pt x="37" y="15"/>
                  </a:cubicBezTo>
                  <a:cubicBezTo>
                    <a:pt x="37" y="15"/>
                    <a:pt x="37" y="15"/>
                    <a:pt x="37" y="15"/>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1"/>
                    <a:pt x="7" y="69"/>
                    <a:pt x="15" y="69"/>
                  </a:cubicBezTo>
                  <a:cubicBezTo>
                    <a:pt x="15" y="69"/>
                    <a:pt x="15" y="69"/>
                    <a:pt x="15" y="69"/>
                  </a:cubicBezTo>
                  <a:cubicBezTo>
                    <a:pt x="22" y="69"/>
                    <a:pt x="28" y="65"/>
                    <a:pt x="30" y="59"/>
                  </a:cubicBezTo>
                  <a:cubicBezTo>
                    <a:pt x="47" y="59"/>
                    <a:pt x="47" y="59"/>
                    <a:pt x="47" y="59"/>
                  </a:cubicBezTo>
                  <a:cubicBezTo>
                    <a:pt x="47" y="75"/>
                    <a:pt x="47" y="75"/>
                    <a:pt x="47" y="75"/>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5"/>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1"/>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Freeform 204"/>
            <p:cNvSpPr>
              <a:spLocks/>
            </p:cNvSpPr>
            <p:nvPr/>
          </p:nvSpPr>
          <p:spPr bwMode="auto">
            <a:xfrm>
              <a:off x="9467850" y="387350"/>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5 h 106"/>
                <a:gd name="T14" fmla="*/ 70 w 107"/>
                <a:gd name="T15" fmla="*/ 15 h 106"/>
                <a:gd name="T16" fmla="*/ 54 w 107"/>
                <a:gd name="T17" fmla="*/ 0 h 106"/>
                <a:gd name="T18" fmla="*/ 38 w 107"/>
                <a:gd name="T19" fmla="*/ 15 h 106"/>
                <a:gd name="T20" fmla="*/ 38 w 107"/>
                <a:gd name="T21" fmla="*/ 15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5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5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5"/>
                  </a:cubicBezTo>
                  <a:cubicBezTo>
                    <a:pt x="70" y="15"/>
                    <a:pt x="70" y="15"/>
                    <a:pt x="70" y="15"/>
                  </a:cubicBezTo>
                  <a:cubicBezTo>
                    <a:pt x="70" y="7"/>
                    <a:pt x="62" y="0"/>
                    <a:pt x="54" y="0"/>
                  </a:cubicBezTo>
                  <a:cubicBezTo>
                    <a:pt x="45" y="0"/>
                    <a:pt x="38" y="7"/>
                    <a:pt x="38" y="15"/>
                  </a:cubicBezTo>
                  <a:cubicBezTo>
                    <a:pt x="38" y="15"/>
                    <a:pt x="38" y="15"/>
                    <a:pt x="38" y="15"/>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1"/>
                    <a:pt x="8" y="69"/>
                    <a:pt x="16" y="69"/>
                  </a:cubicBezTo>
                  <a:cubicBezTo>
                    <a:pt x="16" y="69"/>
                    <a:pt x="16" y="69"/>
                    <a:pt x="16" y="69"/>
                  </a:cubicBezTo>
                  <a:cubicBezTo>
                    <a:pt x="23" y="69"/>
                    <a:pt x="29" y="65"/>
                    <a:pt x="31" y="59"/>
                  </a:cubicBezTo>
                  <a:cubicBezTo>
                    <a:pt x="48" y="59"/>
                    <a:pt x="48" y="59"/>
                    <a:pt x="48" y="59"/>
                  </a:cubicBezTo>
                  <a:cubicBezTo>
                    <a:pt x="48" y="75"/>
                    <a:pt x="48" y="75"/>
                    <a:pt x="48" y="75"/>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5"/>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1"/>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Freeform 206"/>
            <p:cNvSpPr>
              <a:spLocks/>
            </p:cNvSpPr>
            <p:nvPr/>
          </p:nvSpPr>
          <p:spPr bwMode="auto">
            <a:xfrm>
              <a:off x="9636125" y="387350"/>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5 h 106"/>
                <a:gd name="T14" fmla="*/ 69 w 107"/>
                <a:gd name="T15" fmla="*/ 15 h 106"/>
                <a:gd name="T16" fmla="*/ 54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5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5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5"/>
                  </a:cubicBezTo>
                  <a:cubicBezTo>
                    <a:pt x="69" y="15"/>
                    <a:pt x="69" y="15"/>
                    <a:pt x="69" y="15"/>
                  </a:cubicBezTo>
                  <a:cubicBezTo>
                    <a:pt x="69" y="7"/>
                    <a:pt x="62" y="0"/>
                    <a:pt x="54"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1"/>
                    <a:pt x="7" y="69"/>
                    <a:pt x="16" y="69"/>
                  </a:cubicBezTo>
                  <a:cubicBezTo>
                    <a:pt x="16" y="69"/>
                    <a:pt x="16" y="69"/>
                    <a:pt x="16" y="69"/>
                  </a:cubicBezTo>
                  <a:cubicBezTo>
                    <a:pt x="23" y="69"/>
                    <a:pt x="28" y="65"/>
                    <a:pt x="31" y="59"/>
                  </a:cubicBezTo>
                  <a:cubicBezTo>
                    <a:pt x="47" y="59"/>
                    <a:pt x="47" y="59"/>
                    <a:pt x="47" y="59"/>
                  </a:cubicBezTo>
                  <a:cubicBezTo>
                    <a:pt x="47" y="75"/>
                    <a:pt x="47" y="75"/>
                    <a:pt x="47" y="75"/>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5"/>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1"/>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Freeform 207"/>
            <p:cNvSpPr>
              <a:spLocks/>
            </p:cNvSpPr>
            <p:nvPr/>
          </p:nvSpPr>
          <p:spPr bwMode="auto">
            <a:xfrm>
              <a:off x="9804400" y="387350"/>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5 h 106"/>
                <a:gd name="T14" fmla="*/ 69 w 107"/>
                <a:gd name="T15" fmla="*/ 15 h 106"/>
                <a:gd name="T16" fmla="*/ 53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5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5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1"/>
                    <a:pt x="7" y="69"/>
                    <a:pt x="16" y="69"/>
                  </a:cubicBezTo>
                  <a:cubicBezTo>
                    <a:pt x="16" y="69"/>
                    <a:pt x="16" y="69"/>
                    <a:pt x="16" y="69"/>
                  </a:cubicBezTo>
                  <a:cubicBezTo>
                    <a:pt x="23" y="69"/>
                    <a:pt x="28" y="65"/>
                    <a:pt x="31" y="59"/>
                  </a:cubicBezTo>
                  <a:cubicBezTo>
                    <a:pt x="47" y="59"/>
                    <a:pt x="47" y="59"/>
                    <a:pt x="47" y="59"/>
                  </a:cubicBezTo>
                  <a:cubicBezTo>
                    <a:pt x="47" y="75"/>
                    <a:pt x="47" y="75"/>
                    <a:pt x="47" y="75"/>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5"/>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1"/>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Freeform 208"/>
            <p:cNvSpPr>
              <a:spLocks/>
            </p:cNvSpPr>
            <p:nvPr/>
          </p:nvSpPr>
          <p:spPr bwMode="auto">
            <a:xfrm>
              <a:off x="9299575" y="555625"/>
              <a:ext cx="85725" cy="85725"/>
            </a:xfrm>
            <a:custGeom>
              <a:avLst/>
              <a:gdLst>
                <a:gd name="T0" fmla="*/ 106 w 106"/>
                <a:gd name="T1" fmla="*/ 54 h 107"/>
                <a:gd name="T2" fmla="*/ 90 w 106"/>
                <a:gd name="T3" fmla="*/ 38 h 107"/>
                <a:gd name="T4" fmla="*/ 90 w 106"/>
                <a:gd name="T5" fmla="*/ 38 h 107"/>
                <a:gd name="T6" fmla="*/ 76 w 106"/>
                <a:gd name="T7" fmla="*/ 47 h 107"/>
                <a:gd name="T8" fmla="*/ 59 w 106"/>
                <a:gd name="T9" fmla="*/ 47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7 h 107"/>
                <a:gd name="T26" fmla="*/ 30 w 106"/>
                <a:gd name="T27" fmla="*/ 47 h 107"/>
                <a:gd name="T28" fmla="*/ 15 w 106"/>
                <a:gd name="T29" fmla="*/ 38 h 107"/>
                <a:gd name="T30" fmla="*/ 15 w 106"/>
                <a:gd name="T31" fmla="*/ 38 h 107"/>
                <a:gd name="T32" fmla="*/ 0 w 106"/>
                <a:gd name="T33" fmla="*/ 54 h 107"/>
                <a:gd name="T34" fmla="*/ 15 w 106"/>
                <a:gd name="T35" fmla="*/ 69 h 107"/>
                <a:gd name="T36" fmla="*/ 15 w 106"/>
                <a:gd name="T37" fmla="*/ 69 h 107"/>
                <a:gd name="T38" fmla="*/ 30 w 106"/>
                <a:gd name="T39" fmla="*/ 60 h 107"/>
                <a:gd name="T40" fmla="*/ 47 w 106"/>
                <a:gd name="T41" fmla="*/ 60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60 h 107"/>
                <a:gd name="T58" fmla="*/ 76 w 106"/>
                <a:gd name="T59" fmla="*/ 60 h 107"/>
                <a:gd name="T60" fmla="*/ 90 w 106"/>
                <a:gd name="T61" fmla="*/ 69 h 107"/>
                <a:gd name="T62" fmla="*/ 90 w 106"/>
                <a:gd name="T63" fmla="*/ 69 h 107"/>
                <a:gd name="T64" fmla="*/ 106 w 106"/>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4"/>
                  </a:moveTo>
                  <a:cubicBezTo>
                    <a:pt x="106" y="45"/>
                    <a:pt x="99" y="38"/>
                    <a:pt x="90" y="38"/>
                  </a:cubicBezTo>
                  <a:cubicBezTo>
                    <a:pt x="90" y="38"/>
                    <a:pt x="90" y="38"/>
                    <a:pt x="90" y="38"/>
                  </a:cubicBezTo>
                  <a:cubicBezTo>
                    <a:pt x="84" y="38"/>
                    <a:pt x="78"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3"/>
                    <a:pt x="41" y="28"/>
                    <a:pt x="47" y="31"/>
                  </a:cubicBezTo>
                  <a:cubicBezTo>
                    <a:pt x="47" y="47"/>
                    <a:pt x="47" y="47"/>
                    <a:pt x="47" y="47"/>
                  </a:cubicBezTo>
                  <a:cubicBezTo>
                    <a:pt x="30" y="47"/>
                    <a:pt x="30" y="47"/>
                    <a:pt x="30" y="47"/>
                  </a:cubicBezTo>
                  <a:cubicBezTo>
                    <a:pt x="28" y="42"/>
                    <a:pt x="22" y="38"/>
                    <a:pt x="15" y="38"/>
                  </a:cubicBezTo>
                  <a:cubicBezTo>
                    <a:pt x="15" y="38"/>
                    <a:pt x="15" y="38"/>
                    <a:pt x="15" y="38"/>
                  </a:cubicBezTo>
                  <a:cubicBezTo>
                    <a:pt x="7" y="38"/>
                    <a:pt x="0" y="45"/>
                    <a:pt x="0" y="54"/>
                  </a:cubicBezTo>
                  <a:cubicBezTo>
                    <a:pt x="0" y="62"/>
                    <a:pt x="7" y="69"/>
                    <a:pt x="15" y="69"/>
                  </a:cubicBezTo>
                  <a:cubicBezTo>
                    <a:pt x="15" y="69"/>
                    <a:pt x="15" y="69"/>
                    <a:pt x="15" y="69"/>
                  </a:cubicBezTo>
                  <a:cubicBezTo>
                    <a:pt x="22" y="69"/>
                    <a:pt x="28" y="65"/>
                    <a:pt x="30" y="60"/>
                  </a:cubicBezTo>
                  <a:cubicBezTo>
                    <a:pt x="47" y="60"/>
                    <a:pt x="47" y="60"/>
                    <a:pt x="47" y="60"/>
                  </a:cubicBezTo>
                  <a:cubicBezTo>
                    <a:pt x="47" y="76"/>
                    <a:pt x="47" y="76"/>
                    <a:pt x="47" y="76"/>
                  </a:cubicBezTo>
                  <a:cubicBezTo>
                    <a:pt x="41" y="79"/>
                    <a:pt x="37" y="84"/>
                    <a:pt x="37" y="91"/>
                  </a:cubicBezTo>
                  <a:cubicBezTo>
                    <a:pt x="37" y="91"/>
                    <a:pt x="37" y="91"/>
                    <a:pt x="37" y="91"/>
                  </a:cubicBezTo>
                  <a:cubicBezTo>
                    <a:pt x="37" y="100"/>
                    <a:pt x="44"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8" y="65"/>
                    <a:pt x="84" y="69"/>
                    <a:pt x="90" y="69"/>
                  </a:cubicBezTo>
                  <a:cubicBezTo>
                    <a:pt x="90" y="69"/>
                    <a:pt x="90" y="69"/>
                    <a:pt x="90" y="69"/>
                  </a:cubicBezTo>
                  <a:cubicBezTo>
                    <a:pt x="99" y="69"/>
                    <a:pt x="106" y="62"/>
                    <a:pt x="106"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Freeform 209"/>
            <p:cNvSpPr>
              <a:spLocks/>
            </p:cNvSpPr>
            <p:nvPr/>
          </p:nvSpPr>
          <p:spPr bwMode="auto">
            <a:xfrm>
              <a:off x="9467850" y="555625"/>
              <a:ext cx="85725" cy="85725"/>
            </a:xfrm>
            <a:custGeom>
              <a:avLst/>
              <a:gdLst>
                <a:gd name="T0" fmla="*/ 107 w 107"/>
                <a:gd name="T1" fmla="*/ 54 h 107"/>
                <a:gd name="T2" fmla="*/ 91 w 107"/>
                <a:gd name="T3" fmla="*/ 38 h 107"/>
                <a:gd name="T4" fmla="*/ 91 w 107"/>
                <a:gd name="T5" fmla="*/ 38 h 107"/>
                <a:gd name="T6" fmla="*/ 76 w 107"/>
                <a:gd name="T7" fmla="*/ 47 h 107"/>
                <a:gd name="T8" fmla="*/ 60 w 107"/>
                <a:gd name="T9" fmla="*/ 47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7 h 107"/>
                <a:gd name="T26" fmla="*/ 31 w 107"/>
                <a:gd name="T27" fmla="*/ 47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8 w 107"/>
                <a:gd name="T41" fmla="*/ 60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5" y="38"/>
                    <a:pt x="79" y="42"/>
                    <a:pt x="76" y="47"/>
                  </a:cubicBezTo>
                  <a:cubicBezTo>
                    <a:pt x="60" y="47"/>
                    <a:pt x="60" y="47"/>
                    <a:pt x="60" y="47"/>
                  </a:cubicBezTo>
                  <a:cubicBezTo>
                    <a:pt x="60" y="31"/>
                    <a:pt x="60" y="31"/>
                    <a:pt x="60" y="31"/>
                  </a:cubicBezTo>
                  <a:cubicBezTo>
                    <a:pt x="66" y="28"/>
                    <a:pt x="70" y="23"/>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3"/>
                    <a:pt x="42" y="28"/>
                    <a:pt x="48" y="31"/>
                  </a:cubicBezTo>
                  <a:cubicBezTo>
                    <a:pt x="48" y="47"/>
                    <a:pt x="48" y="47"/>
                    <a:pt x="48" y="47"/>
                  </a:cubicBezTo>
                  <a:cubicBezTo>
                    <a:pt x="31" y="47"/>
                    <a:pt x="31" y="47"/>
                    <a:pt x="31" y="47"/>
                  </a:cubicBezTo>
                  <a:cubicBezTo>
                    <a:pt x="29" y="42"/>
                    <a:pt x="23" y="38"/>
                    <a:pt x="16" y="38"/>
                  </a:cubicBezTo>
                  <a:cubicBezTo>
                    <a:pt x="16" y="38"/>
                    <a:pt x="16" y="38"/>
                    <a:pt x="16" y="38"/>
                  </a:cubicBezTo>
                  <a:cubicBezTo>
                    <a:pt x="8" y="38"/>
                    <a:pt x="0" y="45"/>
                    <a:pt x="0" y="54"/>
                  </a:cubicBezTo>
                  <a:cubicBezTo>
                    <a:pt x="0" y="62"/>
                    <a:pt x="8" y="69"/>
                    <a:pt x="16" y="69"/>
                  </a:cubicBezTo>
                  <a:cubicBezTo>
                    <a:pt x="16" y="69"/>
                    <a:pt x="16" y="69"/>
                    <a:pt x="16" y="69"/>
                  </a:cubicBezTo>
                  <a:cubicBezTo>
                    <a:pt x="23" y="69"/>
                    <a:pt x="29" y="65"/>
                    <a:pt x="31" y="60"/>
                  </a:cubicBezTo>
                  <a:cubicBezTo>
                    <a:pt x="48" y="60"/>
                    <a:pt x="48" y="60"/>
                    <a:pt x="48" y="60"/>
                  </a:cubicBezTo>
                  <a:cubicBezTo>
                    <a:pt x="48" y="76"/>
                    <a:pt x="48" y="76"/>
                    <a:pt x="48" y="76"/>
                  </a:cubicBezTo>
                  <a:cubicBezTo>
                    <a:pt x="42" y="79"/>
                    <a:pt x="38" y="84"/>
                    <a:pt x="38" y="91"/>
                  </a:cubicBezTo>
                  <a:cubicBezTo>
                    <a:pt x="38" y="91"/>
                    <a:pt x="38" y="91"/>
                    <a:pt x="38" y="91"/>
                  </a:cubicBezTo>
                  <a:cubicBezTo>
                    <a:pt x="38" y="100"/>
                    <a:pt x="45" y="107"/>
                    <a:pt x="54" y="107"/>
                  </a:cubicBezTo>
                  <a:cubicBezTo>
                    <a:pt x="62" y="107"/>
                    <a:pt x="70" y="100"/>
                    <a:pt x="70" y="91"/>
                  </a:cubicBezTo>
                  <a:cubicBezTo>
                    <a:pt x="70" y="91"/>
                    <a:pt x="70" y="91"/>
                    <a:pt x="70" y="91"/>
                  </a:cubicBezTo>
                  <a:cubicBezTo>
                    <a:pt x="70" y="84"/>
                    <a:pt x="66" y="79"/>
                    <a:pt x="60" y="76"/>
                  </a:cubicBezTo>
                  <a:cubicBezTo>
                    <a:pt x="60" y="60"/>
                    <a:pt x="60" y="60"/>
                    <a:pt x="60" y="60"/>
                  </a:cubicBezTo>
                  <a:cubicBezTo>
                    <a:pt x="76" y="60"/>
                    <a:pt x="76" y="60"/>
                    <a:pt x="76" y="60"/>
                  </a:cubicBezTo>
                  <a:cubicBezTo>
                    <a:pt x="79" y="65"/>
                    <a:pt x="85"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Freeform 210"/>
            <p:cNvSpPr>
              <a:spLocks/>
            </p:cNvSpPr>
            <p:nvPr/>
          </p:nvSpPr>
          <p:spPr bwMode="auto">
            <a:xfrm>
              <a:off x="9636125" y="555625"/>
              <a:ext cx="87313" cy="85725"/>
            </a:xfrm>
            <a:custGeom>
              <a:avLst/>
              <a:gdLst>
                <a:gd name="T0" fmla="*/ 107 w 107"/>
                <a:gd name="T1" fmla="*/ 54 h 107"/>
                <a:gd name="T2" fmla="*/ 91 w 107"/>
                <a:gd name="T3" fmla="*/ 38 h 107"/>
                <a:gd name="T4" fmla="*/ 91 w 107"/>
                <a:gd name="T5" fmla="*/ 38 h 107"/>
                <a:gd name="T6" fmla="*/ 76 w 107"/>
                <a:gd name="T7" fmla="*/ 47 h 107"/>
                <a:gd name="T8" fmla="*/ 60 w 107"/>
                <a:gd name="T9" fmla="*/ 47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4" y="38"/>
                    <a:pt x="79" y="42"/>
                    <a:pt x="76" y="47"/>
                  </a:cubicBezTo>
                  <a:cubicBezTo>
                    <a:pt x="60" y="47"/>
                    <a:pt x="60" y="47"/>
                    <a:pt x="60" y="47"/>
                  </a:cubicBezTo>
                  <a:cubicBezTo>
                    <a:pt x="60" y="31"/>
                    <a:pt x="60" y="31"/>
                    <a:pt x="60" y="31"/>
                  </a:cubicBezTo>
                  <a:cubicBezTo>
                    <a:pt x="65" y="28"/>
                    <a:pt x="69" y="23"/>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4" y="107"/>
                  </a:cubicBezTo>
                  <a:cubicBezTo>
                    <a:pt x="62" y="107"/>
                    <a:pt x="69" y="100"/>
                    <a:pt x="69" y="91"/>
                  </a:cubicBezTo>
                  <a:cubicBezTo>
                    <a:pt x="69" y="91"/>
                    <a:pt x="69" y="91"/>
                    <a:pt x="69" y="91"/>
                  </a:cubicBezTo>
                  <a:cubicBezTo>
                    <a:pt x="69" y="84"/>
                    <a:pt x="65" y="79"/>
                    <a:pt x="60" y="76"/>
                  </a:cubicBezTo>
                  <a:cubicBezTo>
                    <a:pt x="60" y="60"/>
                    <a:pt x="60" y="60"/>
                    <a:pt x="60" y="60"/>
                  </a:cubicBezTo>
                  <a:cubicBezTo>
                    <a:pt x="76" y="60"/>
                    <a:pt x="76" y="60"/>
                    <a:pt x="76" y="60"/>
                  </a:cubicBezTo>
                  <a:cubicBezTo>
                    <a:pt x="79" y="65"/>
                    <a:pt x="84"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Freeform 211"/>
            <p:cNvSpPr>
              <a:spLocks/>
            </p:cNvSpPr>
            <p:nvPr/>
          </p:nvSpPr>
          <p:spPr bwMode="auto">
            <a:xfrm>
              <a:off x="9804400" y="555625"/>
              <a:ext cx="87313" cy="85725"/>
            </a:xfrm>
            <a:custGeom>
              <a:avLst/>
              <a:gdLst>
                <a:gd name="T0" fmla="*/ 107 w 107"/>
                <a:gd name="T1" fmla="*/ 54 h 107"/>
                <a:gd name="T2" fmla="*/ 91 w 107"/>
                <a:gd name="T3" fmla="*/ 38 h 107"/>
                <a:gd name="T4" fmla="*/ 91 w 107"/>
                <a:gd name="T5" fmla="*/ 38 h 107"/>
                <a:gd name="T6" fmla="*/ 76 w 107"/>
                <a:gd name="T7" fmla="*/ 47 h 107"/>
                <a:gd name="T8" fmla="*/ 59 w 107"/>
                <a:gd name="T9" fmla="*/ 47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99" y="38"/>
                    <a:pt x="91" y="38"/>
                  </a:cubicBezTo>
                  <a:cubicBezTo>
                    <a:pt x="91" y="38"/>
                    <a:pt x="91" y="38"/>
                    <a:pt x="91" y="38"/>
                  </a:cubicBezTo>
                  <a:cubicBezTo>
                    <a:pt x="84" y="38"/>
                    <a:pt x="79"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9" y="65"/>
                    <a:pt x="84" y="69"/>
                    <a:pt x="91" y="69"/>
                  </a:cubicBezTo>
                  <a:cubicBezTo>
                    <a:pt x="91" y="69"/>
                    <a:pt x="91" y="69"/>
                    <a:pt x="91" y="69"/>
                  </a:cubicBezTo>
                  <a:cubicBezTo>
                    <a:pt x="99"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Freeform 212"/>
            <p:cNvSpPr>
              <a:spLocks/>
            </p:cNvSpPr>
            <p:nvPr/>
          </p:nvSpPr>
          <p:spPr bwMode="auto">
            <a:xfrm>
              <a:off x="9299575" y="723900"/>
              <a:ext cx="85725" cy="85725"/>
            </a:xfrm>
            <a:custGeom>
              <a:avLst/>
              <a:gdLst>
                <a:gd name="T0" fmla="*/ 106 w 106"/>
                <a:gd name="T1" fmla="*/ 53 h 107"/>
                <a:gd name="T2" fmla="*/ 90 w 106"/>
                <a:gd name="T3" fmla="*/ 38 h 107"/>
                <a:gd name="T4" fmla="*/ 90 w 106"/>
                <a:gd name="T5" fmla="*/ 38 h 107"/>
                <a:gd name="T6" fmla="*/ 76 w 106"/>
                <a:gd name="T7" fmla="*/ 47 h 107"/>
                <a:gd name="T8" fmla="*/ 59 w 106"/>
                <a:gd name="T9" fmla="*/ 47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7 h 107"/>
                <a:gd name="T26" fmla="*/ 30 w 106"/>
                <a:gd name="T27" fmla="*/ 47 h 107"/>
                <a:gd name="T28" fmla="*/ 15 w 106"/>
                <a:gd name="T29" fmla="*/ 38 h 107"/>
                <a:gd name="T30" fmla="*/ 15 w 106"/>
                <a:gd name="T31" fmla="*/ 38 h 107"/>
                <a:gd name="T32" fmla="*/ 0 w 106"/>
                <a:gd name="T33" fmla="*/ 53 h 107"/>
                <a:gd name="T34" fmla="*/ 15 w 106"/>
                <a:gd name="T35" fmla="*/ 69 h 107"/>
                <a:gd name="T36" fmla="*/ 15 w 106"/>
                <a:gd name="T37" fmla="*/ 69 h 107"/>
                <a:gd name="T38" fmla="*/ 30 w 106"/>
                <a:gd name="T39" fmla="*/ 59 h 107"/>
                <a:gd name="T40" fmla="*/ 47 w 106"/>
                <a:gd name="T41" fmla="*/ 59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59 h 107"/>
                <a:gd name="T58" fmla="*/ 76 w 106"/>
                <a:gd name="T59" fmla="*/ 59 h 107"/>
                <a:gd name="T60" fmla="*/ 90 w 106"/>
                <a:gd name="T61" fmla="*/ 69 h 107"/>
                <a:gd name="T62" fmla="*/ 90 w 106"/>
                <a:gd name="T63" fmla="*/ 69 h 107"/>
                <a:gd name="T64" fmla="*/ 106 w 106"/>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3"/>
                  </a:moveTo>
                  <a:cubicBezTo>
                    <a:pt x="106" y="45"/>
                    <a:pt x="99" y="38"/>
                    <a:pt x="90" y="38"/>
                  </a:cubicBezTo>
                  <a:cubicBezTo>
                    <a:pt x="90" y="38"/>
                    <a:pt x="90" y="38"/>
                    <a:pt x="90" y="38"/>
                  </a:cubicBezTo>
                  <a:cubicBezTo>
                    <a:pt x="84" y="38"/>
                    <a:pt x="78"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3"/>
                    <a:pt x="41" y="28"/>
                    <a:pt x="47" y="31"/>
                  </a:cubicBezTo>
                  <a:cubicBezTo>
                    <a:pt x="47" y="47"/>
                    <a:pt x="47" y="47"/>
                    <a:pt x="47" y="47"/>
                  </a:cubicBezTo>
                  <a:cubicBezTo>
                    <a:pt x="30" y="47"/>
                    <a:pt x="30" y="47"/>
                    <a:pt x="30" y="47"/>
                  </a:cubicBezTo>
                  <a:cubicBezTo>
                    <a:pt x="28" y="42"/>
                    <a:pt x="22" y="38"/>
                    <a:pt x="15" y="38"/>
                  </a:cubicBezTo>
                  <a:cubicBezTo>
                    <a:pt x="15" y="38"/>
                    <a:pt x="15" y="38"/>
                    <a:pt x="15" y="38"/>
                  </a:cubicBezTo>
                  <a:cubicBezTo>
                    <a:pt x="7" y="38"/>
                    <a:pt x="0" y="45"/>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9"/>
                    <a:pt x="37" y="84"/>
                    <a:pt x="37" y="91"/>
                  </a:cubicBezTo>
                  <a:cubicBezTo>
                    <a:pt x="37" y="91"/>
                    <a:pt x="37" y="91"/>
                    <a:pt x="37" y="91"/>
                  </a:cubicBezTo>
                  <a:cubicBezTo>
                    <a:pt x="37" y="99"/>
                    <a:pt x="44" y="107"/>
                    <a:pt x="53" y="107"/>
                  </a:cubicBezTo>
                  <a:cubicBezTo>
                    <a:pt x="62" y="107"/>
                    <a:pt x="69" y="99"/>
                    <a:pt x="69" y="91"/>
                  </a:cubicBezTo>
                  <a:cubicBezTo>
                    <a:pt x="69" y="91"/>
                    <a:pt x="69" y="91"/>
                    <a:pt x="69" y="91"/>
                  </a:cubicBezTo>
                  <a:cubicBezTo>
                    <a:pt x="69" y="84"/>
                    <a:pt x="65" y="79"/>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Freeform 213"/>
            <p:cNvSpPr>
              <a:spLocks/>
            </p:cNvSpPr>
            <p:nvPr/>
          </p:nvSpPr>
          <p:spPr bwMode="auto">
            <a:xfrm>
              <a:off x="9467850" y="723900"/>
              <a:ext cx="85725" cy="85725"/>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8 w 107"/>
                <a:gd name="T41" fmla="*/ 59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5" y="38"/>
                    <a:pt x="79" y="42"/>
                    <a:pt x="76" y="47"/>
                  </a:cubicBezTo>
                  <a:cubicBezTo>
                    <a:pt x="60" y="47"/>
                    <a:pt x="60" y="47"/>
                    <a:pt x="60" y="47"/>
                  </a:cubicBezTo>
                  <a:cubicBezTo>
                    <a:pt x="60" y="31"/>
                    <a:pt x="60" y="31"/>
                    <a:pt x="60" y="31"/>
                  </a:cubicBezTo>
                  <a:cubicBezTo>
                    <a:pt x="66" y="28"/>
                    <a:pt x="70" y="23"/>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3"/>
                    <a:pt x="42" y="28"/>
                    <a:pt x="48" y="31"/>
                  </a:cubicBezTo>
                  <a:cubicBezTo>
                    <a:pt x="48" y="47"/>
                    <a:pt x="48" y="47"/>
                    <a:pt x="48" y="47"/>
                  </a:cubicBezTo>
                  <a:cubicBezTo>
                    <a:pt x="31" y="47"/>
                    <a:pt x="31" y="47"/>
                    <a:pt x="31" y="47"/>
                  </a:cubicBezTo>
                  <a:cubicBezTo>
                    <a:pt x="29" y="42"/>
                    <a:pt x="23" y="38"/>
                    <a:pt x="16" y="38"/>
                  </a:cubicBezTo>
                  <a:cubicBezTo>
                    <a:pt x="16" y="38"/>
                    <a:pt x="16" y="38"/>
                    <a:pt x="16" y="38"/>
                  </a:cubicBezTo>
                  <a:cubicBezTo>
                    <a:pt x="8" y="38"/>
                    <a:pt x="0" y="45"/>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9"/>
                    <a:pt x="38" y="84"/>
                    <a:pt x="38" y="91"/>
                  </a:cubicBezTo>
                  <a:cubicBezTo>
                    <a:pt x="38" y="91"/>
                    <a:pt x="38" y="91"/>
                    <a:pt x="38" y="91"/>
                  </a:cubicBezTo>
                  <a:cubicBezTo>
                    <a:pt x="38" y="99"/>
                    <a:pt x="45" y="107"/>
                    <a:pt x="54" y="107"/>
                  </a:cubicBezTo>
                  <a:cubicBezTo>
                    <a:pt x="62" y="107"/>
                    <a:pt x="70" y="99"/>
                    <a:pt x="70" y="91"/>
                  </a:cubicBezTo>
                  <a:cubicBezTo>
                    <a:pt x="70" y="91"/>
                    <a:pt x="70" y="91"/>
                    <a:pt x="70" y="91"/>
                  </a:cubicBezTo>
                  <a:cubicBezTo>
                    <a:pt x="70" y="84"/>
                    <a:pt x="66" y="79"/>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Freeform 214"/>
            <p:cNvSpPr>
              <a:spLocks/>
            </p:cNvSpPr>
            <p:nvPr/>
          </p:nvSpPr>
          <p:spPr bwMode="auto">
            <a:xfrm>
              <a:off x="9636125" y="723900"/>
              <a:ext cx="87313" cy="85725"/>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7 w 107"/>
                <a:gd name="T41" fmla="*/ 59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4" y="38"/>
                    <a:pt x="79" y="42"/>
                    <a:pt x="76" y="47"/>
                  </a:cubicBezTo>
                  <a:cubicBezTo>
                    <a:pt x="60" y="47"/>
                    <a:pt x="60" y="47"/>
                    <a:pt x="60" y="47"/>
                  </a:cubicBezTo>
                  <a:cubicBezTo>
                    <a:pt x="60" y="31"/>
                    <a:pt x="60" y="31"/>
                    <a:pt x="60" y="31"/>
                  </a:cubicBezTo>
                  <a:cubicBezTo>
                    <a:pt x="65" y="28"/>
                    <a:pt x="69" y="23"/>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9"/>
                    <a:pt x="38" y="84"/>
                    <a:pt x="38" y="91"/>
                  </a:cubicBezTo>
                  <a:cubicBezTo>
                    <a:pt x="38" y="91"/>
                    <a:pt x="38" y="91"/>
                    <a:pt x="38" y="91"/>
                  </a:cubicBezTo>
                  <a:cubicBezTo>
                    <a:pt x="38" y="99"/>
                    <a:pt x="45" y="107"/>
                    <a:pt x="54" y="107"/>
                  </a:cubicBezTo>
                  <a:cubicBezTo>
                    <a:pt x="62" y="107"/>
                    <a:pt x="69" y="99"/>
                    <a:pt x="69" y="91"/>
                  </a:cubicBezTo>
                  <a:cubicBezTo>
                    <a:pt x="69" y="91"/>
                    <a:pt x="69" y="91"/>
                    <a:pt x="69" y="91"/>
                  </a:cubicBezTo>
                  <a:cubicBezTo>
                    <a:pt x="69" y="84"/>
                    <a:pt x="65" y="79"/>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Freeform 215"/>
            <p:cNvSpPr>
              <a:spLocks/>
            </p:cNvSpPr>
            <p:nvPr/>
          </p:nvSpPr>
          <p:spPr bwMode="auto">
            <a:xfrm>
              <a:off x="9804400" y="723900"/>
              <a:ext cx="87313" cy="85725"/>
            </a:xfrm>
            <a:custGeom>
              <a:avLst/>
              <a:gdLst>
                <a:gd name="T0" fmla="*/ 107 w 107"/>
                <a:gd name="T1" fmla="*/ 53 h 107"/>
                <a:gd name="T2" fmla="*/ 91 w 107"/>
                <a:gd name="T3" fmla="*/ 38 h 107"/>
                <a:gd name="T4" fmla="*/ 91 w 107"/>
                <a:gd name="T5" fmla="*/ 38 h 107"/>
                <a:gd name="T6" fmla="*/ 76 w 107"/>
                <a:gd name="T7" fmla="*/ 47 h 107"/>
                <a:gd name="T8" fmla="*/ 59 w 107"/>
                <a:gd name="T9" fmla="*/ 47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7 w 107"/>
                <a:gd name="T41" fmla="*/ 59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99" y="38"/>
                    <a:pt x="91" y="38"/>
                  </a:cubicBezTo>
                  <a:cubicBezTo>
                    <a:pt x="91" y="38"/>
                    <a:pt x="91" y="38"/>
                    <a:pt x="91" y="38"/>
                  </a:cubicBezTo>
                  <a:cubicBezTo>
                    <a:pt x="84" y="38"/>
                    <a:pt x="79"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9"/>
                    <a:pt x="38" y="84"/>
                    <a:pt x="38" y="91"/>
                  </a:cubicBezTo>
                  <a:cubicBezTo>
                    <a:pt x="38" y="91"/>
                    <a:pt x="38" y="91"/>
                    <a:pt x="38" y="91"/>
                  </a:cubicBezTo>
                  <a:cubicBezTo>
                    <a:pt x="38" y="99"/>
                    <a:pt x="45" y="107"/>
                    <a:pt x="53" y="107"/>
                  </a:cubicBezTo>
                  <a:cubicBezTo>
                    <a:pt x="62" y="107"/>
                    <a:pt x="69" y="99"/>
                    <a:pt x="69" y="91"/>
                  </a:cubicBezTo>
                  <a:cubicBezTo>
                    <a:pt x="69" y="91"/>
                    <a:pt x="69" y="91"/>
                    <a:pt x="69" y="91"/>
                  </a:cubicBezTo>
                  <a:cubicBezTo>
                    <a:pt x="69" y="84"/>
                    <a:pt x="65" y="79"/>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Freeform 216"/>
            <p:cNvSpPr>
              <a:spLocks/>
            </p:cNvSpPr>
            <p:nvPr/>
          </p:nvSpPr>
          <p:spPr bwMode="auto">
            <a:xfrm>
              <a:off x="9299575" y="892175"/>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1 h 106"/>
                <a:gd name="T46" fmla="*/ 37 w 106"/>
                <a:gd name="T47" fmla="*/ 91 h 106"/>
                <a:gd name="T48" fmla="*/ 53 w 106"/>
                <a:gd name="T49" fmla="*/ 106 h 106"/>
                <a:gd name="T50" fmla="*/ 69 w 106"/>
                <a:gd name="T51" fmla="*/ 91 h 106"/>
                <a:gd name="T52" fmla="*/ 69 w 106"/>
                <a:gd name="T53" fmla="*/ 91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1"/>
                  </a:cubicBezTo>
                  <a:cubicBezTo>
                    <a:pt x="37" y="91"/>
                    <a:pt x="37" y="91"/>
                    <a:pt x="37" y="91"/>
                  </a:cubicBezTo>
                  <a:cubicBezTo>
                    <a:pt x="37" y="99"/>
                    <a:pt x="44"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Freeform 217"/>
            <p:cNvSpPr>
              <a:spLocks/>
            </p:cNvSpPr>
            <p:nvPr/>
          </p:nvSpPr>
          <p:spPr bwMode="auto">
            <a:xfrm>
              <a:off x="9467850" y="892175"/>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1 h 106"/>
                <a:gd name="T46" fmla="*/ 38 w 107"/>
                <a:gd name="T47" fmla="*/ 91 h 106"/>
                <a:gd name="T48" fmla="*/ 54 w 107"/>
                <a:gd name="T49" fmla="*/ 106 h 106"/>
                <a:gd name="T50" fmla="*/ 70 w 107"/>
                <a:gd name="T51" fmla="*/ 91 h 106"/>
                <a:gd name="T52" fmla="*/ 70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1"/>
                  </a:cubicBezTo>
                  <a:cubicBezTo>
                    <a:pt x="38" y="91"/>
                    <a:pt x="38" y="91"/>
                    <a:pt x="38" y="91"/>
                  </a:cubicBezTo>
                  <a:cubicBezTo>
                    <a:pt x="38" y="99"/>
                    <a:pt x="45" y="106"/>
                    <a:pt x="54" y="106"/>
                  </a:cubicBezTo>
                  <a:cubicBezTo>
                    <a:pt x="62" y="106"/>
                    <a:pt x="70" y="99"/>
                    <a:pt x="70" y="91"/>
                  </a:cubicBezTo>
                  <a:cubicBezTo>
                    <a:pt x="70" y="91"/>
                    <a:pt x="70" y="91"/>
                    <a:pt x="70" y="91"/>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Freeform 218"/>
            <p:cNvSpPr>
              <a:spLocks/>
            </p:cNvSpPr>
            <p:nvPr/>
          </p:nvSpPr>
          <p:spPr bwMode="auto">
            <a:xfrm>
              <a:off x="9636125" y="892175"/>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4 w 107"/>
                <a:gd name="T49" fmla="*/ 106 h 106"/>
                <a:gd name="T50" fmla="*/ 69 w 107"/>
                <a:gd name="T51" fmla="*/ 91 h 106"/>
                <a:gd name="T52" fmla="*/ 69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4" y="106"/>
                  </a:cubicBezTo>
                  <a:cubicBezTo>
                    <a:pt x="62" y="106"/>
                    <a:pt x="69" y="99"/>
                    <a:pt x="69" y="91"/>
                  </a:cubicBezTo>
                  <a:cubicBezTo>
                    <a:pt x="69" y="91"/>
                    <a:pt x="69" y="91"/>
                    <a:pt x="69" y="91"/>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Freeform 219"/>
            <p:cNvSpPr>
              <a:spLocks/>
            </p:cNvSpPr>
            <p:nvPr/>
          </p:nvSpPr>
          <p:spPr bwMode="auto">
            <a:xfrm>
              <a:off x="9804400" y="892175"/>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3 w 107"/>
                <a:gd name="T49" fmla="*/ 106 h 106"/>
                <a:gd name="T50" fmla="*/ 69 w 107"/>
                <a:gd name="T51" fmla="*/ 91 h 106"/>
                <a:gd name="T52" fmla="*/ 69 w 107"/>
                <a:gd name="T53" fmla="*/ 91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Freeform 220"/>
            <p:cNvSpPr>
              <a:spLocks/>
            </p:cNvSpPr>
            <p:nvPr/>
          </p:nvSpPr>
          <p:spPr bwMode="auto">
            <a:xfrm>
              <a:off x="9299575" y="1060450"/>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Freeform 221"/>
            <p:cNvSpPr>
              <a:spLocks/>
            </p:cNvSpPr>
            <p:nvPr/>
          </p:nvSpPr>
          <p:spPr bwMode="auto">
            <a:xfrm>
              <a:off x="9467850" y="1060450"/>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Freeform 222"/>
            <p:cNvSpPr>
              <a:spLocks/>
            </p:cNvSpPr>
            <p:nvPr/>
          </p:nvSpPr>
          <p:spPr bwMode="auto">
            <a:xfrm>
              <a:off x="9636125" y="1060450"/>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Freeform 223"/>
            <p:cNvSpPr>
              <a:spLocks/>
            </p:cNvSpPr>
            <p:nvPr/>
          </p:nvSpPr>
          <p:spPr bwMode="auto">
            <a:xfrm>
              <a:off x="9804400" y="1060450"/>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Freeform 224"/>
            <p:cNvSpPr>
              <a:spLocks/>
            </p:cNvSpPr>
            <p:nvPr/>
          </p:nvSpPr>
          <p:spPr bwMode="auto">
            <a:xfrm>
              <a:off x="9299575" y="1230313"/>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5 h 106"/>
                <a:gd name="T14" fmla="*/ 69 w 106"/>
                <a:gd name="T15" fmla="*/ 15 h 106"/>
                <a:gd name="T16" fmla="*/ 53 w 106"/>
                <a:gd name="T17" fmla="*/ 0 h 106"/>
                <a:gd name="T18" fmla="*/ 37 w 106"/>
                <a:gd name="T19" fmla="*/ 15 h 106"/>
                <a:gd name="T20" fmla="*/ 37 w 106"/>
                <a:gd name="T21" fmla="*/ 15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4" y="0"/>
                    <a:pt x="37" y="7"/>
                    <a:pt x="37" y="15"/>
                  </a:cubicBezTo>
                  <a:cubicBezTo>
                    <a:pt x="37" y="15"/>
                    <a:pt x="37" y="15"/>
                    <a:pt x="37" y="15"/>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Freeform 225"/>
            <p:cNvSpPr>
              <a:spLocks/>
            </p:cNvSpPr>
            <p:nvPr/>
          </p:nvSpPr>
          <p:spPr bwMode="auto">
            <a:xfrm>
              <a:off x="9467850" y="1230313"/>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5 h 106"/>
                <a:gd name="T14" fmla="*/ 70 w 107"/>
                <a:gd name="T15" fmla="*/ 15 h 106"/>
                <a:gd name="T16" fmla="*/ 54 w 107"/>
                <a:gd name="T17" fmla="*/ 0 h 106"/>
                <a:gd name="T18" fmla="*/ 38 w 107"/>
                <a:gd name="T19" fmla="*/ 15 h 106"/>
                <a:gd name="T20" fmla="*/ 38 w 107"/>
                <a:gd name="T21" fmla="*/ 15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5"/>
                  </a:cubicBezTo>
                  <a:cubicBezTo>
                    <a:pt x="70" y="15"/>
                    <a:pt x="70" y="15"/>
                    <a:pt x="70" y="15"/>
                  </a:cubicBezTo>
                  <a:cubicBezTo>
                    <a:pt x="70" y="7"/>
                    <a:pt x="62" y="0"/>
                    <a:pt x="54" y="0"/>
                  </a:cubicBezTo>
                  <a:cubicBezTo>
                    <a:pt x="45" y="0"/>
                    <a:pt x="38" y="7"/>
                    <a:pt x="38" y="15"/>
                  </a:cubicBezTo>
                  <a:cubicBezTo>
                    <a:pt x="38" y="15"/>
                    <a:pt x="38" y="15"/>
                    <a:pt x="38" y="15"/>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Freeform 226"/>
            <p:cNvSpPr>
              <a:spLocks/>
            </p:cNvSpPr>
            <p:nvPr/>
          </p:nvSpPr>
          <p:spPr bwMode="auto">
            <a:xfrm>
              <a:off x="9636125" y="1230313"/>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5 h 106"/>
                <a:gd name="T14" fmla="*/ 69 w 107"/>
                <a:gd name="T15" fmla="*/ 15 h 106"/>
                <a:gd name="T16" fmla="*/ 54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5"/>
                  </a:cubicBezTo>
                  <a:cubicBezTo>
                    <a:pt x="69" y="15"/>
                    <a:pt x="69" y="15"/>
                    <a:pt x="69" y="15"/>
                  </a:cubicBezTo>
                  <a:cubicBezTo>
                    <a:pt x="69" y="7"/>
                    <a:pt x="62" y="0"/>
                    <a:pt x="54"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Freeform 227"/>
            <p:cNvSpPr>
              <a:spLocks/>
            </p:cNvSpPr>
            <p:nvPr/>
          </p:nvSpPr>
          <p:spPr bwMode="auto">
            <a:xfrm>
              <a:off x="9804400" y="1230313"/>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5 h 106"/>
                <a:gd name="T14" fmla="*/ 69 w 107"/>
                <a:gd name="T15" fmla="*/ 15 h 106"/>
                <a:gd name="T16" fmla="*/ 53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Freeform 228"/>
            <p:cNvSpPr>
              <a:spLocks/>
            </p:cNvSpPr>
            <p:nvPr/>
          </p:nvSpPr>
          <p:spPr bwMode="auto">
            <a:xfrm>
              <a:off x="9299575" y="1397000"/>
              <a:ext cx="85725" cy="87313"/>
            </a:xfrm>
            <a:custGeom>
              <a:avLst/>
              <a:gdLst>
                <a:gd name="T0" fmla="*/ 106 w 106"/>
                <a:gd name="T1" fmla="*/ 54 h 107"/>
                <a:gd name="T2" fmla="*/ 90 w 106"/>
                <a:gd name="T3" fmla="*/ 38 h 107"/>
                <a:gd name="T4" fmla="*/ 90 w 106"/>
                <a:gd name="T5" fmla="*/ 38 h 107"/>
                <a:gd name="T6" fmla="*/ 76 w 106"/>
                <a:gd name="T7" fmla="*/ 48 h 107"/>
                <a:gd name="T8" fmla="*/ 59 w 106"/>
                <a:gd name="T9" fmla="*/ 48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8 h 107"/>
                <a:gd name="T26" fmla="*/ 30 w 106"/>
                <a:gd name="T27" fmla="*/ 48 h 107"/>
                <a:gd name="T28" fmla="*/ 15 w 106"/>
                <a:gd name="T29" fmla="*/ 38 h 107"/>
                <a:gd name="T30" fmla="*/ 15 w 106"/>
                <a:gd name="T31" fmla="*/ 38 h 107"/>
                <a:gd name="T32" fmla="*/ 0 w 106"/>
                <a:gd name="T33" fmla="*/ 54 h 107"/>
                <a:gd name="T34" fmla="*/ 15 w 106"/>
                <a:gd name="T35" fmla="*/ 69 h 107"/>
                <a:gd name="T36" fmla="*/ 15 w 106"/>
                <a:gd name="T37" fmla="*/ 69 h 107"/>
                <a:gd name="T38" fmla="*/ 30 w 106"/>
                <a:gd name="T39" fmla="*/ 60 h 107"/>
                <a:gd name="T40" fmla="*/ 47 w 106"/>
                <a:gd name="T41" fmla="*/ 60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60 h 107"/>
                <a:gd name="T58" fmla="*/ 76 w 106"/>
                <a:gd name="T59" fmla="*/ 60 h 107"/>
                <a:gd name="T60" fmla="*/ 90 w 106"/>
                <a:gd name="T61" fmla="*/ 69 h 107"/>
                <a:gd name="T62" fmla="*/ 90 w 106"/>
                <a:gd name="T63" fmla="*/ 69 h 107"/>
                <a:gd name="T64" fmla="*/ 106 w 106"/>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4"/>
                  </a:moveTo>
                  <a:cubicBezTo>
                    <a:pt x="106" y="45"/>
                    <a:pt x="99" y="38"/>
                    <a:pt x="90" y="38"/>
                  </a:cubicBezTo>
                  <a:cubicBezTo>
                    <a:pt x="90" y="38"/>
                    <a:pt x="90" y="38"/>
                    <a:pt x="90" y="38"/>
                  </a:cubicBezTo>
                  <a:cubicBezTo>
                    <a:pt x="84" y="38"/>
                    <a:pt x="78" y="42"/>
                    <a:pt x="76" y="48"/>
                  </a:cubicBezTo>
                  <a:cubicBezTo>
                    <a:pt x="59" y="48"/>
                    <a:pt x="59" y="48"/>
                    <a:pt x="59" y="48"/>
                  </a:cubicBezTo>
                  <a:cubicBezTo>
                    <a:pt x="59" y="31"/>
                    <a:pt x="59" y="31"/>
                    <a:pt x="59" y="31"/>
                  </a:cubicBezTo>
                  <a:cubicBezTo>
                    <a:pt x="65" y="28"/>
                    <a:pt x="69" y="23"/>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3"/>
                    <a:pt x="41" y="28"/>
                    <a:pt x="47" y="31"/>
                  </a:cubicBezTo>
                  <a:cubicBezTo>
                    <a:pt x="47" y="48"/>
                    <a:pt x="47" y="48"/>
                    <a:pt x="47" y="48"/>
                  </a:cubicBezTo>
                  <a:cubicBezTo>
                    <a:pt x="30" y="48"/>
                    <a:pt x="30" y="48"/>
                    <a:pt x="30" y="48"/>
                  </a:cubicBezTo>
                  <a:cubicBezTo>
                    <a:pt x="28" y="42"/>
                    <a:pt x="22" y="38"/>
                    <a:pt x="15" y="38"/>
                  </a:cubicBezTo>
                  <a:cubicBezTo>
                    <a:pt x="15" y="38"/>
                    <a:pt x="15" y="38"/>
                    <a:pt x="15" y="38"/>
                  </a:cubicBezTo>
                  <a:cubicBezTo>
                    <a:pt x="7" y="38"/>
                    <a:pt x="0" y="45"/>
                    <a:pt x="0" y="54"/>
                  </a:cubicBezTo>
                  <a:cubicBezTo>
                    <a:pt x="0" y="62"/>
                    <a:pt x="7" y="69"/>
                    <a:pt x="15" y="69"/>
                  </a:cubicBezTo>
                  <a:cubicBezTo>
                    <a:pt x="15" y="69"/>
                    <a:pt x="15" y="69"/>
                    <a:pt x="15" y="69"/>
                  </a:cubicBezTo>
                  <a:cubicBezTo>
                    <a:pt x="22" y="69"/>
                    <a:pt x="28" y="65"/>
                    <a:pt x="30" y="60"/>
                  </a:cubicBezTo>
                  <a:cubicBezTo>
                    <a:pt x="47" y="60"/>
                    <a:pt x="47" y="60"/>
                    <a:pt x="47" y="60"/>
                  </a:cubicBezTo>
                  <a:cubicBezTo>
                    <a:pt x="47" y="76"/>
                    <a:pt x="47" y="76"/>
                    <a:pt x="47" y="76"/>
                  </a:cubicBezTo>
                  <a:cubicBezTo>
                    <a:pt x="41" y="79"/>
                    <a:pt x="37" y="84"/>
                    <a:pt x="37" y="91"/>
                  </a:cubicBezTo>
                  <a:cubicBezTo>
                    <a:pt x="37" y="91"/>
                    <a:pt x="37" y="91"/>
                    <a:pt x="37" y="91"/>
                  </a:cubicBezTo>
                  <a:cubicBezTo>
                    <a:pt x="37" y="100"/>
                    <a:pt x="44"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8" y="65"/>
                    <a:pt x="84" y="69"/>
                    <a:pt x="90" y="69"/>
                  </a:cubicBezTo>
                  <a:cubicBezTo>
                    <a:pt x="90" y="69"/>
                    <a:pt x="90" y="69"/>
                    <a:pt x="90" y="69"/>
                  </a:cubicBezTo>
                  <a:cubicBezTo>
                    <a:pt x="99" y="69"/>
                    <a:pt x="106" y="62"/>
                    <a:pt x="106"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Freeform 229"/>
            <p:cNvSpPr>
              <a:spLocks/>
            </p:cNvSpPr>
            <p:nvPr/>
          </p:nvSpPr>
          <p:spPr bwMode="auto">
            <a:xfrm>
              <a:off x="9467850" y="1397000"/>
              <a:ext cx="85725" cy="87313"/>
            </a:xfrm>
            <a:custGeom>
              <a:avLst/>
              <a:gdLst>
                <a:gd name="T0" fmla="*/ 107 w 107"/>
                <a:gd name="T1" fmla="*/ 54 h 107"/>
                <a:gd name="T2" fmla="*/ 91 w 107"/>
                <a:gd name="T3" fmla="*/ 38 h 107"/>
                <a:gd name="T4" fmla="*/ 91 w 107"/>
                <a:gd name="T5" fmla="*/ 38 h 107"/>
                <a:gd name="T6" fmla="*/ 76 w 107"/>
                <a:gd name="T7" fmla="*/ 48 h 107"/>
                <a:gd name="T8" fmla="*/ 60 w 107"/>
                <a:gd name="T9" fmla="*/ 48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8 w 107"/>
                <a:gd name="T41" fmla="*/ 60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5" y="38"/>
                    <a:pt x="79" y="42"/>
                    <a:pt x="76" y="48"/>
                  </a:cubicBezTo>
                  <a:cubicBezTo>
                    <a:pt x="60" y="48"/>
                    <a:pt x="60" y="48"/>
                    <a:pt x="60" y="48"/>
                  </a:cubicBezTo>
                  <a:cubicBezTo>
                    <a:pt x="60" y="31"/>
                    <a:pt x="60" y="31"/>
                    <a:pt x="60" y="31"/>
                  </a:cubicBezTo>
                  <a:cubicBezTo>
                    <a:pt x="66" y="28"/>
                    <a:pt x="70" y="23"/>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3"/>
                    <a:pt x="42" y="28"/>
                    <a:pt x="48" y="31"/>
                  </a:cubicBezTo>
                  <a:cubicBezTo>
                    <a:pt x="48" y="48"/>
                    <a:pt x="48" y="48"/>
                    <a:pt x="48" y="48"/>
                  </a:cubicBezTo>
                  <a:cubicBezTo>
                    <a:pt x="31" y="48"/>
                    <a:pt x="31" y="48"/>
                    <a:pt x="31" y="48"/>
                  </a:cubicBezTo>
                  <a:cubicBezTo>
                    <a:pt x="29" y="42"/>
                    <a:pt x="23" y="38"/>
                    <a:pt x="16" y="38"/>
                  </a:cubicBezTo>
                  <a:cubicBezTo>
                    <a:pt x="16" y="38"/>
                    <a:pt x="16" y="38"/>
                    <a:pt x="16" y="38"/>
                  </a:cubicBezTo>
                  <a:cubicBezTo>
                    <a:pt x="8" y="38"/>
                    <a:pt x="0" y="45"/>
                    <a:pt x="0" y="54"/>
                  </a:cubicBezTo>
                  <a:cubicBezTo>
                    <a:pt x="0" y="62"/>
                    <a:pt x="8" y="69"/>
                    <a:pt x="16" y="69"/>
                  </a:cubicBezTo>
                  <a:cubicBezTo>
                    <a:pt x="16" y="69"/>
                    <a:pt x="16" y="69"/>
                    <a:pt x="16" y="69"/>
                  </a:cubicBezTo>
                  <a:cubicBezTo>
                    <a:pt x="23" y="69"/>
                    <a:pt x="29" y="65"/>
                    <a:pt x="31" y="60"/>
                  </a:cubicBezTo>
                  <a:cubicBezTo>
                    <a:pt x="48" y="60"/>
                    <a:pt x="48" y="60"/>
                    <a:pt x="48" y="60"/>
                  </a:cubicBezTo>
                  <a:cubicBezTo>
                    <a:pt x="48" y="76"/>
                    <a:pt x="48" y="76"/>
                    <a:pt x="48" y="76"/>
                  </a:cubicBezTo>
                  <a:cubicBezTo>
                    <a:pt x="42" y="79"/>
                    <a:pt x="38" y="84"/>
                    <a:pt x="38" y="91"/>
                  </a:cubicBezTo>
                  <a:cubicBezTo>
                    <a:pt x="38" y="91"/>
                    <a:pt x="38" y="91"/>
                    <a:pt x="38" y="91"/>
                  </a:cubicBezTo>
                  <a:cubicBezTo>
                    <a:pt x="38" y="100"/>
                    <a:pt x="45" y="107"/>
                    <a:pt x="54" y="107"/>
                  </a:cubicBezTo>
                  <a:cubicBezTo>
                    <a:pt x="62" y="107"/>
                    <a:pt x="70" y="100"/>
                    <a:pt x="70" y="91"/>
                  </a:cubicBezTo>
                  <a:cubicBezTo>
                    <a:pt x="70" y="91"/>
                    <a:pt x="70" y="91"/>
                    <a:pt x="70" y="91"/>
                  </a:cubicBezTo>
                  <a:cubicBezTo>
                    <a:pt x="70" y="84"/>
                    <a:pt x="66" y="79"/>
                    <a:pt x="60" y="76"/>
                  </a:cubicBezTo>
                  <a:cubicBezTo>
                    <a:pt x="60" y="60"/>
                    <a:pt x="60" y="60"/>
                    <a:pt x="60" y="60"/>
                  </a:cubicBezTo>
                  <a:cubicBezTo>
                    <a:pt x="76" y="60"/>
                    <a:pt x="76" y="60"/>
                    <a:pt x="76" y="60"/>
                  </a:cubicBezTo>
                  <a:cubicBezTo>
                    <a:pt x="79" y="65"/>
                    <a:pt x="85"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Freeform 230"/>
            <p:cNvSpPr>
              <a:spLocks/>
            </p:cNvSpPr>
            <p:nvPr/>
          </p:nvSpPr>
          <p:spPr bwMode="auto">
            <a:xfrm>
              <a:off x="9636125" y="1397000"/>
              <a:ext cx="87313" cy="87313"/>
            </a:xfrm>
            <a:custGeom>
              <a:avLst/>
              <a:gdLst>
                <a:gd name="T0" fmla="*/ 107 w 107"/>
                <a:gd name="T1" fmla="*/ 54 h 107"/>
                <a:gd name="T2" fmla="*/ 91 w 107"/>
                <a:gd name="T3" fmla="*/ 38 h 107"/>
                <a:gd name="T4" fmla="*/ 91 w 107"/>
                <a:gd name="T5" fmla="*/ 38 h 107"/>
                <a:gd name="T6" fmla="*/ 76 w 107"/>
                <a:gd name="T7" fmla="*/ 48 h 107"/>
                <a:gd name="T8" fmla="*/ 60 w 107"/>
                <a:gd name="T9" fmla="*/ 48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4" y="38"/>
                    <a:pt x="79" y="42"/>
                    <a:pt x="76" y="48"/>
                  </a:cubicBezTo>
                  <a:cubicBezTo>
                    <a:pt x="60" y="48"/>
                    <a:pt x="60" y="48"/>
                    <a:pt x="60" y="48"/>
                  </a:cubicBezTo>
                  <a:cubicBezTo>
                    <a:pt x="60" y="31"/>
                    <a:pt x="60" y="31"/>
                    <a:pt x="60" y="31"/>
                  </a:cubicBezTo>
                  <a:cubicBezTo>
                    <a:pt x="65" y="28"/>
                    <a:pt x="69" y="23"/>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3"/>
                    <a:pt x="42" y="28"/>
                    <a:pt x="47" y="31"/>
                  </a:cubicBezTo>
                  <a:cubicBezTo>
                    <a:pt x="47" y="48"/>
                    <a:pt x="47" y="48"/>
                    <a:pt x="47" y="48"/>
                  </a:cubicBezTo>
                  <a:cubicBezTo>
                    <a:pt x="31" y="48"/>
                    <a:pt x="31" y="48"/>
                    <a:pt x="31" y="48"/>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4" y="107"/>
                  </a:cubicBezTo>
                  <a:cubicBezTo>
                    <a:pt x="62" y="107"/>
                    <a:pt x="69" y="100"/>
                    <a:pt x="69" y="91"/>
                  </a:cubicBezTo>
                  <a:cubicBezTo>
                    <a:pt x="69" y="91"/>
                    <a:pt x="69" y="91"/>
                    <a:pt x="69" y="91"/>
                  </a:cubicBezTo>
                  <a:cubicBezTo>
                    <a:pt x="69" y="84"/>
                    <a:pt x="65" y="79"/>
                    <a:pt x="60" y="76"/>
                  </a:cubicBezTo>
                  <a:cubicBezTo>
                    <a:pt x="60" y="60"/>
                    <a:pt x="60" y="60"/>
                    <a:pt x="60" y="60"/>
                  </a:cubicBezTo>
                  <a:cubicBezTo>
                    <a:pt x="76" y="60"/>
                    <a:pt x="76" y="60"/>
                    <a:pt x="76" y="60"/>
                  </a:cubicBezTo>
                  <a:cubicBezTo>
                    <a:pt x="79" y="65"/>
                    <a:pt x="84"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Freeform 231"/>
            <p:cNvSpPr>
              <a:spLocks/>
            </p:cNvSpPr>
            <p:nvPr/>
          </p:nvSpPr>
          <p:spPr bwMode="auto">
            <a:xfrm>
              <a:off x="9804400" y="1397000"/>
              <a:ext cx="87313" cy="87313"/>
            </a:xfrm>
            <a:custGeom>
              <a:avLst/>
              <a:gdLst>
                <a:gd name="T0" fmla="*/ 107 w 107"/>
                <a:gd name="T1" fmla="*/ 54 h 107"/>
                <a:gd name="T2" fmla="*/ 91 w 107"/>
                <a:gd name="T3" fmla="*/ 38 h 107"/>
                <a:gd name="T4" fmla="*/ 91 w 107"/>
                <a:gd name="T5" fmla="*/ 38 h 107"/>
                <a:gd name="T6" fmla="*/ 76 w 107"/>
                <a:gd name="T7" fmla="*/ 48 h 107"/>
                <a:gd name="T8" fmla="*/ 59 w 107"/>
                <a:gd name="T9" fmla="*/ 48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99" y="38"/>
                    <a:pt x="91" y="38"/>
                  </a:cubicBezTo>
                  <a:cubicBezTo>
                    <a:pt x="91" y="38"/>
                    <a:pt x="91" y="38"/>
                    <a:pt x="91" y="38"/>
                  </a:cubicBezTo>
                  <a:cubicBezTo>
                    <a:pt x="84" y="38"/>
                    <a:pt x="79" y="42"/>
                    <a:pt x="76" y="48"/>
                  </a:cubicBezTo>
                  <a:cubicBezTo>
                    <a:pt x="59" y="48"/>
                    <a:pt x="59" y="48"/>
                    <a:pt x="59" y="48"/>
                  </a:cubicBezTo>
                  <a:cubicBezTo>
                    <a:pt x="59" y="31"/>
                    <a:pt x="59" y="31"/>
                    <a:pt x="59" y="31"/>
                  </a:cubicBezTo>
                  <a:cubicBezTo>
                    <a:pt x="65" y="28"/>
                    <a:pt x="69" y="23"/>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3"/>
                    <a:pt x="42" y="28"/>
                    <a:pt x="47" y="31"/>
                  </a:cubicBezTo>
                  <a:cubicBezTo>
                    <a:pt x="47" y="48"/>
                    <a:pt x="47" y="48"/>
                    <a:pt x="47" y="48"/>
                  </a:cubicBezTo>
                  <a:cubicBezTo>
                    <a:pt x="31" y="48"/>
                    <a:pt x="31" y="48"/>
                    <a:pt x="31" y="48"/>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9" y="65"/>
                    <a:pt x="84" y="69"/>
                    <a:pt x="91" y="69"/>
                  </a:cubicBezTo>
                  <a:cubicBezTo>
                    <a:pt x="91" y="69"/>
                    <a:pt x="91" y="69"/>
                    <a:pt x="91" y="69"/>
                  </a:cubicBezTo>
                  <a:cubicBezTo>
                    <a:pt x="99"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Freeform 232"/>
            <p:cNvSpPr>
              <a:spLocks/>
            </p:cNvSpPr>
            <p:nvPr/>
          </p:nvSpPr>
          <p:spPr bwMode="auto">
            <a:xfrm>
              <a:off x="9299575" y="1566863"/>
              <a:ext cx="85725" cy="85725"/>
            </a:xfrm>
            <a:custGeom>
              <a:avLst/>
              <a:gdLst>
                <a:gd name="T0" fmla="*/ 106 w 106"/>
                <a:gd name="T1" fmla="*/ 53 h 107"/>
                <a:gd name="T2" fmla="*/ 90 w 106"/>
                <a:gd name="T3" fmla="*/ 38 h 107"/>
                <a:gd name="T4" fmla="*/ 90 w 106"/>
                <a:gd name="T5" fmla="*/ 38 h 107"/>
                <a:gd name="T6" fmla="*/ 76 w 106"/>
                <a:gd name="T7" fmla="*/ 47 h 107"/>
                <a:gd name="T8" fmla="*/ 59 w 106"/>
                <a:gd name="T9" fmla="*/ 47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7 h 107"/>
                <a:gd name="T26" fmla="*/ 30 w 106"/>
                <a:gd name="T27" fmla="*/ 47 h 107"/>
                <a:gd name="T28" fmla="*/ 15 w 106"/>
                <a:gd name="T29" fmla="*/ 38 h 107"/>
                <a:gd name="T30" fmla="*/ 15 w 106"/>
                <a:gd name="T31" fmla="*/ 38 h 107"/>
                <a:gd name="T32" fmla="*/ 0 w 106"/>
                <a:gd name="T33" fmla="*/ 53 h 107"/>
                <a:gd name="T34" fmla="*/ 15 w 106"/>
                <a:gd name="T35" fmla="*/ 69 h 107"/>
                <a:gd name="T36" fmla="*/ 15 w 106"/>
                <a:gd name="T37" fmla="*/ 69 h 107"/>
                <a:gd name="T38" fmla="*/ 30 w 106"/>
                <a:gd name="T39" fmla="*/ 59 h 107"/>
                <a:gd name="T40" fmla="*/ 47 w 106"/>
                <a:gd name="T41" fmla="*/ 59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59 h 107"/>
                <a:gd name="T58" fmla="*/ 76 w 106"/>
                <a:gd name="T59" fmla="*/ 59 h 107"/>
                <a:gd name="T60" fmla="*/ 90 w 106"/>
                <a:gd name="T61" fmla="*/ 69 h 107"/>
                <a:gd name="T62" fmla="*/ 90 w 106"/>
                <a:gd name="T63" fmla="*/ 69 h 107"/>
                <a:gd name="T64" fmla="*/ 106 w 106"/>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3"/>
                  </a:moveTo>
                  <a:cubicBezTo>
                    <a:pt x="106" y="45"/>
                    <a:pt x="99" y="38"/>
                    <a:pt x="90" y="38"/>
                  </a:cubicBezTo>
                  <a:cubicBezTo>
                    <a:pt x="90" y="38"/>
                    <a:pt x="90" y="38"/>
                    <a:pt x="90" y="38"/>
                  </a:cubicBezTo>
                  <a:cubicBezTo>
                    <a:pt x="84" y="38"/>
                    <a:pt x="78"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3"/>
                    <a:pt x="41" y="28"/>
                    <a:pt x="47" y="31"/>
                  </a:cubicBezTo>
                  <a:cubicBezTo>
                    <a:pt x="47" y="47"/>
                    <a:pt x="47" y="47"/>
                    <a:pt x="47" y="47"/>
                  </a:cubicBezTo>
                  <a:cubicBezTo>
                    <a:pt x="30" y="47"/>
                    <a:pt x="30" y="47"/>
                    <a:pt x="30" y="47"/>
                  </a:cubicBezTo>
                  <a:cubicBezTo>
                    <a:pt x="28" y="42"/>
                    <a:pt x="22" y="38"/>
                    <a:pt x="15" y="38"/>
                  </a:cubicBezTo>
                  <a:cubicBezTo>
                    <a:pt x="15" y="38"/>
                    <a:pt x="15" y="38"/>
                    <a:pt x="15" y="38"/>
                  </a:cubicBezTo>
                  <a:cubicBezTo>
                    <a:pt x="7" y="38"/>
                    <a:pt x="0" y="45"/>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9"/>
                    <a:pt x="37" y="84"/>
                    <a:pt x="37" y="91"/>
                  </a:cubicBezTo>
                  <a:cubicBezTo>
                    <a:pt x="37" y="91"/>
                    <a:pt x="37" y="91"/>
                    <a:pt x="37" y="91"/>
                  </a:cubicBezTo>
                  <a:cubicBezTo>
                    <a:pt x="37" y="100"/>
                    <a:pt x="44" y="107"/>
                    <a:pt x="53" y="107"/>
                  </a:cubicBezTo>
                  <a:cubicBezTo>
                    <a:pt x="62" y="107"/>
                    <a:pt x="69" y="100"/>
                    <a:pt x="69" y="91"/>
                  </a:cubicBezTo>
                  <a:cubicBezTo>
                    <a:pt x="69" y="91"/>
                    <a:pt x="69" y="91"/>
                    <a:pt x="69" y="91"/>
                  </a:cubicBezTo>
                  <a:cubicBezTo>
                    <a:pt x="69" y="84"/>
                    <a:pt x="65" y="79"/>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Freeform 233"/>
            <p:cNvSpPr>
              <a:spLocks/>
            </p:cNvSpPr>
            <p:nvPr/>
          </p:nvSpPr>
          <p:spPr bwMode="auto">
            <a:xfrm>
              <a:off x="9467850" y="1566863"/>
              <a:ext cx="85725" cy="85725"/>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8 w 107"/>
                <a:gd name="T41" fmla="*/ 59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5" y="38"/>
                    <a:pt x="79" y="42"/>
                    <a:pt x="76" y="47"/>
                  </a:cubicBezTo>
                  <a:cubicBezTo>
                    <a:pt x="60" y="47"/>
                    <a:pt x="60" y="47"/>
                    <a:pt x="60" y="47"/>
                  </a:cubicBezTo>
                  <a:cubicBezTo>
                    <a:pt x="60" y="31"/>
                    <a:pt x="60" y="31"/>
                    <a:pt x="60" y="31"/>
                  </a:cubicBezTo>
                  <a:cubicBezTo>
                    <a:pt x="66" y="28"/>
                    <a:pt x="70" y="23"/>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3"/>
                    <a:pt x="42" y="28"/>
                    <a:pt x="48" y="31"/>
                  </a:cubicBezTo>
                  <a:cubicBezTo>
                    <a:pt x="48" y="47"/>
                    <a:pt x="48" y="47"/>
                    <a:pt x="48" y="47"/>
                  </a:cubicBezTo>
                  <a:cubicBezTo>
                    <a:pt x="31" y="47"/>
                    <a:pt x="31" y="47"/>
                    <a:pt x="31" y="47"/>
                  </a:cubicBezTo>
                  <a:cubicBezTo>
                    <a:pt x="29" y="42"/>
                    <a:pt x="23" y="38"/>
                    <a:pt x="16" y="38"/>
                  </a:cubicBezTo>
                  <a:cubicBezTo>
                    <a:pt x="16" y="38"/>
                    <a:pt x="16" y="38"/>
                    <a:pt x="16" y="38"/>
                  </a:cubicBezTo>
                  <a:cubicBezTo>
                    <a:pt x="8" y="38"/>
                    <a:pt x="0" y="45"/>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9"/>
                    <a:pt x="38" y="84"/>
                    <a:pt x="38" y="91"/>
                  </a:cubicBezTo>
                  <a:cubicBezTo>
                    <a:pt x="38" y="91"/>
                    <a:pt x="38" y="91"/>
                    <a:pt x="38" y="91"/>
                  </a:cubicBezTo>
                  <a:cubicBezTo>
                    <a:pt x="38" y="100"/>
                    <a:pt x="45" y="107"/>
                    <a:pt x="54" y="107"/>
                  </a:cubicBezTo>
                  <a:cubicBezTo>
                    <a:pt x="62" y="107"/>
                    <a:pt x="70" y="100"/>
                    <a:pt x="70" y="91"/>
                  </a:cubicBezTo>
                  <a:cubicBezTo>
                    <a:pt x="70" y="91"/>
                    <a:pt x="70" y="91"/>
                    <a:pt x="70" y="91"/>
                  </a:cubicBezTo>
                  <a:cubicBezTo>
                    <a:pt x="70" y="84"/>
                    <a:pt x="66" y="79"/>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Freeform 234"/>
            <p:cNvSpPr>
              <a:spLocks/>
            </p:cNvSpPr>
            <p:nvPr/>
          </p:nvSpPr>
          <p:spPr bwMode="auto">
            <a:xfrm>
              <a:off x="9636125" y="1566863"/>
              <a:ext cx="87313" cy="85725"/>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7 w 107"/>
                <a:gd name="T41" fmla="*/ 59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4" y="38"/>
                    <a:pt x="79" y="42"/>
                    <a:pt x="76" y="47"/>
                  </a:cubicBezTo>
                  <a:cubicBezTo>
                    <a:pt x="60" y="47"/>
                    <a:pt x="60" y="47"/>
                    <a:pt x="60" y="47"/>
                  </a:cubicBezTo>
                  <a:cubicBezTo>
                    <a:pt x="60" y="31"/>
                    <a:pt x="60" y="31"/>
                    <a:pt x="60" y="31"/>
                  </a:cubicBezTo>
                  <a:cubicBezTo>
                    <a:pt x="65" y="28"/>
                    <a:pt x="69" y="23"/>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9"/>
                    <a:pt x="38" y="84"/>
                    <a:pt x="38" y="91"/>
                  </a:cubicBezTo>
                  <a:cubicBezTo>
                    <a:pt x="38" y="91"/>
                    <a:pt x="38" y="91"/>
                    <a:pt x="38" y="91"/>
                  </a:cubicBezTo>
                  <a:cubicBezTo>
                    <a:pt x="38" y="100"/>
                    <a:pt x="45" y="107"/>
                    <a:pt x="54" y="107"/>
                  </a:cubicBezTo>
                  <a:cubicBezTo>
                    <a:pt x="62" y="107"/>
                    <a:pt x="69" y="100"/>
                    <a:pt x="69" y="91"/>
                  </a:cubicBezTo>
                  <a:cubicBezTo>
                    <a:pt x="69" y="91"/>
                    <a:pt x="69" y="91"/>
                    <a:pt x="69" y="91"/>
                  </a:cubicBezTo>
                  <a:cubicBezTo>
                    <a:pt x="69" y="84"/>
                    <a:pt x="65" y="79"/>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Freeform 235"/>
            <p:cNvSpPr>
              <a:spLocks/>
            </p:cNvSpPr>
            <p:nvPr/>
          </p:nvSpPr>
          <p:spPr bwMode="auto">
            <a:xfrm>
              <a:off x="9804400" y="1566863"/>
              <a:ext cx="87313" cy="85725"/>
            </a:xfrm>
            <a:custGeom>
              <a:avLst/>
              <a:gdLst>
                <a:gd name="T0" fmla="*/ 107 w 107"/>
                <a:gd name="T1" fmla="*/ 53 h 107"/>
                <a:gd name="T2" fmla="*/ 91 w 107"/>
                <a:gd name="T3" fmla="*/ 38 h 107"/>
                <a:gd name="T4" fmla="*/ 91 w 107"/>
                <a:gd name="T5" fmla="*/ 38 h 107"/>
                <a:gd name="T6" fmla="*/ 76 w 107"/>
                <a:gd name="T7" fmla="*/ 47 h 107"/>
                <a:gd name="T8" fmla="*/ 59 w 107"/>
                <a:gd name="T9" fmla="*/ 47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59 h 107"/>
                <a:gd name="T40" fmla="*/ 47 w 107"/>
                <a:gd name="T41" fmla="*/ 59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59 h 107"/>
                <a:gd name="T58" fmla="*/ 76 w 107"/>
                <a:gd name="T59" fmla="*/ 59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99" y="38"/>
                    <a:pt x="91" y="38"/>
                  </a:cubicBezTo>
                  <a:cubicBezTo>
                    <a:pt x="91" y="38"/>
                    <a:pt x="91" y="38"/>
                    <a:pt x="91" y="38"/>
                  </a:cubicBezTo>
                  <a:cubicBezTo>
                    <a:pt x="84" y="38"/>
                    <a:pt x="79"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9"/>
                    <a:pt x="38" y="84"/>
                    <a:pt x="38" y="91"/>
                  </a:cubicBezTo>
                  <a:cubicBezTo>
                    <a:pt x="38" y="91"/>
                    <a:pt x="38" y="91"/>
                    <a:pt x="38" y="91"/>
                  </a:cubicBezTo>
                  <a:cubicBezTo>
                    <a:pt x="38" y="100"/>
                    <a:pt x="45" y="107"/>
                    <a:pt x="53" y="107"/>
                  </a:cubicBezTo>
                  <a:cubicBezTo>
                    <a:pt x="62" y="107"/>
                    <a:pt x="69" y="100"/>
                    <a:pt x="69" y="91"/>
                  </a:cubicBezTo>
                  <a:cubicBezTo>
                    <a:pt x="69" y="91"/>
                    <a:pt x="69" y="91"/>
                    <a:pt x="69" y="91"/>
                  </a:cubicBezTo>
                  <a:cubicBezTo>
                    <a:pt x="69" y="84"/>
                    <a:pt x="65" y="79"/>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Freeform 236"/>
            <p:cNvSpPr>
              <a:spLocks/>
            </p:cNvSpPr>
            <p:nvPr/>
          </p:nvSpPr>
          <p:spPr bwMode="auto">
            <a:xfrm>
              <a:off x="9299575" y="1735138"/>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1 h 106"/>
                <a:gd name="T46" fmla="*/ 37 w 106"/>
                <a:gd name="T47" fmla="*/ 91 h 106"/>
                <a:gd name="T48" fmla="*/ 53 w 106"/>
                <a:gd name="T49" fmla="*/ 106 h 106"/>
                <a:gd name="T50" fmla="*/ 69 w 106"/>
                <a:gd name="T51" fmla="*/ 91 h 106"/>
                <a:gd name="T52" fmla="*/ 69 w 106"/>
                <a:gd name="T53" fmla="*/ 91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1"/>
                  </a:cubicBezTo>
                  <a:cubicBezTo>
                    <a:pt x="37" y="91"/>
                    <a:pt x="37" y="91"/>
                    <a:pt x="37" y="91"/>
                  </a:cubicBezTo>
                  <a:cubicBezTo>
                    <a:pt x="37" y="99"/>
                    <a:pt x="44"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Freeform 237"/>
            <p:cNvSpPr>
              <a:spLocks/>
            </p:cNvSpPr>
            <p:nvPr/>
          </p:nvSpPr>
          <p:spPr bwMode="auto">
            <a:xfrm>
              <a:off x="9467850" y="1735138"/>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1 h 106"/>
                <a:gd name="T46" fmla="*/ 38 w 107"/>
                <a:gd name="T47" fmla="*/ 91 h 106"/>
                <a:gd name="T48" fmla="*/ 54 w 107"/>
                <a:gd name="T49" fmla="*/ 106 h 106"/>
                <a:gd name="T50" fmla="*/ 70 w 107"/>
                <a:gd name="T51" fmla="*/ 91 h 106"/>
                <a:gd name="T52" fmla="*/ 70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1"/>
                  </a:cubicBezTo>
                  <a:cubicBezTo>
                    <a:pt x="38" y="91"/>
                    <a:pt x="38" y="91"/>
                    <a:pt x="38" y="91"/>
                  </a:cubicBezTo>
                  <a:cubicBezTo>
                    <a:pt x="38" y="99"/>
                    <a:pt x="45" y="106"/>
                    <a:pt x="54" y="106"/>
                  </a:cubicBezTo>
                  <a:cubicBezTo>
                    <a:pt x="62" y="106"/>
                    <a:pt x="70" y="99"/>
                    <a:pt x="70" y="91"/>
                  </a:cubicBezTo>
                  <a:cubicBezTo>
                    <a:pt x="70" y="91"/>
                    <a:pt x="70" y="91"/>
                    <a:pt x="70" y="91"/>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0" name="Freeform 238"/>
            <p:cNvSpPr>
              <a:spLocks/>
            </p:cNvSpPr>
            <p:nvPr/>
          </p:nvSpPr>
          <p:spPr bwMode="auto">
            <a:xfrm>
              <a:off x="9636125" y="1735138"/>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4 w 107"/>
                <a:gd name="T49" fmla="*/ 106 h 106"/>
                <a:gd name="T50" fmla="*/ 69 w 107"/>
                <a:gd name="T51" fmla="*/ 91 h 106"/>
                <a:gd name="T52" fmla="*/ 69 w 107"/>
                <a:gd name="T53" fmla="*/ 91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4" y="106"/>
                  </a:cubicBezTo>
                  <a:cubicBezTo>
                    <a:pt x="62" y="106"/>
                    <a:pt x="69" y="99"/>
                    <a:pt x="69" y="91"/>
                  </a:cubicBezTo>
                  <a:cubicBezTo>
                    <a:pt x="69" y="91"/>
                    <a:pt x="69" y="91"/>
                    <a:pt x="69" y="91"/>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Freeform 239"/>
            <p:cNvSpPr>
              <a:spLocks/>
            </p:cNvSpPr>
            <p:nvPr/>
          </p:nvSpPr>
          <p:spPr bwMode="auto">
            <a:xfrm>
              <a:off x="9804400" y="1735138"/>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1 h 106"/>
                <a:gd name="T46" fmla="*/ 38 w 107"/>
                <a:gd name="T47" fmla="*/ 91 h 106"/>
                <a:gd name="T48" fmla="*/ 53 w 107"/>
                <a:gd name="T49" fmla="*/ 106 h 106"/>
                <a:gd name="T50" fmla="*/ 69 w 107"/>
                <a:gd name="T51" fmla="*/ 91 h 106"/>
                <a:gd name="T52" fmla="*/ 69 w 107"/>
                <a:gd name="T53" fmla="*/ 91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1"/>
                  </a:cubicBezTo>
                  <a:cubicBezTo>
                    <a:pt x="38" y="91"/>
                    <a:pt x="38" y="91"/>
                    <a:pt x="38" y="91"/>
                  </a:cubicBezTo>
                  <a:cubicBezTo>
                    <a:pt x="38" y="99"/>
                    <a:pt x="45" y="106"/>
                    <a:pt x="53" y="106"/>
                  </a:cubicBezTo>
                  <a:cubicBezTo>
                    <a:pt x="62" y="106"/>
                    <a:pt x="69" y="99"/>
                    <a:pt x="69" y="91"/>
                  </a:cubicBezTo>
                  <a:cubicBezTo>
                    <a:pt x="69" y="91"/>
                    <a:pt x="69" y="91"/>
                    <a:pt x="69" y="91"/>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Freeform 240"/>
            <p:cNvSpPr>
              <a:spLocks/>
            </p:cNvSpPr>
            <p:nvPr/>
          </p:nvSpPr>
          <p:spPr bwMode="auto">
            <a:xfrm>
              <a:off x="9299575" y="1903413"/>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6 h 106"/>
                <a:gd name="T14" fmla="*/ 69 w 106"/>
                <a:gd name="T15" fmla="*/ 16 h 106"/>
                <a:gd name="T16" fmla="*/ 53 w 106"/>
                <a:gd name="T17" fmla="*/ 0 h 106"/>
                <a:gd name="T18" fmla="*/ 37 w 106"/>
                <a:gd name="T19" fmla="*/ 16 h 106"/>
                <a:gd name="T20" fmla="*/ 37 w 106"/>
                <a:gd name="T21" fmla="*/ 16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Freeform 241"/>
            <p:cNvSpPr>
              <a:spLocks/>
            </p:cNvSpPr>
            <p:nvPr/>
          </p:nvSpPr>
          <p:spPr bwMode="auto">
            <a:xfrm>
              <a:off x="9467850" y="1903413"/>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6 h 106"/>
                <a:gd name="T14" fmla="*/ 70 w 107"/>
                <a:gd name="T15" fmla="*/ 16 h 106"/>
                <a:gd name="T16" fmla="*/ 54 w 107"/>
                <a:gd name="T17" fmla="*/ 0 h 106"/>
                <a:gd name="T18" fmla="*/ 38 w 107"/>
                <a:gd name="T19" fmla="*/ 16 h 106"/>
                <a:gd name="T20" fmla="*/ 38 w 107"/>
                <a:gd name="T21" fmla="*/ 16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Freeform 242"/>
            <p:cNvSpPr>
              <a:spLocks/>
            </p:cNvSpPr>
            <p:nvPr/>
          </p:nvSpPr>
          <p:spPr bwMode="auto">
            <a:xfrm>
              <a:off x="9636125" y="1903413"/>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6 h 106"/>
                <a:gd name="T14" fmla="*/ 69 w 107"/>
                <a:gd name="T15" fmla="*/ 16 h 106"/>
                <a:gd name="T16" fmla="*/ 54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Freeform 243"/>
            <p:cNvSpPr>
              <a:spLocks/>
            </p:cNvSpPr>
            <p:nvPr/>
          </p:nvSpPr>
          <p:spPr bwMode="auto">
            <a:xfrm>
              <a:off x="9804400" y="1903413"/>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6 h 106"/>
                <a:gd name="T14" fmla="*/ 69 w 107"/>
                <a:gd name="T15" fmla="*/ 16 h 106"/>
                <a:gd name="T16" fmla="*/ 53 w 107"/>
                <a:gd name="T17" fmla="*/ 0 h 106"/>
                <a:gd name="T18" fmla="*/ 38 w 107"/>
                <a:gd name="T19" fmla="*/ 16 h 106"/>
                <a:gd name="T20" fmla="*/ 38 w 107"/>
                <a:gd name="T21" fmla="*/ 16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Freeform 244"/>
            <p:cNvSpPr>
              <a:spLocks/>
            </p:cNvSpPr>
            <p:nvPr/>
          </p:nvSpPr>
          <p:spPr bwMode="auto">
            <a:xfrm>
              <a:off x="9299575" y="2071688"/>
              <a:ext cx="85725" cy="85725"/>
            </a:xfrm>
            <a:custGeom>
              <a:avLst/>
              <a:gdLst>
                <a:gd name="T0" fmla="*/ 106 w 106"/>
                <a:gd name="T1" fmla="*/ 53 h 106"/>
                <a:gd name="T2" fmla="*/ 90 w 106"/>
                <a:gd name="T3" fmla="*/ 37 h 106"/>
                <a:gd name="T4" fmla="*/ 90 w 106"/>
                <a:gd name="T5" fmla="*/ 37 h 106"/>
                <a:gd name="T6" fmla="*/ 76 w 106"/>
                <a:gd name="T7" fmla="*/ 47 h 106"/>
                <a:gd name="T8" fmla="*/ 59 w 106"/>
                <a:gd name="T9" fmla="*/ 47 h 106"/>
                <a:gd name="T10" fmla="*/ 59 w 106"/>
                <a:gd name="T11" fmla="*/ 30 h 106"/>
                <a:gd name="T12" fmla="*/ 69 w 106"/>
                <a:gd name="T13" fmla="*/ 15 h 106"/>
                <a:gd name="T14" fmla="*/ 69 w 106"/>
                <a:gd name="T15" fmla="*/ 15 h 106"/>
                <a:gd name="T16" fmla="*/ 53 w 106"/>
                <a:gd name="T17" fmla="*/ 0 h 106"/>
                <a:gd name="T18" fmla="*/ 37 w 106"/>
                <a:gd name="T19" fmla="*/ 15 h 106"/>
                <a:gd name="T20" fmla="*/ 37 w 106"/>
                <a:gd name="T21" fmla="*/ 15 h 106"/>
                <a:gd name="T22" fmla="*/ 47 w 106"/>
                <a:gd name="T23" fmla="*/ 30 h 106"/>
                <a:gd name="T24" fmla="*/ 47 w 106"/>
                <a:gd name="T25" fmla="*/ 47 h 106"/>
                <a:gd name="T26" fmla="*/ 30 w 106"/>
                <a:gd name="T27" fmla="*/ 47 h 106"/>
                <a:gd name="T28" fmla="*/ 15 w 106"/>
                <a:gd name="T29" fmla="*/ 37 h 106"/>
                <a:gd name="T30" fmla="*/ 15 w 106"/>
                <a:gd name="T31" fmla="*/ 37 h 106"/>
                <a:gd name="T32" fmla="*/ 0 w 106"/>
                <a:gd name="T33" fmla="*/ 53 h 106"/>
                <a:gd name="T34" fmla="*/ 15 w 106"/>
                <a:gd name="T35" fmla="*/ 69 h 106"/>
                <a:gd name="T36" fmla="*/ 15 w 106"/>
                <a:gd name="T37" fmla="*/ 69 h 106"/>
                <a:gd name="T38" fmla="*/ 30 w 106"/>
                <a:gd name="T39" fmla="*/ 59 h 106"/>
                <a:gd name="T40" fmla="*/ 47 w 106"/>
                <a:gd name="T41" fmla="*/ 59 h 106"/>
                <a:gd name="T42" fmla="*/ 47 w 106"/>
                <a:gd name="T43" fmla="*/ 76 h 106"/>
                <a:gd name="T44" fmla="*/ 37 w 106"/>
                <a:gd name="T45" fmla="*/ 90 h 106"/>
                <a:gd name="T46" fmla="*/ 37 w 106"/>
                <a:gd name="T47" fmla="*/ 90 h 106"/>
                <a:gd name="T48" fmla="*/ 53 w 106"/>
                <a:gd name="T49" fmla="*/ 106 h 106"/>
                <a:gd name="T50" fmla="*/ 69 w 106"/>
                <a:gd name="T51" fmla="*/ 90 h 106"/>
                <a:gd name="T52" fmla="*/ 69 w 106"/>
                <a:gd name="T53" fmla="*/ 90 h 106"/>
                <a:gd name="T54" fmla="*/ 59 w 106"/>
                <a:gd name="T55" fmla="*/ 76 h 106"/>
                <a:gd name="T56" fmla="*/ 59 w 106"/>
                <a:gd name="T57" fmla="*/ 59 h 106"/>
                <a:gd name="T58" fmla="*/ 76 w 106"/>
                <a:gd name="T59" fmla="*/ 59 h 106"/>
                <a:gd name="T60" fmla="*/ 90 w 106"/>
                <a:gd name="T61" fmla="*/ 69 h 106"/>
                <a:gd name="T62" fmla="*/ 90 w 106"/>
                <a:gd name="T63" fmla="*/ 69 h 106"/>
                <a:gd name="T64" fmla="*/ 106 w 106"/>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6">
                  <a:moveTo>
                    <a:pt x="106" y="53"/>
                  </a:moveTo>
                  <a:cubicBezTo>
                    <a:pt x="106" y="44"/>
                    <a:pt x="99" y="37"/>
                    <a:pt x="90" y="37"/>
                  </a:cubicBezTo>
                  <a:cubicBezTo>
                    <a:pt x="90" y="37"/>
                    <a:pt x="90" y="37"/>
                    <a:pt x="90" y="37"/>
                  </a:cubicBezTo>
                  <a:cubicBezTo>
                    <a:pt x="84" y="37"/>
                    <a:pt x="78"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4" y="0"/>
                    <a:pt x="37" y="7"/>
                    <a:pt x="37" y="15"/>
                  </a:cubicBezTo>
                  <a:cubicBezTo>
                    <a:pt x="37" y="15"/>
                    <a:pt x="37" y="15"/>
                    <a:pt x="37" y="15"/>
                  </a:cubicBezTo>
                  <a:cubicBezTo>
                    <a:pt x="37" y="22"/>
                    <a:pt x="41" y="28"/>
                    <a:pt x="47" y="30"/>
                  </a:cubicBezTo>
                  <a:cubicBezTo>
                    <a:pt x="47" y="47"/>
                    <a:pt x="47" y="47"/>
                    <a:pt x="47" y="47"/>
                  </a:cubicBezTo>
                  <a:cubicBezTo>
                    <a:pt x="30" y="47"/>
                    <a:pt x="30" y="47"/>
                    <a:pt x="30" y="47"/>
                  </a:cubicBezTo>
                  <a:cubicBezTo>
                    <a:pt x="28" y="41"/>
                    <a:pt x="22" y="37"/>
                    <a:pt x="15" y="37"/>
                  </a:cubicBezTo>
                  <a:cubicBezTo>
                    <a:pt x="15" y="37"/>
                    <a:pt x="15" y="37"/>
                    <a:pt x="15" y="37"/>
                  </a:cubicBezTo>
                  <a:cubicBezTo>
                    <a:pt x="7" y="37"/>
                    <a:pt x="0" y="44"/>
                    <a:pt x="0" y="53"/>
                  </a:cubicBezTo>
                  <a:cubicBezTo>
                    <a:pt x="0" y="62"/>
                    <a:pt x="7" y="69"/>
                    <a:pt x="15" y="69"/>
                  </a:cubicBezTo>
                  <a:cubicBezTo>
                    <a:pt x="15" y="69"/>
                    <a:pt x="15" y="69"/>
                    <a:pt x="15" y="69"/>
                  </a:cubicBezTo>
                  <a:cubicBezTo>
                    <a:pt x="22" y="69"/>
                    <a:pt x="28" y="65"/>
                    <a:pt x="30" y="59"/>
                  </a:cubicBezTo>
                  <a:cubicBezTo>
                    <a:pt x="47" y="59"/>
                    <a:pt x="47" y="59"/>
                    <a:pt x="47" y="59"/>
                  </a:cubicBezTo>
                  <a:cubicBezTo>
                    <a:pt x="47" y="76"/>
                    <a:pt x="47" y="76"/>
                    <a:pt x="47" y="76"/>
                  </a:cubicBezTo>
                  <a:cubicBezTo>
                    <a:pt x="41" y="78"/>
                    <a:pt x="37" y="84"/>
                    <a:pt x="37" y="90"/>
                  </a:cubicBezTo>
                  <a:cubicBezTo>
                    <a:pt x="37" y="90"/>
                    <a:pt x="37" y="90"/>
                    <a:pt x="37" y="90"/>
                  </a:cubicBezTo>
                  <a:cubicBezTo>
                    <a:pt x="37" y="99"/>
                    <a:pt x="44"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Freeform 245"/>
            <p:cNvSpPr>
              <a:spLocks/>
            </p:cNvSpPr>
            <p:nvPr/>
          </p:nvSpPr>
          <p:spPr bwMode="auto">
            <a:xfrm>
              <a:off x="9467850" y="2071688"/>
              <a:ext cx="85725"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70 w 107"/>
                <a:gd name="T13" fmla="*/ 15 h 106"/>
                <a:gd name="T14" fmla="*/ 70 w 107"/>
                <a:gd name="T15" fmla="*/ 15 h 106"/>
                <a:gd name="T16" fmla="*/ 54 w 107"/>
                <a:gd name="T17" fmla="*/ 0 h 106"/>
                <a:gd name="T18" fmla="*/ 38 w 107"/>
                <a:gd name="T19" fmla="*/ 15 h 106"/>
                <a:gd name="T20" fmla="*/ 38 w 107"/>
                <a:gd name="T21" fmla="*/ 15 h 106"/>
                <a:gd name="T22" fmla="*/ 48 w 107"/>
                <a:gd name="T23" fmla="*/ 30 h 106"/>
                <a:gd name="T24" fmla="*/ 48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8 w 107"/>
                <a:gd name="T41" fmla="*/ 59 h 106"/>
                <a:gd name="T42" fmla="*/ 48 w 107"/>
                <a:gd name="T43" fmla="*/ 76 h 106"/>
                <a:gd name="T44" fmla="*/ 38 w 107"/>
                <a:gd name="T45" fmla="*/ 90 h 106"/>
                <a:gd name="T46" fmla="*/ 38 w 107"/>
                <a:gd name="T47" fmla="*/ 90 h 106"/>
                <a:gd name="T48" fmla="*/ 54 w 107"/>
                <a:gd name="T49" fmla="*/ 106 h 106"/>
                <a:gd name="T50" fmla="*/ 70 w 107"/>
                <a:gd name="T51" fmla="*/ 90 h 106"/>
                <a:gd name="T52" fmla="*/ 70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5" y="37"/>
                    <a:pt x="79" y="41"/>
                    <a:pt x="76" y="47"/>
                  </a:cubicBezTo>
                  <a:cubicBezTo>
                    <a:pt x="60" y="47"/>
                    <a:pt x="60" y="47"/>
                    <a:pt x="60" y="47"/>
                  </a:cubicBezTo>
                  <a:cubicBezTo>
                    <a:pt x="60" y="30"/>
                    <a:pt x="60" y="30"/>
                    <a:pt x="60" y="30"/>
                  </a:cubicBezTo>
                  <a:cubicBezTo>
                    <a:pt x="66" y="28"/>
                    <a:pt x="70" y="22"/>
                    <a:pt x="70" y="15"/>
                  </a:cubicBezTo>
                  <a:cubicBezTo>
                    <a:pt x="70" y="15"/>
                    <a:pt x="70" y="15"/>
                    <a:pt x="70" y="15"/>
                  </a:cubicBezTo>
                  <a:cubicBezTo>
                    <a:pt x="70" y="7"/>
                    <a:pt x="62" y="0"/>
                    <a:pt x="54" y="0"/>
                  </a:cubicBezTo>
                  <a:cubicBezTo>
                    <a:pt x="45" y="0"/>
                    <a:pt x="38" y="7"/>
                    <a:pt x="38" y="15"/>
                  </a:cubicBezTo>
                  <a:cubicBezTo>
                    <a:pt x="38" y="15"/>
                    <a:pt x="38" y="15"/>
                    <a:pt x="38" y="15"/>
                  </a:cubicBezTo>
                  <a:cubicBezTo>
                    <a:pt x="38" y="22"/>
                    <a:pt x="42" y="28"/>
                    <a:pt x="48" y="30"/>
                  </a:cubicBezTo>
                  <a:cubicBezTo>
                    <a:pt x="48" y="47"/>
                    <a:pt x="48" y="47"/>
                    <a:pt x="48" y="47"/>
                  </a:cubicBezTo>
                  <a:cubicBezTo>
                    <a:pt x="31" y="47"/>
                    <a:pt x="31" y="47"/>
                    <a:pt x="31" y="47"/>
                  </a:cubicBezTo>
                  <a:cubicBezTo>
                    <a:pt x="29" y="41"/>
                    <a:pt x="23" y="37"/>
                    <a:pt x="16" y="37"/>
                  </a:cubicBezTo>
                  <a:cubicBezTo>
                    <a:pt x="16" y="37"/>
                    <a:pt x="16" y="37"/>
                    <a:pt x="16" y="37"/>
                  </a:cubicBezTo>
                  <a:cubicBezTo>
                    <a:pt x="8" y="37"/>
                    <a:pt x="0" y="44"/>
                    <a:pt x="0" y="53"/>
                  </a:cubicBezTo>
                  <a:cubicBezTo>
                    <a:pt x="0" y="62"/>
                    <a:pt x="8" y="69"/>
                    <a:pt x="16" y="69"/>
                  </a:cubicBezTo>
                  <a:cubicBezTo>
                    <a:pt x="16" y="69"/>
                    <a:pt x="16" y="69"/>
                    <a:pt x="16" y="69"/>
                  </a:cubicBezTo>
                  <a:cubicBezTo>
                    <a:pt x="23" y="69"/>
                    <a:pt x="29" y="65"/>
                    <a:pt x="31" y="59"/>
                  </a:cubicBezTo>
                  <a:cubicBezTo>
                    <a:pt x="48" y="59"/>
                    <a:pt x="48" y="59"/>
                    <a:pt x="48" y="59"/>
                  </a:cubicBezTo>
                  <a:cubicBezTo>
                    <a:pt x="48" y="76"/>
                    <a:pt x="48" y="76"/>
                    <a:pt x="48" y="76"/>
                  </a:cubicBezTo>
                  <a:cubicBezTo>
                    <a:pt x="42" y="78"/>
                    <a:pt x="38" y="84"/>
                    <a:pt x="38" y="90"/>
                  </a:cubicBezTo>
                  <a:cubicBezTo>
                    <a:pt x="38" y="90"/>
                    <a:pt x="38" y="90"/>
                    <a:pt x="38" y="90"/>
                  </a:cubicBezTo>
                  <a:cubicBezTo>
                    <a:pt x="38" y="99"/>
                    <a:pt x="45" y="106"/>
                    <a:pt x="54" y="106"/>
                  </a:cubicBezTo>
                  <a:cubicBezTo>
                    <a:pt x="62" y="106"/>
                    <a:pt x="70" y="99"/>
                    <a:pt x="70" y="90"/>
                  </a:cubicBezTo>
                  <a:cubicBezTo>
                    <a:pt x="70" y="90"/>
                    <a:pt x="70" y="90"/>
                    <a:pt x="70" y="90"/>
                  </a:cubicBezTo>
                  <a:cubicBezTo>
                    <a:pt x="70" y="84"/>
                    <a:pt x="66" y="78"/>
                    <a:pt x="60" y="76"/>
                  </a:cubicBezTo>
                  <a:cubicBezTo>
                    <a:pt x="60" y="59"/>
                    <a:pt x="60" y="59"/>
                    <a:pt x="60" y="59"/>
                  </a:cubicBezTo>
                  <a:cubicBezTo>
                    <a:pt x="76" y="59"/>
                    <a:pt x="76" y="59"/>
                    <a:pt x="76" y="59"/>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Freeform 246"/>
            <p:cNvSpPr>
              <a:spLocks/>
            </p:cNvSpPr>
            <p:nvPr/>
          </p:nvSpPr>
          <p:spPr bwMode="auto">
            <a:xfrm>
              <a:off x="9636125" y="2071688"/>
              <a:ext cx="87313" cy="85725"/>
            </a:xfrm>
            <a:custGeom>
              <a:avLst/>
              <a:gdLst>
                <a:gd name="T0" fmla="*/ 107 w 107"/>
                <a:gd name="T1" fmla="*/ 53 h 106"/>
                <a:gd name="T2" fmla="*/ 91 w 107"/>
                <a:gd name="T3" fmla="*/ 37 h 106"/>
                <a:gd name="T4" fmla="*/ 91 w 107"/>
                <a:gd name="T5" fmla="*/ 37 h 106"/>
                <a:gd name="T6" fmla="*/ 76 w 107"/>
                <a:gd name="T7" fmla="*/ 47 h 106"/>
                <a:gd name="T8" fmla="*/ 60 w 107"/>
                <a:gd name="T9" fmla="*/ 47 h 106"/>
                <a:gd name="T10" fmla="*/ 60 w 107"/>
                <a:gd name="T11" fmla="*/ 30 h 106"/>
                <a:gd name="T12" fmla="*/ 69 w 107"/>
                <a:gd name="T13" fmla="*/ 15 h 106"/>
                <a:gd name="T14" fmla="*/ 69 w 107"/>
                <a:gd name="T15" fmla="*/ 15 h 106"/>
                <a:gd name="T16" fmla="*/ 54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4 w 107"/>
                <a:gd name="T49" fmla="*/ 106 h 106"/>
                <a:gd name="T50" fmla="*/ 69 w 107"/>
                <a:gd name="T51" fmla="*/ 90 h 106"/>
                <a:gd name="T52" fmla="*/ 69 w 107"/>
                <a:gd name="T53" fmla="*/ 90 h 106"/>
                <a:gd name="T54" fmla="*/ 60 w 107"/>
                <a:gd name="T55" fmla="*/ 76 h 106"/>
                <a:gd name="T56" fmla="*/ 60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100" y="37"/>
                    <a:pt x="91" y="37"/>
                  </a:cubicBezTo>
                  <a:cubicBezTo>
                    <a:pt x="91" y="37"/>
                    <a:pt x="91" y="37"/>
                    <a:pt x="91" y="37"/>
                  </a:cubicBezTo>
                  <a:cubicBezTo>
                    <a:pt x="84" y="37"/>
                    <a:pt x="79" y="41"/>
                    <a:pt x="76" y="47"/>
                  </a:cubicBezTo>
                  <a:cubicBezTo>
                    <a:pt x="60" y="47"/>
                    <a:pt x="60" y="47"/>
                    <a:pt x="60" y="47"/>
                  </a:cubicBezTo>
                  <a:cubicBezTo>
                    <a:pt x="60" y="30"/>
                    <a:pt x="60" y="30"/>
                    <a:pt x="60" y="30"/>
                  </a:cubicBezTo>
                  <a:cubicBezTo>
                    <a:pt x="65" y="28"/>
                    <a:pt x="69" y="22"/>
                    <a:pt x="69" y="15"/>
                  </a:cubicBezTo>
                  <a:cubicBezTo>
                    <a:pt x="69" y="15"/>
                    <a:pt x="69" y="15"/>
                    <a:pt x="69" y="15"/>
                  </a:cubicBezTo>
                  <a:cubicBezTo>
                    <a:pt x="69" y="7"/>
                    <a:pt x="62" y="0"/>
                    <a:pt x="54"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4" y="106"/>
                  </a:cubicBezTo>
                  <a:cubicBezTo>
                    <a:pt x="62" y="106"/>
                    <a:pt x="69" y="99"/>
                    <a:pt x="69" y="90"/>
                  </a:cubicBezTo>
                  <a:cubicBezTo>
                    <a:pt x="69" y="90"/>
                    <a:pt x="69" y="90"/>
                    <a:pt x="69" y="90"/>
                  </a:cubicBezTo>
                  <a:cubicBezTo>
                    <a:pt x="69" y="84"/>
                    <a:pt x="65" y="78"/>
                    <a:pt x="60" y="76"/>
                  </a:cubicBezTo>
                  <a:cubicBezTo>
                    <a:pt x="60" y="59"/>
                    <a:pt x="60" y="59"/>
                    <a:pt x="60" y="59"/>
                  </a:cubicBezTo>
                  <a:cubicBezTo>
                    <a:pt x="76" y="59"/>
                    <a:pt x="76" y="59"/>
                    <a:pt x="76" y="59"/>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Freeform 247"/>
            <p:cNvSpPr>
              <a:spLocks/>
            </p:cNvSpPr>
            <p:nvPr/>
          </p:nvSpPr>
          <p:spPr bwMode="auto">
            <a:xfrm>
              <a:off x="9804400" y="2071688"/>
              <a:ext cx="87313" cy="85725"/>
            </a:xfrm>
            <a:custGeom>
              <a:avLst/>
              <a:gdLst>
                <a:gd name="T0" fmla="*/ 107 w 107"/>
                <a:gd name="T1" fmla="*/ 53 h 106"/>
                <a:gd name="T2" fmla="*/ 91 w 107"/>
                <a:gd name="T3" fmla="*/ 37 h 106"/>
                <a:gd name="T4" fmla="*/ 91 w 107"/>
                <a:gd name="T5" fmla="*/ 37 h 106"/>
                <a:gd name="T6" fmla="*/ 76 w 107"/>
                <a:gd name="T7" fmla="*/ 47 h 106"/>
                <a:gd name="T8" fmla="*/ 59 w 107"/>
                <a:gd name="T9" fmla="*/ 47 h 106"/>
                <a:gd name="T10" fmla="*/ 59 w 107"/>
                <a:gd name="T11" fmla="*/ 30 h 106"/>
                <a:gd name="T12" fmla="*/ 69 w 107"/>
                <a:gd name="T13" fmla="*/ 15 h 106"/>
                <a:gd name="T14" fmla="*/ 69 w 107"/>
                <a:gd name="T15" fmla="*/ 15 h 106"/>
                <a:gd name="T16" fmla="*/ 53 w 107"/>
                <a:gd name="T17" fmla="*/ 0 h 106"/>
                <a:gd name="T18" fmla="*/ 38 w 107"/>
                <a:gd name="T19" fmla="*/ 15 h 106"/>
                <a:gd name="T20" fmla="*/ 38 w 107"/>
                <a:gd name="T21" fmla="*/ 15 h 106"/>
                <a:gd name="T22" fmla="*/ 47 w 107"/>
                <a:gd name="T23" fmla="*/ 30 h 106"/>
                <a:gd name="T24" fmla="*/ 47 w 107"/>
                <a:gd name="T25" fmla="*/ 47 h 106"/>
                <a:gd name="T26" fmla="*/ 31 w 107"/>
                <a:gd name="T27" fmla="*/ 47 h 106"/>
                <a:gd name="T28" fmla="*/ 16 w 107"/>
                <a:gd name="T29" fmla="*/ 37 h 106"/>
                <a:gd name="T30" fmla="*/ 16 w 107"/>
                <a:gd name="T31" fmla="*/ 37 h 106"/>
                <a:gd name="T32" fmla="*/ 0 w 107"/>
                <a:gd name="T33" fmla="*/ 53 h 106"/>
                <a:gd name="T34" fmla="*/ 16 w 107"/>
                <a:gd name="T35" fmla="*/ 69 h 106"/>
                <a:gd name="T36" fmla="*/ 16 w 107"/>
                <a:gd name="T37" fmla="*/ 69 h 106"/>
                <a:gd name="T38" fmla="*/ 31 w 107"/>
                <a:gd name="T39" fmla="*/ 59 h 106"/>
                <a:gd name="T40" fmla="*/ 47 w 107"/>
                <a:gd name="T41" fmla="*/ 59 h 106"/>
                <a:gd name="T42" fmla="*/ 47 w 107"/>
                <a:gd name="T43" fmla="*/ 76 h 106"/>
                <a:gd name="T44" fmla="*/ 38 w 107"/>
                <a:gd name="T45" fmla="*/ 90 h 106"/>
                <a:gd name="T46" fmla="*/ 38 w 107"/>
                <a:gd name="T47" fmla="*/ 90 h 106"/>
                <a:gd name="T48" fmla="*/ 53 w 107"/>
                <a:gd name="T49" fmla="*/ 106 h 106"/>
                <a:gd name="T50" fmla="*/ 69 w 107"/>
                <a:gd name="T51" fmla="*/ 90 h 106"/>
                <a:gd name="T52" fmla="*/ 69 w 107"/>
                <a:gd name="T53" fmla="*/ 90 h 106"/>
                <a:gd name="T54" fmla="*/ 59 w 107"/>
                <a:gd name="T55" fmla="*/ 76 h 106"/>
                <a:gd name="T56" fmla="*/ 59 w 107"/>
                <a:gd name="T57" fmla="*/ 59 h 106"/>
                <a:gd name="T58" fmla="*/ 76 w 107"/>
                <a:gd name="T59" fmla="*/ 59 h 106"/>
                <a:gd name="T60" fmla="*/ 91 w 107"/>
                <a:gd name="T61" fmla="*/ 69 h 106"/>
                <a:gd name="T62" fmla="*/ 91 w 107"/>
                <a:gd name="T63" fmla="*/ 69 h 106"/>
                <a:gd name="T64" fmla="*/ 107 w 107"/>
                <a:gd name="T65"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107" y="53"/>
                  </a:moveTo>
                  <a:cubicBezTo>
                    <a:pt x="107" y="44"/>
                    <a:pt x="99" y="37"/>
                    <a:pt x="91" y="37"/>
                  </a:cubicBezTo>
                  <a:cubicBezTo>
                    <a:pt x="91" y="37"/>
                    <a:pt x="91" y="37"/>
                    <a:pt x="91" y="37"/>
                  </a:cubicBezTo>
                  <a:cubicBezTo>
                    <a:pt x="84" y="37"/>
                    <a:pt x="79" y="41"/>
                    <a:pt x="76" y="47"/>
                  </a:cubicBezTo>
                  <a:cubicBezTo>
                    <a:pt x="59" y="47"/>
                    <a:pt x="59" y="47"/>
                    <a:pt x="59" y="47"/>
                  </a:cubicBezTo>
                  <a:cubicBezTo>
                    <a:pt x="59" y="30"/>
                    <a:pt x="59" y="30"/>
                    <a:pt x="59" y="30"/>
                  </a:cubicBezTo>
                  <a:cubicBezTo>
                    <a:pt x="65" y="28"/>
                    <a:pt x="69" y="22"/>
                    <a:pt x="69" y="15"/>
                  </a:cubicBezTo>
                  <a:cubicBezTo>
                    <a:pt x="69" y="15"/>
                    <a:pt x="69" y="15"/>
                    <a:pt x="69" y="15"/>
                  </a:cubicBezTo>
                  <a:cubicBezTo>
                    <a:pt x="69" y="7"/>
                    <a:pt x="62" y="0"/>
                    <a:pt x="53" y="0"/>
                  </a:cubicBezTo>
                  <a:cubicBezTo>
                    <a:pt x="45" y="0"/>
                    <a:pt x="38" y="7"/>
                    <a:pt x="38" y="15"/>
                  </a:cubicBezTo>
                  <a:cubicBezTo>
                    <a:pt x="38" y="15"/>
                    <a:pt x="38" y="15"/>
                    <a:pt x="38" y="15"/>
                  </a:cubicBezTo>
                  <a:cubicBezTo>
                    <a:pt x="38" y="22"/>
                    <a:pt x="42" y="28"/>
                    <a:pt x="47" y="30"/>
                  </a:cubicBezTo>
                  <a:cubicBezTo>
                    <a:pt x="47" y="47"/>
                    <a:pt x="47" y="47"/>
                    <a:pt x="47" y="47"/>
                  </a:cubicBezTo>
                  <a:cubicBezTo>
                    <a:pt x="31" y="47"/>
                    <a:pt x="31" y="47"/>
                    <a:pt x="31" y="47"/>
                  </a:cubicBezTo>
                  <a:cubicBezTo>
                    <a:pt x="28" y="41"/>
                    <a:pt x="23" y="37"/>
                    <a:pt x="16" y="37"/>
                  </a:cubicBezTo>
                  <a:cubicBezTo>
                    <a:pt x="16" y="37"/>
                    <a:pt x="16" y="37"/>
                    <a:pt x="16" y="37"/>
                  </a:cubicBezTo>
                  <a:cubicBezTo>
                    <a:pt x="7" y="37"/>
                    <a:pt x="0" y="44"/>
                    <a:pt x="0" y="53"/>
                  </a:cubicBezTo>
                  <a:cubicBezTo>
                    <a:pt x="0" y="62"/>
                    <a:pt x="7" y="69"/>
                    <a:pt x="16" y="69"/>
                  </a:cubicBezTo>
                  <a:cubicBezTo>
                    <a:pt x="16" y="69"/>
                    <a:pt x="16" y="69"/>
                    <a:pt x="16" y="69"/>
                  </a:cubicBezTo>
                  <a:cubicBezTo>
                    <a:pt x="23" y="69"/>
                    <a:pt x="28" y="65"/>
                    <a:pt x="31" y="59"/>
                  </a:cubicBezTo>
                  <a:cubicBezTo>
                    <a:pt x="47" y="59"/>
                    <a:pt x="47" y="59"/>
                    <a:pt x="47" y="59"/>
                  </a:cubicBezTo>
                  <a:cubicBezTo>
                    <a:pt x="47" y="76"/>
                    <a:pt x="47" y="76"/>
                    <a:pt x="47" y="76"/>
                  </a:cubicBezTo>
                  <a:cubicBezTo>
                    <a:pt x="42" y="78"/>
                    <a:pt x="38" y="84"/>
                    <a:pt x="38" y="90"/>
                  </a:cubicBezTo>
                  <a:cubicBezTo>
                    <a:pt x="38" y="90"/>
                    <a:pt x="38" y="90"/>
                    <a:pt x="38" y="90"/>
                  </a:cubicBezTo>
                  <a:cubicBezTo>
                    <a:pt x="38" y="99"/>
                    <a:pt x="45" y="106"/>
                    <a:pt x="53" y="106"/>
                  </a:cubicBezTo>
                  <a:cubicBezTo>
                    <a:pt x="62" y="106"/>
                    <a:pt x="69" y="99"/>
                    <a:pt x="69" y="90"/>
                  </a:cubicBezTo>
                  <a:cubicBezTo>
                    <a:pt x="69" y="90"/>
                    <a:pt x="69" y="90"/>
                    <a:pt x="69" y="90"/>
                  </a:cubicBezTo>
                  <a:cubicBezTo>
                    <a:pt x="69" y="84"/>
                    <a:pt x="65" y="78"/>
                    <a:pt x="59" y="76"/>
                  </a:cubicBezTo>
                  <a:cubicBezTo>
                    <a:pt x="59" y="59"/>
                    <a:pt x="59" y="59"/>
                    <a:pt x="59" y="59"/>
                  </a:cubicBezTo>
                  <a:cubicBezTo>
                    <a:pt x="76" y="59"/>
                    <a:pt x="76" y="59"/>
                    <a:pt x="76" y="59"/>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Freeform 248"/>
            <p:cNvSpPr>
              <a:spLocks/>
            </p:cNvSpPr>
            <p:nvPr/>
          </p:nvSpPr>
          <p:spPr bwMode="auto">
            <a:xfrm>
              <a:off x="9299575" y="2239963"/>
              <a:ext cx="85725" cy="87313"/>
            </a:xfrm>
            <a:custGeom>
              <a:avLst/>
              <a:gdLst>
                <a:gd name="T0" fmla="*/ 106 w 106"/>
                <a:gd name="T1" fmla="*/ 54 h 107"/>
                <a:gd name="T2" fmla="*/ 90 w 106"/>
                <a:gd name="T3" fmla="*/ 38 h 107"/>
                <a:gd name="T4" fmla="*/ 90 w 106"/>
                <a:gd name="T5" fmla="*/ 38 h 107"/>
                <a:gd name="T6" fmla="*/ 76 w 106"/>
                <a:gd name="T7" fmla="*/ 48 h 107"/>
                <a:gd name="T8" fmla="*/ 59 w 106"/>
                <a:gd name="T9" fmla="*/ 48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8 h 107"/>
                <a:gd name="T26" fmla="*/ 30 w 106"/>
                <a:gd name="T27" fmla="*/ 48 h 107"/>
                <a:gd name="T28" fmla="*/ 15 w 106"/>
                <a:gd name="T29" fmla="*/ 38 h 107"/>
                <a:gd name="T30" fmla="*/ 15 w 106"/>
                <a:gd name="T31" fmla="*/ 38 h 107"/>
                <a:gd name="T32" fmla="*/ 0 w 106"/>
                <a:gd name="T33" fmla="*/ 54 h 107"/>
                <a:gd name="T34" fmla="*/ 15 w 106"/>
                <a:gd name="T35" fmla="*/ 69 h 107"/>
                <a:gd name="T36" fmla="*/ 15 w 106"/>
                <a:gd name="T37" fmla="*/ 69 h 107"/>
                <a:gd name="T38" fmla="*/ 30 w 106"/>
                <a:gd name="T39" fmla="*/ 60 h 107"/>
                <a:gd name="T40" fmla="*/ 47 w 106"/>
                <a:gd name="T41" fmla="*/ 60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60 h 107"/>
                <a:gd name="T58" fmla="*/ 76 w 106"/>
                <a:gd name="T59" fmla="*/ 60 h 107"/>
                <a:gd name="T60" fmla="*/ 90 w 106"/>
                <a:gd name="T61" fmla="*/ 69 h 107"/>
                <a:gd name="T62" fmla="*/ 90 w 106"/>
                <a:gd name="T63" fmla="*/ 69 h 107"/>
                <a:gd name="T64" fmla="*/ 106 w 106"/>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4"/>
                  </a:moveTo>
                  <a:cubicBezTo>
                    <a:pt x="106" y="45"/>
                    <a:pt x="99" y="38"/>
                    <a:pt x="90" y="38"/>
                  </a:cubicBezTo>
                  <a:cubicBezTo>
                    <a:pt x="90" y="38"/>
                    <a:pt x="90" y="38"/>
                    <a:pt x="90" y="38"/>
                  </a:cubicBezTo>
                  <a:cubicBezTo>
                    <a:pt x="84" y="38"/>
                    <a:pt x="78" y="42"/>
                    <a:pt x="76" y="48"/>
                  </a:cubicBezTo>
                  <a:cubicBezTo>
                    <a:pt x="59" y="48"/>
                    <a:pt x="59" y="48"/>
                    <a:pt x="59" y="48"/>
                  </a:cubicBezTo>
                  <a:cubicBezTo>
                    <a:pt x="59" y="31"/>
                    <a:pt x="59" y="31"/>
                    <a:pt x="59" y="31"/>
                  </a:cubicBezTo>
                  <a:cubicBezTo>
                    <a:pt x="65" y="28"/>
                    <a:pt x="69" y="23"/>
                    <a:pt x="69" y="16"/>
                  </a:cubicBezTo>
                  <a:cubicBezTo>
                    <a:pt x="69" y="16"/>
                    <a:pt x="69" y="16"/>
                    <a:pt x="69" y="16"/>
                  </a:cubicBezTo>
                  <a:cubicBezTo>
                    <a:pt x="69" y="8"/>
                    <a:pt x="62" y="0"/>
                    <a:pt x="53" y="0"/>
                  </a:cubicBezTo>
                  <a:cubicBezTo>
                    <a:pt x="44" y="0"/>
                    <a:pt x="37" y="8"/>
                    <a:pt x="37" y="16"/>
                  </a:cubicBezTo>
                  <a:cubicBezTo>
                    <a:pt x="37" y="16"/>
                    <a:pt x="37" y="16"/>
                    <a:pt x="37" y="16"/>
                  </a:cubicBezTo>
                  <a:cubicBezTo>
                    <a:pt x="37" y="23"/>
                    <a:pt x="41" y="28"/>
                    <a:pt x="47" y="31"/>
                  </a:cubicBezTo>
                  <a:cubicBezTo>
                    <a:pt x="47" y="48"/>
                    <a:pt x="47" y="48"/>
                    <a:pt x="47" y="48"/>
                  </a:cubicBezTo>
                  <a:cubicBezTo>
                    <a:pt x="30" y="48"/>
                    <a:pt x="30" y="48"/>
                    <a:pt x="30" y="48"/>
                  </a:cubicBezTo>
                  <a:cubicBezTo>
                    <a:pt x="28" y="42"/>
                    <a:pt x="22" y="38"/>
                    <a:pt x="15" y="38"/>
                  </a:cubicBezTo>
                  <a:cubicBezTo>
                    <a:pt x="15" y="38"/>
                    <a:pt x="15" y="38"/>
                    <a:pt x="15" y="38"/>
                  </a:cubicBezTo>
                  <a:cubicBezTo>
                    <a:pt x="7" y="38"/>
                    <a:pt x="0" y="45"/>
                    <a:pt x="0" y="54"/>
                  </a:cubicBezTo>
                  <a:cubicBezTo>
                    <a:pt x="0" y="62"/>
                    <a:pt x="7" y="69"/>
                    <a:pt x="15" y="69"/>
                  </a:cubicBezTo>
                  <a:cubicBezTo>
                    <a:pt x="15" y="69"/>
                    <a:pt x="15" y="69"/>
                    <a:pt x="15" y="69"/>
                  </a:cubicBezTo>
                  <a:cubicBezTo>
                    <a:pt x="22" y="69"/>
                    <a:pt x="28" y="65"/>
                    <a:pt x="30" y="60"/>
                  </a:cubicBezTo>
                  <a:cubicBezTo>
                    <a:pt x="47" y="60"/>
                    <a:pt x="47" y="60"/>
                    <a:pt x="47" y="60"/>
                  </a:cubicBezTo>
                  <a:cubicBezTo>
                    <a:pt x="47" y="76"/>
                    <a:pt x="47" y="76"/>
                    <a:pt x="47" y="76"/>
                  </a:cubicBezTo>
                  <a:cubicBezTo>
                    <a:pt x="41" y="79"/>
                    <a:pt x="37" y="84"/>
                    <a:pt x="37" y="91"/>
                  </a:cubicBezTo>
                  <a:cubicBezTo>
                    <a:pt x="37" y="91"/>
                    <a:pt x="37" y="91"/>
                    <a:pt x="37" y="91"/>
                  </a:cubicBezTo>
                  <a:cubicBezTo>
                    <a:pt x="37" y="100"/>
                    <a:pt x="44"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8" y="65"/>
                    <a:pt x="84" y="69"/>
                    <a:pt x="90" y="69"/>
                  </a:cubicBezTo>
                  <a:cubicBezTo>
                    <a:pt x="90" y="69"/>
                    <a:pt x="90" y="69"/>
                    <a:pt x="90" y="69"/>
                  </a:cubicBezTo>
                  <a:cubicBezTo>
                    <a:pt x="99" y="69"/>
                    <a:pt x="106" y="62"/>
                    <a:pt x="106"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Freeform 249"/>
            <p:cNvSpPr>
              <a:spLocks/>
            </p:cNvSpPr>
            <p:nvPr/>
          </p:nvSpPr>
          <p:spPr bwMode="auto">
            <a:xfrm>
              <a:off x="9467850" y="2239963"/>
              <a:ext cx="85725" cy="87313"/>
            </a:xfrm>
            <a:custGeom>
              <a:avLst/>
              <a:gdLst>
                <a:gd name="T0" fmla="*/ 107 w 107"/>
                <a:gd name="T1" fmla="*/ 54 h 107"/>
                <a:gd name="T2" fmla="*/ 91 w 107"/>
                <a:gd name="T3" fmla="*/ 38 h 107"/>
                <a:gd name="T4" fmla="*/ 91 w 107"/>
                <a:gd name="T5" fmla="*/ 38 h 107"/>
                <a:gd name="T6" fmla="*/ 76 w 107"/>
                <a:gd name="T7" fmla="*/ 48 h 107"/>
                <a:gd name="T8" fmla="*/ 60 w 107"/>
                <a:gd name="T9" fmla="*/ 48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8 w 107"/>
                <a:gd name="T41" fmla="*/ 60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5" y="38"/>
                    <a:pt x="79" y="42"/>
                    <a:pt x="76" y="48"/>
                  </a:cubicBezTo>
                  <a:cubicBezTo>
                    <a:pt x="60" y="48"/>
                    <a:pt x="60" y="48"/>
                    <a:pt x="60" y="48"/>
                  </a:cubicBezTo>
                  <a:cubicBezTo>
                    <a:pt x="60" y="31"/>
                    <a:pt x="60" y="31"/>
                    <a:pt x="60" y="31"/>
                  </a:cubicBezTo>
                  <a:cubicBezTo>
                    <a:pt x="66" y="28"/>
                    <a:pt x="70" y="23"/>
                    <a:pt x="70" y="16"/>
                  </a:cubicBezTo>
                  <a:cubicBezTo>
                    <a:pt x="70" y="16"/>
                    <a:pt x="70" y="16"/>
                    <a:pt x="70" y="16"/>
                  </a:cubicBezTo>
                  <a:cubicBezTo>
                    <a:pt x="70" y="8"/>
                    <a:pt x="62" y="0"/>
                    <a:pt x="54" y="0"/>
                  </a:cubicBezTo>
                  <a:cubicBezTo>
                    <a:pt x="45" y="0"/>
                    <a:pt x="38" y="8"/>
                    <a:pt x="38" y="16"/>
                  </a:cubicBezTo>
                  <a:cubicBezTo>
                    <a:pt x="38" y="16"/>
                    <a:pt x="38" y="16"/>
                    <a:pt x="38" y="16"/>
                  </a:cubicBezTo>
                  <a:cubicBezTo>
                    <a:pt x="38" y="23"/>
                    <a:pt x="42" y="28"/>
                    <a:pt x="48" y="31"/>
                  </a:cubicBezTo>
                  <a:cubicBezTo>
                    <a:pt x="48" y="48"/>
                    <a:pt x="48" y="48"/>
                    <a:pt x="48" y="48"/>
                  </a:cubicBezTo>
                  <a:cubicBezTo>
                    <a:pt x="31" y="48"/>
                    <a:pt x="31" y="48"/>
                    <a:pt x="31" y="48"/>
                  </a:cubicBezTo>
                  <a:cubicBezTo>
                    <a:pt x="29" y="42"/>
                    <a:pt x="23" y="38"/>
                    <a:pt x="16" y="38"/>
                  </a:cubicBezTo>
                  <a:cubicBezTo>
                    <a:pt x="16" y="38"/>
                    <a:pt x="16" y="38"/>
                    <a:pt x="16" y="38"/>
                  </a:cubicBezTo>
                  <a:cubicBezTo>
                    <a:pt x="8" y="38"/>
                    <a:pt x="0" y="45"/>
                    <a:pt x="0" y="54"/>
                  </a:cubicBezTo>
                  <a:cubicBezTo>
                    <a:pt x="0" y="62"/>
                    <a:pt x="8" y="69"/>
                    <a:pt x="16" y="69"/>
                  </a:cubicBezTo>
                  <a:cubicBezTo>
                    <a:pt x="16" y="69"/>
                    <a:pt x="16" y="69"/>
                    <a:pt x="16" y="69"/>
                  </a:cubicBezTo>
                  <a:cubicBezTo>
                    <a:pt x="23" y="69"/>
                    <a:pt x="29" y="65"/>
                    <a:pt x="31" y="60"/>
                  </a:cubicBezTo>
                  <a:cubicBezTo>
                    <a:pt x="48" y="60"/>
                    <a:pt x="48" y="60"/>
                    <a:pt x="48" y="60"/>
                  </a:cubicBezTo>
                  <a:cubicBezTo>
                    <a:pt x="48" y="76"/>
                    <a:pt x="48" y="76"/>
                    <a:pt x="48" y="76"/>
                  </a:cubicBezTo>
                  <a:cubicBezTo>
                    <a:pt x="42" y="79"/>
                    <a:pt x="38" y="84"/>
                    <a:pt x="38" y="91"/>
                  </a:cubicBezTo>
                  <a:cubicBezTo>
                    <a:pt x="38" y="91"/>
                    <a:pt x="38" y="91"/>
                    <a:pt x="38" y="91"/>
                  </a:cubicBezTo>
                  <a:cubicBezTo>
                    <a:pt x="38" y="100"/>
                    <a:pt x="45" y="107"/>
                    <a:pt x="54" y="107"/>
                  </a:cubicBezTo>
                  <a:cubicBezTo>
                    <a:pt x="62" y="107"/>
                    <a:pt x="70" y="100"/>
                    <a:pt x="70" y="91"/>
                  </a:cubicBezTo>
                  <a:cubicBezTo>
                    <a:pt x="70" y="91"/>
                    <a:pt x="70" y="91"/>
                    <a:pt x="70" y="91"/>
                  </a:cubicBezTo>
                  <a:cubicBezTo>
                    <a:pt x="70" y="84"/>
                    <a:pt x="66" y="79"/>
                    <a:pt x="60" y="76"/>
                  </a:cubicBezTo>
                  <a:cubicBezTo>
                    <a:pt x="60" y="60"/>
                    <a:pt x="60" y="60"/>
                    <a:pt x="60" y="60"/>
                  </a:cubicBezTo>
                  <a:cubicBezTo>
                    <a:pt x="76" y="60"/>
                    <a:pt x="76" y="60"/>
                    <a:pt x="76" y="60"/>
                  </a:cubicBezTo>
                  <a:cubicBezTo>
                    <a:pt x="79" y="65"/>
                    <a:pt x="85"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Freeform 250"/>
            <p:cNvSpPr>
              <a:spLocks/>
            </p:cNvSpPr>
            <p:nvPr/>
          </p:nvSpPr>
          <p:spPr bwMode="auto">
            <a:xfrm>
              <a:off x="9636125" y="2239963"/>
              <a:ext cx="87313" cy="87313"/>
            </a:xfrm>
            <a:custGeom>
              <a:avLst/>
              <a:gdLst>
                <a:gd name="T0" fmla="*/ 107 w 107"/>
                <a:gd name="T1" fmla="*/ 54 h 107"/>
                <a:gd name="T2" fmla="*/ 91 w 107"/>
                <a:gd name="T3" fmla="*/ 38 h 107"/>
                <a:gd name="T4" fmla="*/ 91 w 107"/>
                <a:gd name="T5" fmla="*/ 38 h 107"/>
                <a:gd name="T6" fmla="*/ 76 w 107"/>
                <a:gd name="T7" fmla="*/ 48 h 107"/>
                <a:gd name="T8" fmla="*/ 60 w 107"/>
                <a:gd name="T9" fmla="*/ 48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100" y="38"/>
                    <a:pt x="91" y="38"/>
                  </a:cubicBezTo>
                  <a:cubicBezTo>
                    <a:pt x="91" y="38"/>
                    <a:pt x="91" y="38"/>
                    <a:pt x="91" y="38"/>
                  </a:cubicBezTo>
                  <a:cubicBezTo>
                    <a:pt x="84" y="38"/>
                    <a:pt x="79" y="42"/>
                    <a:pt x="76" y="48"/>
                  </a:cubicBezTo>
                  <a:cubicBezTo>
                    <a:pt x="60" y="48"/>
                    <a:pt x="60" y="48"/>
                    <a:pt x="60" y="48"/>
                  </a:cubicBezTo>
                  <a:cubicBezTo>
                    <a:pt x="60" y="31"/>
                    <a:pt x="60" y="31"/>
                    <a:pt x="60" y="31"/>
                  </a:cubicBezTo>
                  <a:cubicBezTo>
                    <a:pt x="65" y="28"/>
                    <a:pt x="69" y="23"/>
                    <a:pt x="69" y="16"/>
                  </a:cubicBezTo>
                  <a:cubicBezTo>
                    <a:pt x="69" y="16"/>
                    <a:pt x="69" y="16"/>
                    <a:pt x="69" y="16"/>
                  </a:cubicBezTo>
                  <a:cubicBezTo>
                    <a:pt x="69" y="8"/>
                    <a:pt x="62" y="0"/>
                    <a:pt x="54" y="0"/>
                  </a:cubicBezTo>
                  <a:cubicBezTo>
                    <a:pt x="45" y="0"/>
                    <a:pt x="38" y="8"/>
                    <a:pt x="38" y="16"/>
                  </a:cubicBezTo>
                  <a:cubicBezTo>
                    <a:pt x="38" y="16"/>
                    <a:pt x="38" y="16"/>
                    <a:pt x="38" y="16"/>
                  </a:cubicBezTo>
                  <a:cubicBezTo>
                    <a:pt x="38" y="23"/>
                    <a:pt x="42" y="28"/>
                    <a:pt x="47" y="31"/>
                  </a:cubicBezTo>
                  <a:cubicBezTo>
                    <a:pt x="47" y="48"/>
                    <a:pt x="47" y="48"/>
                    <a:pt x="47" y="48"/>
                  </a:cubicBezTo>
                  <a:cubicBezTo>
                    <a:pt x="31" y="48"/>
                    <a:pt x="31" y="48"/>
                    <a:pt x="31" y="48"/>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4" y="107"/>
                  </a:cubicBezTo>
                  <a:cubicBezTo>
                    <a:pt x="62" y="107"/>
                    <a:pt x="69" y="100"/>
                    <a:pt x="69" y="91"/>
                  </a:cubicBezTo>
                  <a:cubicBezTo>
                    <a:pt x="69" y="91"/>
                    <a:pt x="69" y="91"/>
                    <a:pt x="69" y="91"/>
                  </a:cubicBezTo>
                  <a:cubicBezTo>
                    <a:pt x="69" y="84"/>
                    <a:pt x="65" y="79"/>
                    <a:pt x="60" y="76"/>
                  </a:cubicBezTo>
                  <a:cubicBezTo>
                    <a:pt x="60" y="60"/>
                    <a:pt x="60" y="60"/>
                    <a:pt x="60" y="60"/>
                  </a:cubicBezTo>
                  <a:cubicBezTo>
                    <a:pt x="76" y="60"/>
                    <a:pt x="76" y="60"/>
                    <a:pt x="76" y="60"/>
                  </a:cubicBezTo>
                  <a:cubicBezTo>
                    <a:pt x="79" y="65"/>
                    <a:pt x="84" y="69"/>
                    <a:pt x="91" y="69"/>
                  </a:cubicBezTo>
                  <a:cubicBezTo>
                    <a:pt x="91" y="69"/>
                    <a:pt x="91" y="69"/>
                    <a:pt x="91" y="69"/>
                  </a:cubicBezTo>
                  <a:cubicBezTo>
                    <a:pt x="100"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5" name="Freeform 251"/>
            <p:cNvSpPr>
              <a:spLocks/>
            </p:cNvSpPr>
            <p:nvPr/>
          </p:nvSpPr>
          <p:spPr bwMode="auto">
            <a:xfrm>
              <a:off x="9804400" y="2239963"/>
              <a:ext cx="87313" cy="87313"/>
            </a:xfrm>
            <a:custGeom>
              <a:avLst/>
              <a:gdLst>
                <a:gd name="T0" fmla="*/ 107 w 107"/>
                <a:gd name="T1" fmla="*/ 54 h 107"/>
                <a:gd name="T2" fmla="*/ 91 w 107"/>
                <a:gd name="T3" fmla="*/ 38 h 107"/>
                <a:gd name="T4" fmla="*/ 91 w 107"/>
                <a:gd name="T5" fmla="*/ 38 h 107"/>
                <a:gd name="T6" fmla="*/ 76 w 107"/>
                <a:gd name="T7" fmla="*/ 48 h 107"/>
                <a:gd name="T8" fmla="*/ 59 w 107"/>
                <a:gd name="T9" fmla="*/ 48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8 h 107"/>
                <a:gd name="T26" fmla="*/ 31 w 107"/>
                <a:gd name="T27" fmla="*/ 48 h 107"/>
                <a:gd name="T28" fmla="*/ 16 w 107"/>
                <a:gd name="T29" fmla="*/ 38 h 107"/>
                <a:gd name="T30" fmla="*/ 16 w 107"/>
                <a:gd name="T31" fmla="*/ 38 h 107"/>
                <a:gd name="T32" fmla="*/ 0 w 107"/>
                <a:gd name="T33" fmla="*/ 54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60 h 107"/>
                <a:gd name="T58" fmla="*/ 76 w 107"/>
                <a:gd name="T59" fmla="*/ 60 h 107"/>
                <a:gd name="T60" fmla="*/ 91 w 107"/>
                <a:gd name="T61" fmla="*/ 69 h 107"/>
                <a:gd name="T62" fmla="*/ 91 w 107"/>
                <a:gd name="T63" fmla="*/ 69 h 107"/>
                <a:gd name="T64" fmla="*/ 107 w 107"/>
                <a:gd name="T65" fmla="*/ 5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4"/>
                  </a:moveTo>
                  <a:cubicBezTo>
                    <a:pt x="107" y="45"/>
                    <a:pt x="99" y="38"/>
                    <a:pt x="91" y="38"/>
                  </a:cubicBezTo>
                  <a:cubicBezTo>
                    <a:pt x="91" y="38"/>
                    <a:pt x="91" y="38"/>
                    <a:pt x="91" y="38"/>
                  </a:cubicBezTo>
                  <a:cubicBezTo>
                    <a:pt x="84" y="38"/>
                    <a:pt x="79" y="42"/>
                    <a:pt x="76" y="48"/>
                  </a:cubicBezTo>
                  <a:cubicBezTo>
                    <a:pt x="59" y="48"/>
                    <a:pt x="59" y="48"/>
                    <a:pt x="59" y="48"/>
                  </a:cubicBezTo>
                  <a:cubicBezTo>
                    <a:pt x="59" y="31"/>
                    <a:pt x="59" y="31"/>
                    <a:pt x="59" y="31"/>
                  </a:cubicBezTo>
                  <a:cubicBezTo>
                    <a:pt x="65" y="28"/>
                    <a:pt x="69" y="23"/>
                    <a:pt x="69" y="16"/>
                  </a:cubicBezTo>
                  <a:cubicBezTo>
                    <a:pt x="69" y="16"/>
                    <a:pt x="69" y="16"/>
                    <a:pt x="69" y="16"/>
                  </a:cubicBezTo>
                  <a:cubicBezTo>
                    <a:pt x="69" y="8"/>
                    <a:pt x="62" y="0"/>
                    <a:pt x="53" y="0"/>
                  </a:cubicBezTo>
                  <a:cubicBezTo>
                    <a:pt x="45" y="0"/>
                    <a:pt x="38" y="8"/>
                    <a:pt x="38" y="16"/>
                  </a:cubicBezTo>
                  <a:cubicBezTo>
                    <a:pt x="38" y="16"/>
                    <a:pt x="38" y="16"/>
                    <a:pt x="38" y="16"/>
                  </a:cubicBezTo>
                  <a:cubicBezTo>
                    <a:pt x="38" y="23"/>
                    <a:pt x="42" y="28"/>
                    <a:pt x="47" y="31"/>
                  </a:cubicBezTo>
                  <a:cubicBezTo>
                    <a:pt x="47" y="48"/>
                    <a:pt x="47" y="48"/>
                    <a:pt x="47" y="48"/>
                  </a:cubicBezTo>
                  <a:cubicBezTo>
                    <a:pt x="31" y="48"/>
                    <a:pt x="31" y="48"/>
                    <a:pt x="31" y="48"/>
                  </a:cubicBezTo>
                  <a:cubicBezTo>
                    <a:pt x="28" y="42"/>
                    <a:pt x="23" y="38"/>
                    <a:pt x="16" y="38"/>
                  </a:cubicBezTo>
                  <a:cubicBezTo>
                    <a:pt x="16" y="38"/>
                    <a:pt x="16" y="38"/>
                    <a:pt x="16" y="38"/>
                  </a:cubicBezTo>
                  <a:cubicBezTo>
                    <a:pt x="7" y="38"/>
                    <a:pt x="0" y="45"/>
                    <a:pt x="0" y="54"/>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9" y="65"/>
                    <a:pt x="84" y="69"/>
                    <a:pt x="91" y="69"/>
                  </a:cubicBezTo>
                  <a:cubicBezTo>
                    <a:pt x="91" y="69"/>
                    <a:pt x="91" y="69"/>
                    <a:pt x="91" y="69"/>
                  </a:cubicBezTo>
                  <a:cubicBezTo>
                    <a:pt x="99" y="69"/>
                    <a:pt x="107" y="62"/>
                    <a:pt x="10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Freeform 252"/>
            <p:cNvSpPr>
              <a:spLocks/>
            </p:cNvSpPr>
            <p:nvPr/>
          </p:nvSpPr>
          <p:spPr bwMode="auto">
            <a:xfrm>
              <a:off x="9299575" y="2408238"/>
              <a:ext cx="85725" cy="87313"/>
            </a:xfrm>
            <a:custGeom>
              <a:avLst/>
              <a:gdLst>
                <a:gd name="T0" fmla="*/ 106 w 106"/>
                <a:gd name="T1" fmla="*/ 53 h 107"/>
                <a:gd name="T2" fmla="*/ 90 w 106"/>
                <a:gd name="T3" fmla="*/ 38 h 107"/>
                <a:gd name="T4" fmla="*/ 90 w 106"/>
                <a:gd name="T5" fmla="*/ 38 h 107"/>
                <a:gd name="T6" fmla="*/ 76 w 106"/>
                <a:gd name="T7" fmla="*/ 47 h 107"/>
                <a:gd name="T8" fmla="*/ 59 w 106"/>
                <a:gd name="T9" fmla="*/ 47 h 107"/>
                <a:gd name="T10" fmla="*/ 59 w 106"/>
                <a:gd name="T11" fmla="*/ 31 h 107"/>
                <a:gd name="T12" fmla="*/ 69 w 106"/>
                <a:gd name="T13" fmla="*/ 16 h 107"/>
                <a:gd name="T14" fmla="*/ 69 w 106"/>
                <a:gd name="T15" fmla="*/ 16 h 107"/>
                <a:gd name="T16" fmla="*/ 53 w 106"/>
                <a:gd name="T17" fmla="*/ 0 h 107"/>
                <a:gd name="T18" fmla="*/ 37 w 106"/>
                <a:gd name="T19" fmla="*/ 16 h 107"/>
                <a:gd name="T20" fmla="*/ 37 w 106"/>
                <a:gd name="T21" fmla="*/ 16 h 107"/>
                <a:gd name="T22" fmla="*/ 47 w 106"/>
                <a:gd name="T23" fmla="*/ 31 h 107"/>
                <a:gd name="T24" fmla="*/ 47 w 106"/>
                <a:gd name="T25" fmla="*/ 47 h 107"/>
                <a:gd name="T26" fmla="*/ 30 w 106"/>
                <a:gd name="T27" fmla="*/ 47 h 107"/>
                <a:gd name="T28" fmla="*/ 15 w 106"/>
                <a:gd name="T29" fmla="*/ 38 h 107"/>
                <a:gd name="T30" fmla="*/ 15 w 106"/>
                <a:gd name="T31" fmla="*/ 38 h 107"/>
                <a:gd name="T32" fmla="*/ 0 w 106"/>
                <a:gd name="T33" fmla="*/ 53 h 107"/>
                <a:gd name="T34" fmla="*/ 15 w 106"/>
                <a:gd name="T35" fmla="*/ 69 h 107"/>
                <a:gd name="T36" fmla="*/ 15 w 106"/>
                <a:gd name="T37" fmla="*/ 69 h 107"/>
                <a:gd name="T38" fmla="*/ 30 w 106"/>
                <a:gd name="T39" fmla="*/ 60 h 107"/>
                <a:gd name="T40" fmla="*/ 47 w 106"/>
                <a:gd name="T41" fmla="*/ 60 h 107"/>
                <a:gd name="T42" fmla="*/ 47 w 106"/>
                <a:gd name="T43" fmla="*/ 76 h 107"/>
                <a:gd name="T44" fmla="*/ 37 w 106"/>
                <a:gd name="T45" fmla="*/ 91 h 107"/>
                <a:gd name="T46" fmla="*/ 37 w 106"/>
                <a:gd name="T47" fmla="*/ 91 h 107"/>
                <a:gd name="T48" fmla="*/ 53 w 106"/>
                <a:gd name="T49" fmla="*/ 107 h 107"/>
                <a:gd name="T50" fmla="*/ 69 w 106"/>
                <a:gd name="T51" fmla="*/ 91 h 107"/>
                <a:gd name="T52" fmla="*/ 69 w 106"/>
                <a:gd name="T53" fmla="*/ 91 h 107"/>
                <a:gd name="T54" fmla="*/ 59 w 106"/>
                <a:gd name="T55" fmla="*/ 76 h 107"/>
                <a:gd name="T56" fmla="*/ 59 w 106"/>
                <a:gd name="T57" fmla="*/ 60 h 107"/>
                <a:gd name="T58" fmla="*/ 76 w 106"/>
                <a:gd name="T59" fmla="*/ 60 h 107"/>
                <a:gd name="T60" fmla="*/ 90 w 106"/>
                <a:gd name="T61" fmla="*/ 69 h 107"/>
                <a:gd name="T62" fmla="*/ 90 w 106"/>
                <a:gd name="T63" fmla="*/ 69 h 107"/>
                <a:gd name="T64" fmla="*/ 106 w 106"/>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107">
                  <a:moveTo>
                    <a:pt x="106" y="53"/>
                  </a:moveTo>
                  <a:cubicBezTo>
                    <a:pt x="106" y="45"/>
                    <a:pt x="99" y="38"/>
                    <a:pt x="90" y="38"/>
                  </a:cubicBezTo>
                  <a:cubicBezTo>
                    <a:pt x="90" y="38"/>
                    <a:pt x="90" y="38"/>
                    <a:pt x="90" y="38"/>
                  </a:cubicBezTo>
                  <a:cubicBezTo>
                    <a:pt x="84" y="38"/>
                    <a:pt x="78"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4" y="0"/>
                    <a:pt x="37" y="7"/>
                    <a:pt x="37" y="16"/>
                  </a:cubicBezTo>
                  <a:cubicBezTo>
                    <a:pt x="37" y="16"/>
                    <a:pt x="37" y="16"/>
                    <a:pt x="37" y="16"/>
                  </a:cubicBezTo>
                  <a:cubicBezTo>
                    <a:pt x="37" y="23"/>
                    <a:pt x="41" y="28"/>
                    <a:pt x="47" y="31"/>
                  </a:cubicBezTo>
                  <a:cubicBezTo>
                    <a:pt x="47" y="47"/>
                    <a:pt x="47" y="47"/>
                    <a:pt x="47" y="47"/>
                  </a:cubicBezTo>
                  <a:cubicBezTo>
                    <a:pt x="30" y="47"/>
                    <a:pt x="30" y="47"/>
                    <a:pt x="30" y="47"/>
                  </a:cubicBezTo>
                  <a:cubicBezTo>
                    <a:pt x="28" y="42"/>
                    <a:pt x="22" y="38"/>
                    <a:pt x="15" y="38"/>
                  </a:cubicBezTo>
                  <a:cubicBezTo>
                    <a:pt x="15" y="38"/>
                    <a:pt x="15" y="38"/>
                    <a:pt x="15" y="38"/>
                  </a:cubicBezTo>
                  <a:cubicBezTo>
                    <a:pt x="7" y="38"/>
                    <a:pt x="0" y="45"/>
                    <a:pt x="0" y="53"/>
                  </a:cubicBezTo>
                  <a:cubicBezTo>
                    <a:pt x="0" y="62"/>
                    <a:pt x="7" y="69"/>
                    <a:pt x="15" y="69"/>
                  </a:cubicBezTo>
                  <a:cubicBezTo>
                    <a:pt x="15" y="69"/>
                    <a:pt x="15" y="69"/>
                    <a:pt x="15" y="69"/>
                  </a:cubicBezTo>
                  <a:cubicBezTo>
                    <a:pt x="22" y="69"/>
                    <a:pt x="28" y="65"/>
                    <a:pt x="30" y="60"/>
                  </a:cubicBezTo>
                  <a:cubicBezTo>
                    <a:pt x="47" y="60"/>
                    <a:pt x="47" y="60"/>
                    <a:pt x="47" y="60"/>
                  </a:cubicBezTo>
                  <a:cubicBezTo>
                    <a:pt x="47" y="76"/>
                    <a:pt x="47" y="76"/>
                    <a:pt x="47" y="76"/>
                  </a:cubicBezTo>
                  <a:cubicBezTo>
                    <a:pt x="41" y="79"/>
                    <a:pt x="37" y="84"/>
                    <a:pt x="37" y="91"/>
                  </a:cubicBezTo>
                  <a:cubicBezTo>
                    <a:pt x="37" y="91"/>
                    <a:pt x="37" y="91"/>
                    <a:pt x="37" y="91"/>
                  </a:cubicBezTo>
                  <a:cubicBezTo>
                    <a:pt x="37" y="100"/>
                    <a:pt x="44"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8" y="65"/>
                    <a:pt x="84" y="69"/>
                    <a:pt x="90" y="69"/>
                  </a:cubicBezTo>
                  <a:cubicBezTo>
                    <a:pt x="90" y="69"/>
                    <a:pt x="90" y="69"/>
                    <a:pt x="90" y="69"/>
                  </a:cubicBezTo>
                  <a:cubicBezTo>
                    <a:pt x="99" y="69"/>
                    <a:pt x="106" y="62"/>
                    <a:pt x="106"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Freeform 253"/>
            <p:cNvSpPr>
              <a:spLocks/>
            </p:cNvSpPr>
            <p:nvPr/>
          </p:nvSpPr>
          <p:spPr bwMode="auto">
            <a:xfrm>
              <a:off x="9467850" y="2408238"/>
              <a:ext cx="85725" cy="87313"/>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70 w 107"/>
                <a:gd name="T13" fmla="*/ 16 h 107"/>
                <a:gd name="T14" fmla="*/ 70 w 107"/>
                <a:gd name="T15" fmla="*/ 16 h 107"/>
                <a:gd name="T16" fmla="*/ 54 w 107"/>
                <a:gd name="T17" fmla="*/ 0 h 107"/>
                <a:gd name="T18" fmla="*/ 38 w 107"/>
                <a:gd name="T19" fmla="*/ 16 h 107"/>
                <a:gd name="T20" fmla="*/ 38 w 107"/>
                <a:gd name="T21" fmla="*/ 16 h 107"/>
                <a:gd name="T22" fmla="*/ 48 w 107"/>
                <a:gd name="T23" fmla="*/ 31 h 107"/>
                <a:gd name="T24" fmla="*/ 48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60 h 107"/>
                <a:gd name="T40" fmla="*/ 48 w 107"/>
                <a:gd name="T41" fmla="*/ 60 h 107"/>
                <a:gd name="T42" fmla="*/ 48 w 107"/>
                <a:gd name="T43" fmla="*/ 76 h 107"/>
                <a:gd name="T44" fmla="*/ 38 w 107"/>
                <a:gd name="T45" fmla="*/ 91 h 107"/>
                <a:gd name="T46" fmla="*/ 38 w 107"/>
                <a:gd name="T47" fmla="*/ 91 h 107"/>
                <a:gd name="T48" fmla="*/ 54 w 107"/>
                <a:gd name="T49" fmla="*/ 107 h 107"/>
                <a:gd name="T50" fmla="*/ 70 w 107"/>
                <a:gd name="T51" fmla="*/ 91 h 107"/>
                <a:gd name="T52" fmla="*/ 70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5" y="38"/>
                    <a:pt x="79" y="42"/>
                    <a:pt x="76" y="47"/>
                  </a:cubicBezTo>
                  <a:cubicBezTo>
                    <a:pt x="60" y="47"/>
                    <a:pt x="60" y="47"/>
                    <a:pt x="60" y="47"/>
                  </a:cubicBezTo>
                  <a:cubicBezTo>
                    <a:pt x="60" y="31"/>
                    <a:pt x="60" y="31"/>
                    <a:pt x="60" y="31"/>
                  </a:cubicBezTo>
                  <a:cubicBezTo>
                    <a:pt x="66" y="28"/>
                    <a:pt x="70" y="23"/>
                    <a:pt x="70" y="16"/>
                  </a:cubicBezTo>
                  <a:cubicBezTo>
                    <a:pt x="70" y="16"/>
                    <a:pt x="70" y="16"/>
                    <a:pt x="70" y="16"/>
                  </a:cubicBezTo>
                  <a:cubicBezTo>
                    <a:pt x="70" y="7"/>
                    <a:pt x="62" y="0"/>
                    <a:pt x="54" y="0"/>
                  </a:cubicBezTo>
                  <a:cubicBezTo>
                    <a:pt x="45" y="0"/>
                    <a:pt x="38" y="7"/>
                    <a:pt x="38" y="16"/>
                  </a:cubicBezTo>
                  <a:cubicBezTo>
                    <a:pt x="38" y="16"/>
                    <a:pt x="38" y="16"/>
                    <a:pt x="38" y="16"/>
                  </a:cubicBezTo>
                  <a:cubicBezTo>
                    <a:pt x="38" y="23"/>
                    <a:pt x="42" y="28"/>
                    <a:pt x="48" y="31"/>
                  </a:cubicBezTo>
                  <a:cubicBezTo>
                    <a:pt x="48" y="47"/>
                    <a:pt x="48" y="47"/>
                    <a:pt x="48" y="47"/>
                  </a:cubicBezTo>
                  <a:cubicBezTo>
                    <a:pt x="31" y="47"/>
                    <a:pt x="31" y="47"/>
                    <a:pt x="31" y="47"/>
                  </a:cubicBezTo>
                  <a:cubicBezTo>
                    <a:pt x="29" y="42"/>
                    <a:pt x="23" y="38"/>
                    <a:pt x="16" y="38"/>
                  </a:cubicBezTo>
                  <a:cubicBezTo>
                    <a:pt x="16" y="38"/>
                    <a:pt x="16" y="38"/>
                    <a:pt x="16" y="38"/>
                  </a:cubicBezTo>
                  <a:cubicBezTo>
                    <a:pt x="8" y="38"/>
                    <a:pt x="0" y="45"/>
                    <a:pt x="0" y="53"/>
                  </a:cubicBezTo>
                  <a:cubicBezTo>
                    <a:pt x="0" y="62"/>
                    <a:pt x="8" y="69"/>
                    <a:pt x="16" y="69"/>
                  </a:cubicBezTo>
                  <a:cubicBezTo>
                    <a:pt x="16" y="69"/>
                    <a:pt x="16" y="69"/>
                    <a:pt x="16" y="69"/>
                  </a:cubicBezTo>
                  <a:cubicBezTo>
                    <a:pt x="23" y="69"/>
                    <a:pt x="29" y="65"/>
                    <a:pt x="31" y="60"/>
                  </a:cubicBezTo>
                  <a:cubicBezTo>
                    <a:pt x="48" y="60"/>
                    <a:pt x="48" y="60"/>
                    <a:pt x="48" y="60"/>
                  </a:cubicBezTo>
                  <a:cubicBezTo>
                    <a:pt x="48" y="76"/>
                    <a:pt x="48" y="76"/>
                    <a:pt x="48" y="76"/>
                  </a:cubicBezTo>
                  <a:cubicBezTo>
                    <a:pt x="42" y="79"/>
                    <a:pt x="38" y="84"/>
                    <a:pt x="38" y="91"/>
                  </a:cubicBezTo>
                  <a:cubicBezTo>
                    <a:pt x="38" y="91"/>
                    <a:pt x="38" y="91"/>
                    <a:pt x="38" y="91"/>
                  </a:cubicBezTo>
                  <a:cubicBezTo>
                    <a:pt x="38" y="100"/>
                    <a:pt x="45" y="107"/>
                    <a:pt x="54" y="107"/>
                  </a:cubicBezTo>
                  <a:cubicBezTo>
                    <a:pt x="62" y="107"/>
                    <a:pt x="70" y="100"/>
                    <a:pt x="70" y="91"/>
                  </a:cubicBezTo>
                  <a:cubicBezTo>
                    <a:pt x="70" y="91"/>
                    <a:pt x="70" y="91"/>
                    <a:pt x="70" y="91"/>
                  </a:cubicBezTo>
                  <a:cubicBezTo>
                    <a:pt x="70" y="84"/>
                    <a:pt x="66" y="79"/>
                    <a:pt x="60" y="76"/>
                  </a:cubicBezTo>
                  <a:cubicBezTo>
                    <a:pt x="60" y="60"/>
                    <a:pt x="60" y="60"/>
                    <a:pt x="60" y="60"/>
                  </a:cubicBezTo>
                  <a:cubicBezTo>
                    <a:pt x="76" y="60"/>
                    <a:pt x="76" y="60"/>
                    <a:pt x="76" y="60"/>
                  </a:cubicBezTo>
                  <a:cubicBezTo>
                    <a:pt x="79" y="65"/>
                    <a:pt x="85"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Freeform 254"/>
            <p:cNvSpPr>
              <a:spLocks/>
            </p:cNvSpPr>
            <p:nvPr/>
          </p:nvSpPr>
          <p:spPr bwMode="auto">
            <a:xfrm>
              <a:off x="9636125" y="2408238"/>
              <a:ext cx="87313" cy="87313"/>
            </a:xfrm>
            <a:custGeom>
              <a:avLst/>
              <a:gdLst>
                <a:gd name="T0" fmla="*/ 107 w 107"/>
                <a:gd name="T1" fmla="*/ 53 h 107"/>
                <a:gd name="T2" fmla="*/ 91 w 107"/>
                <a:gd name="T3" fmla="*/ 38 h 107"/>
                <a:gd name="T4" fmla="*/ 91 w 107"/>
                <a:gd name="T5" fmla="*/ 38 h 107"/>
                <a:gd name="T6" fmla="*/ 76 w 107"/>
                <a:gd name="T7" fmla="*/ 47 h 107"/>
                <a:gd name="T8" fmla="*/ 60 w 107"/>
                <a:gd name="T9" fmla="*/ 47 h 107"/>
                <a:gd name="T10" fmla="*/ 60 w 107"/>
                <a:gd name="T11" fmla="*/ 31 h 107"/>
                <a:gd name="T12" fmla="*/ 69 w 107"/>
                <a:gd name="T13" fmla="*/ 16 h 107"/>
                <a:gd name="T14" fmla="*/ 69 w 107"/>
                <a:gd name="T15" fmla="*/ 16 h 107"/>
                <a:gd name="T16" fmla="*/ 54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4 w 107"/>
                <a:gd name="T49" fmla="*/ 107 h 107"/>
                <a:gd name="T50" fmla="*/ 69 w 107"/>
                <a:gd name="T51" fmla="*/ 91 h 107"/>
                <a:gd name="T52" fmla="*/ 69 w 107"/>
                <a:gd name="T53" fmla="*/ 91 h 107"/>
                <a:gd name="T54" fmla="*/ 60 w 107"/>
                <a:gd name="T55" fmla="*/ 76 h 107"/>
                <a:gd name="T56" fmla="*/ 60 w 107"/>
                <a:gd name="T57" fmla="*/ 60 h 107"/>
                <a:gd name="T58" fmla="*/ 76 w 107"/>
                <a:gd name="T59" fmla="*/ 60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100" y="38"/>
                    <a:pt x="91" y="38"/>
                  </a:cubicBezTo>
                  <a:cubicBezTo>
                    <a:pt x="91" y="38"/>
                    <a:pt x="91" y="38"/>
                    <a:pt x="91" y="38"/>
                  </a:cubicBezTo>
                  <a:cubicBezTo>
                    <a:pt x="84" y="38"/>
                    <a:pt x="79" y="42"/>
                    <a:pt x="76" y="47"/>
                  </a:cubicBezTo>
                  <a:cubicBezTo>
                    <a:pt x="60" y="47"/>
                    <a:pt x="60" y="47"/>
                    <a:pt x="60" y="47"/>
                  </a:cubicBezTo>
                  <a:cubicBezTo>
                    <a:pt x="60" y="31"/>
                    <a:pt x="60" y="31"/>
                    <a:pt x="60" y="31"/>
                  </a:cubicBezTo>
                  <a:cubicBezTo>
                    <a:pt x="65" y="28"/>
                    <a:pt x="69" y="23"/>
                    <a:pt x="69" y="16"/>
                  </a:cubicBezTo>
                  <a:cubicBezTo>
                    <a:pt x="69" y="16"/>
                    <a:pt x="69" y="16"/>
                    <a:pt x="69" y="16"/>
                  </a:cubicBezTo>
                  <a:cubicBezTo>
                    <a:pt x="69" y="7"/>
                    <a:pt x="62" y="0"/>
                    <a:pt x="54"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4" y="107"/>
                  </a:cubicBezTo>
                  <a:cubicBezTo>
                    <a:pt x="62" y="107"/>
                    <a:pt x="69" y="100"/>
                    <a:pt x="69" y="91"/>
                  </a:cubicBezTo>
                  <a:cubicBezTo>
                    <a:pt x="69" y="91"/>
                    <a:pt x="69" y="91"/>
                    <a:pt x="69" y="91"/>
                  </a:cubicBezTo>
                  <a:cubicBezTo>
                    <a:pt x="69" y="84"/>
                    <a:pt x="65" y="79"/>
                    <a:pt x="60" y="76"/>
                  </a:cubicBezTo>
                  <a:cubicBezTo>
                    <a:pt x="60" y="60"/>
                    <a:pt x="60" y="60"/>
                    <a:pt x="60" y="60"/>
                  </a:cubicBezTo>
                  <a:cubicBezTo>
                    <a:pt x="76" y="60"/>
                    <a:pt x="76" y="60"/>
                    <a:pt x="76" y="60"/>
                  </a:cubicBezTo>
                  <a:cubicBezTo>
                    <a:pt x="79" y="65"/>
                    <a:pt x="84" y="69"/>
                    <a:pt x="91" y="69"/>
                  </a:cubicBezTo>
                  <a:cubicBezTo>
                    <a:pt x="91" y="69"/>
                    <a:pt x="91" y="69"/>
                    <a:pt x="91" y="69"/>
                  </a:cubicBezTo>
                  <a:cubicBezTo>
                    <a:pt x="100"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Freeform 255"/>
            <p:cNvSpPr>
              <a:spLocks/>
            </p:cNvSpPr>
            <p:nvPr/>
          </p:nvSpPr>
          <p:spPr bwMode="auto">
            <a:xfrm>
              <a:off x="9804400" y="2408238"/>
              <a:ext cx="87313" cy="87313"/>
            </a:xfrm>
            <a:custGeom>
              <a:avLst/>
              <a:gdLst>
                <a:gd name="T0" fmla="*/ 107 w 107"/>
                <a:gd name="T1" fmla="*/ 53 h 107"/>
                <a:gd name="T2" fmla="*/ 91 w 107"/>
                <a:gd name="T3" fmla="*/ 38 h 107"/>
                <a:gd name="T4" fmla="*/ 91 w 107"/>
                <a:gd name="T5" fmla="*/ 38 h 107"/>
                <a:gd name="T6" fmla="*/ 76 w 107"/>
                <a:gd name="T7" fmla="*/ 47 h 107"/>
                <a:gd name="T8" fmla="*/ 59 w 107"/>
                <a:gd name="T9" fmla="*/ 47 h 107"/>
                <a:gd name="T10" fmla="*/ 59 w 107"/>
                <a:gd name="T11" fmla="*/ 31 h 107"/>
                <a:gd name="T12" fmla="*/ 69 w 107"/>
                <a:gd name="T13" fmla="*/ 16 h 107"/>
                <a:gd name="T14" fmla="*/ 69 w 107"/>
                <a:gd name="T15" fmla="*/ 16 h 107"/>
                <a:gd name="T16" fmla="*/ 53 w 107"/>
                <a:gd name="T17" fmla="*/ 0 h 107"/>
                <a:gd name="T18" fmla="*/ 38 w 107"/>
                <a:gd name="T19" fmla="*/ 16 h 107"/>
                <a:gd name="T20" fmla="*/ 38 w 107"/>
                <a:gd name="T21" fmla="*/ 16 h 107"/>
                <a:gd name="T22" fmla="*/ 47 w 107"/>
                <a:gd name="T23" fmla="*/ 31 h 107"/>
                <a:gd name="T24" fmla="*/ 47 w 107"/>
                <a:gd name="T25" fmla="*/ 47 h 107"/>
                <a:gd name="T26" fmla="*/ 31 w 107"/>
                <a:gd name="T27" fmla="*/ 47 h 107"/>
                <a:gd name="T28" fmla="*/ 16 w 107"/>
                <a:gd name="T29" fmla="*/ 38 h 107"/>
                <a:gd name="T30" fmla="*/ 16 w 107"/>
                <a:gd name="T31" fmla="*/ 38 h 107"/>
                <a:gd name="T32" fmla="*/ 0 w 107"/>
                <a:gd name="T33" fmla="*/ 53 h 107"/>
                <a:gd name="T34" fmla="*/ 16 w 107"/>
                <a:gd name="T35" fmla="*/ 69 h 107"/>
                <a:gd name="T36" fmla="*/ 16 w 107"/>
                <a:gd name="T37" fmla="*/ 69 h 107"/>
                <a:gd name="T38" fmla="*/ 31 w 107"/>
                <a:gd name="T39" fmla="*/ 60 h 107"/>
                <a:gd name="T40" fmla="*/ 47 w 107"/>
                <a:gd name="T41" fmla="*/ 60 h 107"/>
                <a:gd name="T42" fmla="*/ 47 w 107"/>
                <a:gd name="T43" fmla="*/ 76 h 107"/>
                <a:gd name="T44" fmla="*/ 38 w 107"/>
                <a:gd name="T45" fmla="*/ 91 h 107"/>
                <a:gd name="T46" fmla="*/ 38 w 107"/>
                <a:gd name="T47" fmla="*/ 91 h 107"/>
                <a:gd name="T48" fmla="*/ 53 w 107"/>
                <a:gd name="T49" fmla="*/ 107 h 107"/>
                <a:gd name="T50" fmla="*/ 69 w 107"/>
                <a:gd name="T51" fmla="*/ 91 h 107"/>
                <a:gd name="T52" fmla="*/ 69 w 107"/>
                <a:gd name="T53" fmla="*/ 91 h 107"/>
                <a:gd name="T54" fmla="*/ 59 w 107"/>
                <a:gd name="T55" fmla="*/ 76 h 107"/>
                <a:gd name="T56" fmla="*/ 59 w 107"/>
                <a:gd name="T57" fmla="*/ 60 h 107"/>
                <a:gd name="T58" fmla="*/ 76 w 107"/>
                <a:gd name="T59" fmla="*/ 60 h 107"/>
                <a:gd name="T60" fmla="*/ 91 w 107"/>
                <a:gd name="T61" fmla="*/ 69 h 107"/>
                <a:gd name="T62" fmla="*/ 91 w 107"/>
                <a:gd name="T63" fmla="*/ 69 h 107"/>
                <a:gd name="T64" fmla="*/ 107 w 107"/>
                <a:gd name="T65" fmla="*/ 5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7">
                  <a:moveTo>
                    <a:pt x="107" y="53"/>
                  </a:moveTo>
                  <a:cubicBezTo>
                    <a:pt x="107" y="45"/>
                    <a:pt x="99" y="38"/>
                    <a:pt x="91" y="38"/>
                  </a:cubicBezTo>
                  <a:cubicBezTo>
                    <a:pt x="91" y="38"/>
                    <a:pt x="91" y="38"/>
                    <a:pt x="91" y="38"/>
                  </a:cubicBezTo>
                  <a:cubicBezTo>
                    <a:pt x="84" y="38"/>
                    <a:pt x="79" y="42"/>
                    <a:pt x="76" y="47"/>
                  </a:cubicBezTo>
                  <a:cubicBezTo>
                    <a:pt x="59" y="47"/>
                    <a:pt x="59" y="47"/>
                    <a:pt x="59" y="47"/>
                  </a:cubicBezTo>
                  <a:cubicBezTo>
                    <a:pt x="59" y="31"/>
                    <a:pt x="59" y="31"/>
                    <a:pt x="59" y="31"/>
                  </a:cubicBezTo>
                  <a:cubicBezTo>
                    <a:pt x="65" y="28"/>
                    <a:pt x="69" y="23"/>
                    <a:pt x="69" y="16"/>
                  </a:cubicBezTo>
                  <a:cubicBezTo>
                    <a:pt x="69" y="16"/>
                    <a:pt x="69" y="16"/>
                    <a:pt x="69" y="16"/>
                  </a:cubicBezTo>
                  <a:cubicBezTo>
                    <a:pt x="69" y="7"/>
                    <a:pt x="62" y="0"/>
                    <a:pt x="53" y="0"/>
                  </a:cubicBezTo>
                  <a:cubicBezTo>
                    <a:pt x="45" y="0"/>
                    <a:pt x="38" y="7"/>
                    <a:pt x="38" y="16"/>
                  </a:cubicBezTo>
                  <a:cubicBezTo>
                    <a:pt x="38" y="16"/>
                    <a:pt x="38" y="16"/>
                    <a:pt x="38" y="16"/>
                  </a:cubicBezTo>
                  <a:cubicBezTo>
                    <a:pt x="38" y="23"/>
                    <a:pt x="42" y="28"/>
                    <a:pt x="47" y="31"/>
                  </a:cubicBezTo>
                  <a:cubicBezTo>
                    <a:pt x="47" y="47"/>
                    <a:pt x="47" y="47"/>
                    <a:pt x="47" y="47"/>
                  </a:cubicBezTo>
                  <a:cubicBezTo>
                    <a:pt x="31" y="47"/>
                    <a:pt x="31" y="47"/>
                    <a:pt x="31" y="47"/>
                  </a:cubicBezTo>
                  <a:cubicBezTo>
                    <a:pt x="28" y="42"/>
                    <a:pt x="23" y="38"/>
                    <a:pt x="16" y="38"/>
                  </a:cubicBezTo>
                  <a:cubicBezTo>
                    <a:pt x="16" y="38"/>
                    <a:pt x="16" y="38"/>
                    <a:pt x="16" y="38"/>
                  </a:cubicBezTo>
                  <a:cubicBezTo>
                    <a:pt x="7" y="38"/>
                    <a:pt x="0" y="45"/>
                    <a:pt x="0" y="53"/>
                  </a:cubicBezTo>
                  <a:cubicBezTo>
                    <a:pt x="0" y="62"/>
                    <a:pt x="7" y="69"/>
                    <a:pt x="16" y="69"/>
                  </a:cubicBezTo>
                  <a:cubicBezTo>
                    <a:pt x="16" y="69"/>
                    <a:pt x="16" y="69"/>
                    <a:pt x="16" y="69"/>
                  </a:cubicBezTo>
                  <a:cubicBezTo>
                    <a:pt x="23" y="69"/>
                    <a:pt x="28" y="65"/>
                    <a:pt x="31" y="60"/>
                  </a:cubicBezTo>
                  <a:cubicBezTo>
                    <a:pt x="47" y="60"/>
                    <a:pt x="47" y="60"/>
                    <a:pt x="47" y="60"/>
                  </a:cubicBezTo>
                  <a:cubicBezTo>
                    <a:pt x="47" y="76"/>
                    <a:pt x="47" y="76"/>
                    <a:pt x="47" y="76"/>
                  </a:cubicBezTo>
                  <a:cubicBezTo>
                    <a:pt x="42" y="79"/>
                    <a:pt x="38" y="84"/>
                    <a:pt x="38" y="91"/>
                  </a:cubicBezTo>
                  <a:cubicBezTo>
                    <a:pt x="38" y="91"/>
                    <a:pt x="38" y="91"/>
                    <a:pt x="38" y="91"/>
                  </a:cubicBezTo>
                  <a:cubicBezTo>
                    <a:pt x="38" y="100"/>
                    <a:pt x="45" y="107"/>
                    <a:pt x="53" y="107"/>
                  </a:cubicBezTo>
                  <a:cubicBezTo>
                    <a:pt x="62" y="107"/>
                    <a:pt x="69" y="100"/>
                    <a:pt x="69" y="91"/>
                  </a:cubicBezTo>
                  <a:cubicBezTo>
                    <a:pt x="69" y="91"/>
                    <a:pt x="69" y="91"/>
                    <a:pt x="69" y="91"/>
                  </a:cubicBezTo>
                  <a:cubicBezTo>
                    <a:pt x="69" y="84"/>
                    <a:pt x="65" y="79"/>
                    <a:pt x="59" y="76"/>
                  </a:cubicBezTo>
                  <a:cubicBezTo>
                    <a:pt x="59" y="60"/>
                    <a:pt x="59" y="60"/>
                    <a:pt x="59" y="60"/>
                  </a:cubicBezTo>
                  <a:cubicBezTo>
                    <a:pt x="76" y="60"/>
                    <a:pt x="76" y="60"/>
                    <a:pt x="76" y="60"/>
                  </a:cubicBezTo>
                  <a:cubicBezTo>
                    <a:pt x="79" y="65"/>
                    <a:pt x="84" y="69"/>
                    <a:pt x="91" y="69"/>
                  </a:cubicBezTo>
                  <a:cubicBezTo>
                    <a:pt x="91" y="69"/>
                    <a:pt x="91" y="69"/>
                    <a:pt x="91" y="69"/>
                  </a:cubicBezTo>
                  <a:cubicBezTo>
                    <a:pt x="99" y="69"/>
                    <a:pt x="107" y="62"/>
                    <a:pt x="107"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 name="Footer Placeholder 2"/>
          <p:cNvSpPr>
            <a:spLocks noGrp="1"/>
          </p:cNvSpPr>
          <p:nvPr>
            <p:ph type="ftr" sz="quarter" idx="17"/>
          </p:nvPr>
        </p:nvSpPr>
        <p:spPr>
          <a:xfrm>
            <a:off x="3051175" y="0"/>
            <a:ext cx="6096000" cy="457739"/>
          </a:xfrm>
        </p:spPr>
        <p:txBody>
          <a:bodyPr/>
          <a:lstStyle/>
          <a:p>
            <a:r>
              <a:rPr lang="en-GB" smtClean="0"/>
              <a:t>Insert document classification (edit via 'Header &amp; Footer')</a:t>
            </a:r>
            <a:endParaRPr lang="en-GB" dirty="0"/>
          </a:p>
        </p:txBody>
      </p:sp>
    </p:spTree>
    <p:extLst>
      <p:ext uri="{BB962C8B-B14F-4D97-AF65-F5344CB8AC3E}">
        <p14:creationId xmlns:p14="http://schemas.microsoft.com/office/powerpoint/2010/main" val="353996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Wide Cover 1">
    <p:spTree>
      <p:nvGrpSpPr>
        <p:cNvPr id="1" name=""/>
        <p:cNvGrpSpPr/>
        <p:nvPr/>
      </p:nvGrpSpPr>
      <p:grpSpPr>
        <a:xfrm>
          <a:off x="0" y="0"/>
          <a:ext cx="0" cy="0"/>
          <a:chOff x="0" y="0"/>
          <a:chExt cx="0" cy="0"/>
        </a:xfrm>
      </p:grpSpPr>
      <p:sp>
        <p:nvSpPr>
          <p:cNvPr id="14" name="Rectangle 13"/>
          <p:cNvSpPr/>
          <p:nvPr userDrawn="1"/>
        </p:nvSpPr>
        <p:spPr>
          <a:xfrm>
            <a:off x="6857735" y="5487988"/>
            <a:ext cx="5335853" cy="137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p:ph type="body" sz="quarter" idx="13" hasCustomPrompt="1"/>
          </p:nvPr>
        </p:nvSpPr>
        <p:spPr>
          <a:xfrm>
            <a:off x="457200" y="5487988"/>
            <a:ext cx="5634678"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13" name="Rectangle 12"/>
          <p:cNvSpPr/>
          <p:nvPr userDrawn="1"/>
        </p:nvSpPr>
        <p:spPr>
          <a:xfrm>
            <a:off x="6858000" y="1371600"/>
            <a:ext cx="5334000" cy="411638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6097588" y="1371600"/>
            <a:ext cx="763587" cy="4116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icture Placeholder 276"/>
          <p:cNvSpPr>
            <a:spLocks noGrp="1"/>
          </p:cNvSpPr>
          <p:nvPr>
            <p:ph type="pic" sz="quarter" idx="10"/>
          </p:nvPr>
        </p:nvSpPr>
        <p:spPr>
          <a:xfrm>
            <a:off x="6858000" y="1371600"/>
            <a:ext cx="5334000" cy="4114800"/>
          </a:xfrm>
          <a:prstGeom prst="rect">
            <a:avLst/>
          </a:prstGeom>
          <a:noFill/>
        </p:spPr>
        <p:txBody>
          <a:bodyPr/>
          <a:lstStyle/>
          <a:p>
            <a:r>
              <a:rPr lang="en-US" smtClean="0"/>
              <a:t>Click icon to add picture</a:t>
            </a:r>
            <a:endParaRPr lang="en-GB" dirty="0"/>
          </a:p>
        </p:txBody>
      </p:sp>
      <p:sp>
        <p:nvSpPr>
          <p:cNvPr id="146" name="Rectangle 145"/>
          <p:cNvSpPr/>
          <p:nvPr userDrawn="1"/>
        </p:nvSpPr>
        <p:spPr>
          <a:xfrm>
            <a:off x="6096000" y="1371600"/>
            <a:ext cx="762000" cy="548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u="sng"/>
          </a:p>
        </p:txBody>
      </p:sp>
      <p:sp>
        <p:nvSpPr>
          <p:cNvPr id="17" name="Text Placeholder 2"/>
          <p:cNvSpPr>
            <a:spLocks noGrp="1"/>
          </p:cNvSpPr>
          <p:nvPr>
            <p:ph type="body" sz="quarter" idx="15" hasCustomPrompt="1"/>
          </p:nvPr>
        </p:nvSpPr>
        <p:spPr>
          <a:xfrm>
            <a:off x="457200" y="1752600"/>
            <a:ext cx="5638800" cy="3735387"/>
          </a:xfrm>
          <a:prstGeom prst="rect">
            <a:avLst/>
          </a:prstGeom>
        </p:spPr>
        <p:txBody>
          <a:bodyPr/>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139" name="Group 138"/>
          <p:cNvGrpSpPr>
            <a:grpSpLocks noChangeAspect="1"/>
          </p:cNvGrpSpPr>
          <p:nvPr userDrawn="1"/>
        </p:nvGrpSpPr>
        <p:grpSpPr>
          <a:xfrm>
            <a:off x="6913355" y="5624682"/>
            <a:ext cx="5159993" cy="1095898"/>
            <a:chOff x="2266950" y="4587875"/>
            <a:chExt cx="2384425" cy="506413"/>
          </a:xfrm>
          <a:solidFill>
            <a:srgbClr val="FFFFFF">
              <a:alpha val="25098"/>
            </a:srgbClr>
          </a:solidFill>
        </p:grpSpPr>
        <p:sp>
          <p:nvSpPr>
            <p:cNvPr id="141" name="Freeform 256"/>
            <p:cNvSpPr>
              <a:spLocks/>
            </p:cNvSpPr>
            <p:nvPr/>
          </p:nvSpPr>
          <p:spPr bwMode="auto">
            <a:xfrm>
              <a:off x="2266950" y="4587875"/>
              <a:ext cx="74613" cy="73025"/>
            </a:xfrm>
            <a:custGeom>
              <a:avLst/>
              <a:gdLst>
                <a:gd name="T0" fmla="*/ 92 w 92"/>
                <a:gd name="T1" fmla="*/ 46 h 91"/>
                <a:gd name="T2" fmla="*/ 78 w 92"/>
                <a:gd name="T3" fmla="*/ 32 h 91"/>
                <a:gd name="T4" fmla="*/ 78 w 92"/>
                <a:gd name="T5" fmla="*/ 32 h 91"/>
                <a:gd name="T6" fmla="*/ 65 w 92"/>
                <a:gd name="T7" fmla="*/ 41 h 91"/>
                <a:gd name="T8" fmla="*/ 51 w 92"/>
                <a:gd name="T9" fmla="*/ 41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1 h 91"/>
                <a:gd name="T26" fmla="*/ 26 w 92"/>
                <a:gd name="T27" fmla="*/ 41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6"/>
                    <a:pt x="65" y="41"/>
                  </a:cubicBezTo>
                  <a:cubicBezTo>
                    <a:pt x="51" y="41"/>
                    <a:pt x="51" y="41"/>
                    <a:pt x="51" y="41"/>
                  </a:cubicBezTo>
                  <a:cubicBezTo>
                    <a:pt x="51" y="26"/>
                    <a:pt x="51" y="26"/>
                    <a:pt x="51" y="26"/>
                  </a:cubicBezTo>
                  <a:cubicBezTo>
                    <a:pt x="56" y="24"/>
                    <a:pt x="60" y="19"/>
                    <a:pt x="60" y="14"/>
                  </a:cubicBezTo>
                  <a:cubicBezTo>
                    <a:pt x="60" y="14"/>
                    <a:pt x="60" y="14"/>
                    <a:pt x="60" y="14"/>
                  </a:cubicBezTo>
                  <a:cubicBezTo>
                    <a:pt x="60" y="6"/>
                    <a:pt x="53" y="0"/>
                    <a:pt x="46" y="0"/>
                  </a:cubicBezTo>
                  <a:cubicBezTo>
                    <a:pt x="39"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Freeform 257"/>
            <p:cNvSpPr>
              <a:spLocks/>
            </p:cNvSpPr>
            <p:nvPr/>
          </p:nvSpPr>
          <p:spPr bwMode="auto">
            <a:xfrm>
              <a:off x="2411413" y="4587875"/>
              <a:ext cx="74613" cy="73025"/>
            </a:xfrm>
            <a:custGeom>
              <a:avLst/>
              <a:gdLst>
                <a:gd name="T0" fmla="*/ 92 w 92"/>
                <a:gd name="T1" fmla="*/ 46 h 91"/>
                <a:gd name="T2" fmla="*/ 78 w 92"/>
                <a:gd name="T3" fmla="*/ 32 h 91"/>
                <a:gd name="T4" fmla="*/ 78 w 92"/>
                <a:gd name="T5" fmla="*/ 32 h 91"/>
                <a:gd name="T6" fmla="*/ 65 w 92"/>
                <a:gd name="T7" fmla="*/ 41 h 91"/>
                <a:gd name="T8" fmla="*/ 51 w 92"/>
                <a:gd name="T9" fmla="*/ 41 h 91"/>
                <a:gd name="T10" fmla="*/ 51 w 92"/>
                <a:gd name="T11" fmla="*/ 26 h 91"/>
                <a:gd name="T12" fmla="*/ 59 w 92"/>
                <a:gd name="T13" fmla="*/ 14 h 91"/>
                <a:gd name="T14" fmla="*/ 59 w 92"/>
                <a:gd name="T15" fmla="*/ 14 h 91"/>
                <a:gd name="T16" fmla="*/ 46 w 92"/>
                <a:gd name="T17" fmla="*/ 0 h 91"/>
                <a:gd name="T18" fmla="*/ 32 w 92"/>
                <a:gd name="T19" fmla="*/ 14 h 91"/>
                <a:gd name="T20" fmla="*/ 32 w 92"/>
                <a:gd name="T21" fmla="*/ 14 h 91"/>
                <a:gd name="T22" fmla="*/ 41 w 92"/>
                <a:gd name="T23" fmla="*/ 26 h 91"/>
                <a:gd name="T24" fmla="*/ 41 w 92"/>
                <a:gd name="T25" fmla="*/ 41 h 91"/>
                <a:gd name="T26" fmla="*/ 26 w 92"/>
                <a:gd name="T27" fmla="*/ 41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Freeform 258"/>
            <p:cNvSpPr>
              <a:spLocks/>
            </p:cNvSpPr>
            <p:nvPr/>
          </p:nvSpPr>
          <p:spPr bwMode="auto">
            <a:xfrm>
              <a:off x="2555875" y="4587875"/>
              <a:ext cx="74613"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Freeform 259"/>
            <p:cNvSpPr>
              <a:spLocks/>
            </p:cNvSpPr>
            <p:nvPr/>
          </p:nvSpPr>
          <p:spPr bwMode="auto">
            <a:xfrm>
              <a:off x="2700338" y="4587875"/>
              <a:ext cx="74613"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Freeform 260"/>
            <p:cNvSpPr>
              <a:spLocks/>
            </p:cNvSpPr>
            <p:nvPr/>
          </p:nvSpPr>
          <p:spPr bwMode="auto">
            <a:xfrm>
              <a:off x="2844800" y="4587875"/>
              <a:ext cx="74613"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0" y="26"/>
                  </a:cubicBezTo>
                  <a:cubicBezTo>
                    <a:pt x="40" y="41"/>
                    <a:pt x="40" y="41"/>
                    <a:pt x="40"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7" name="Freeform 261"/>
            <p:cNvSpPr>
              <a:spLocks/>
            </p:cNvSpPr>
            <p:nvPr/>
          </p:nvSpPr>
          <p:spPr bwMode="auto">
            <a:xfrm>
              <a:off x="2989263" y="4587875"/>
              <a:ext cx="74613"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8" name="Freeform 262"/>
            <p:cNvSpPr>
              <a:spLocks/>
            </p:cNvSpPr>
            <p:nvPr/>
          </p:nvSpPr>
          <p:spPr bwMode="auto">
            <a:xfrm>
              <a:off x="3133725" y="4587875"/>
              <a:ext cx="74613"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Freeform 263"/>
            <p:cNvSpPr>
              <a:spLocks/>
            </p:cNvSpPr>
            <p:nvPr/>
          </p:nvSpPr>
          <p:spPr bwMode="auto">
            <a:xfrm>
              <a:off x="3278188" y="4587875"/>
              <a:ext cx="74613" cy="73025"/>
            </a:xfrm>
            <a:custGeom>
              <a:avLst/>
              <a:gdLst>
                <a:gd name="T0" fmla="*/ 91 w 91"/>
                <a:gd name="T1" fmla="*/ 46 h 91"/>
                <a:gd name="T2" fmla="*/ 77 w 91"/>
                <a:gd name="T3" fmla="*/ 32 h 91"/>
                <a:gd name="T4" fmla="*/ 77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Freeform 264"/>
            <p:cNvSpPr>
              <a:spLocks/>
            </p:cNvSpPr>
            <p:nvPr/>
          </p:nvSpPr>
          <p:spPr bwMode="auto">
            <a:xfrm>
              <a:off x="3422650" y="4587875"/>
              <a:ext cx="74613" cy="73025"/>
            </a:xfrm>
            <a:custGeom>
              <a:avLst/>
              <a:gdLst>
                <a:gd name="T0" fmla="*/ 91 w 91"/>
                <a:gd name="T1" fmla="*/ 46 h 91"/>
                <a:gd name="T2" fmla="*/ 77 w 91"/>
                <a:gd name="T3" fmla="*/ 32 h 91"/>
                <a:gd name="T4" fmla="*/ 77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1"/>
                  </a:cubicBezTo>
                  <a:cubicBezTo>
                    <a:pt x="51" y="41"/>
                    <a:pt x="51" y="41"/>
                    <a:pt x="51" y="41"/>
                  </a:cubicBezTo>
                  <a:cubicBezTo>
                    <a:pt x="51" y="26"/>
                    <a:pt x="51" y="26"/>
                    <a:pt x="51"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Freeform 265"/>
            <p:cNvSpPr>
              <a:spLocks/>
            </p:cNvSpPr>
            <p:nvPr/>
          </p:nvSpPr>
          <p:spPr bwMode="auto">
            <a:xfrm>
              <a:off x="3567113" y="4587875"/>
              <a:ext cx="74613" cy="73025"/>
            </a:xfrm>
            <a:custGeom>
              <a:avLst/>
              <a:gdLst>
                <a:gd name="T0" fmla="*/ 91 w 91"/>
                <a:gd name="T1" fmla="*/ 46 h 91"/>
                <a:gd name="T2" fmla="*/ 77 w 91"/>
                <a:gd name="T3" fmla="*/ 32 h 91"/>
                <a:gd name="T4" fmla="*/ 77 w 91"/>
                <a:gd name="T5" fmla="*/ 32 h 91"/>
                <a:gd name="T6" fmla="*/ 65 w 91"/>
                <a:gd name="T7" fmla="*/ 41 h 91"/>
                <a:gd name="T8" fmla="*/ 50 w 91"/>
                <a:gd name="T9" fmla="*/ 41 h 91"/>
                <a:gd name="T10" fmla="*/ 50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1"/>
                  </a:cubicBezTo>
                  <a:cubicBezTo>
                    <a:pt x="50" y="41"/>
                    <a:pt x="50" y="41"/>
                    <a:pt x="50" y="41"/>
                  </a:cubicBezTo>
                  <a:cubicBezTo>
                    <a:pt x="50" y="26"/>
                    <a:pt x="50" y="26"/>
                    <a:pt x="50"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Freeform 266"/>
            <p:cNvSpPr>
              <a:spLocks/>
            </p:cNvSpPr>
            <p:nvPr/>
          </p:nvSpPr>
          <p:spPr bwMode="auto">
            <a:xfrm>
              <a:off x="3711575" y="4587875"/>
              <a:ext cx="74613" cy="73025"/>
            </a:xfrm>
            <a:custGeom>
              <a:avLst/>
              <a:gdLst>
                <a:gd name="T0" fmla="*/ 91 w 91"/>
                <a:gd name="T1" fmla="*/ 46 h 91"/>
                <a:gd name="T2" fmla="*/ 77 w 91"/>
                <a:gd name="T3" fmla="*/ 32 h 91"/>
                <a:gd name="T4" fmla="*/ 77 w 91"/>
                <a:gd name="T5" fmla="*/ 32 h 91"/>
                <a:gd name="T6" fmla="*/ 65 w 91"/>
                <a:gd name="T7" fmla="*/ 41 h 91"/>
                <a:gd name="T8" fmla="*/ 50 w 91"/>
                <a:gd name="T9" fmla="*/ 41 h 91"/>
                <a:gd name="T10" fmla="*/ 50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1"/>
                  </a:cubicBezTo>
                  <a:cubicBezTo>
                    <a:pt x="50" y="41"/>
                    <a:pt x="50" y="41"/>
                    <a:pt x="50" y="41"/>
                  </a:cubicBezTo>
                  <a:cubicBezTo>
                    <a:pt x="50" y="26"/>
                    <a:pt x="50" y="26"/>
                    <a:pt x="50"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1"/>
                    <a:pt x="40" y="41"/>
                    <a:pt x="40" y="41"/>
                  </a:cubicBezTo>
                  <a:cubicBezTo>
                    <a:pt x="26" y="41"/>
                    <a:pt x="26" y="41"/>
                    <a:pt x="26" y="41"/>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Freeform 267"/>
            <p:cNvSpPr>
              <a:spLocks/>
            </p:cNvSpPr>
            <p:nvPr/>
          </p:nvSpPr>
          <p:spPr bwMode="auto">
            <a:xfrm>
              <a:off x="3856038" y="4587875"/>
              <a:ext cx="74613" cy="73025"/>
            </a:xfrm>
            <a:custGeom>
              <a:avLst/>
              <a:gdLst>
                <a:gd name="T0" fmla="*/ 92 w 92"/>
                <a:gd name="T1" fmla="*/ 46 h 91"/>
                <a:gd name="T2" fmla="*/ 78 w 92"/>
                <a:gd name="T3" fmla="*/ 32 h 91"/>
                <a:gd name="T4" fmla="*/ 78 w 92"/>
                <a:gd name="T5" fmla="*/ 32 h 91"/>
                <a:gd name="T6" fmla="*/ 66 w 92"/>
                <a:gd name="T7" fmla="*/ 41 h 91"/>
                <a:gd name="T8" fmla="*/ 51 w 92"/>
                <a:gd name="T9" fmla="*/ 41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1 h 91"/>
                <a:gd name="T26" fmla="*/ 27 w 92"/>
                <a:gd name="T27" fmla="*/ 41 h 91"/>
                <a:gd name="T28" fmla="*/ 14 w 92"/>
                <a:gd name="T29" fmla="*/ 32 h 91"/>
                <a:gd name="T30" fmla="*/ 14 w 92"/>
                <a:gd name="T31" fmla="*/ 32 h 91"/>
                <a:gd name="T32" fmla="*/ 0 w 92"/>
                <a:gd name="T33" fmla="*/ 46 h 91"/>
                <a:gd name="T34" fmla="*/ 14 w 92"/>
                <a:gd name="T35" fmla="*/ 59 h 91"/>
                <a:gd name="T36" fmla="*/ 14 w 92"/>
                <a:gd name="T37" fmla="*/ 59 h 91"/>
                <a:gd name="T38" fmla="*/ 27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6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6" y="32"/>
                    <a:pt x="78" y="32"/>
                  </a:cubicBezTo>
                  <a:cubicBezTo>
                    <a:pt x="78" y="32"/>
                    <a:pt x="78" y="32"/>
                    <a:pt x="78" y="32"/>
                  </a:cubicBezTo>
                  <a:cubicBezTo>
                    <a:pt x="72" y="32"/>
                    <a:pt x="68" y="36"/>
                    <a:pt x="66" y="41"/>
                  </a:cubicBezTo>
                  <a:cubicBezTo>
                    <a:pt x="51" y="41"/>
                    <a:pt x="51" y="41"/>
                    <a:pt x="51" y="41"/>
                  </a:cubicBezTo>
                  <a:cubicBezTo>
                    <a:pt x="51" y="26"/>
                    <a:pt x="51" y="26"/>
                    <a:pt x="51" y="26"/>
                  </a:cubicBezTo>
                  <a:cubicBezTo>
                    <a:pt x="56" y="24"/>
                    <a:pt x="60" y="19"/>
                    <a:pt x="60" y="14"/>
                  </a:cubicBezTo>
                  <a:cubicBezTo>
                    <a:pt x="60" y="14"/>
                    <a:pt x="60" y="14"/>
                    <a:pt x="60" y="14"/>
                  </a:cubicBezTo>
                  <a:cubicBezTo>
                    <a:pt x="60" y="6"/>
                    <a:pt x="54" y="0"/>
                    <a:pt x="46" y="0"/>
                  </a:cubicBezTo>
                  <a:cubicBezTo>
                    <a:pt x="39" y="0"/>
                    <a:pt x="32" y="6"/>
                    <a:pt x="32" y="14"/>
                  </a:cubicBezTo>
                  <a:cubicBezTo>
                    <a:pt x="32" y="14"/>
                    <a:pt x="32" y="14"/>
                    <a:pt x="32" y="14"/>
                  </a:cubicBezTo>
                  <a:cubicBezTo>
                    <a:pt x="32" y="19"/>
                    <a:pt x="36" y="24"/>
                    <a:pt x="41" y="26"/>
                  </a:cubicBezTo>
                  <a:cubicBezTo>
                    <a:pt x="41" y="41"/>
                    <a:pt x="41" y="41"/>
                    <a:pt x="41" y="41"/>
                  </a:cubicBezTo>
                  <a:cubicBezTo>
                    <a:pt x="27" y="41"/>
                    <a:pt x="27" y="41"/>
                    <a:pt x="27" y="41"/>
                  </a:cubicBezTo>
                  <a:cubicBezTo>
                    <a:pt x="25" y="36"/>
                    <a:pt x="20" y="32"/>
                    <a:pt x="14" y="32"/>
                  </a:cubicBezTo>
                  <a:cubicBezTo>
                    <a:pt x="14" y="32"/>
                    <a:pt x="14" y="32"/>
                    <a:pt x="14" y="32"/>
                  </a:cubicBezTo>
                  <a:cubicBezTo>
                    <a:pt x="7" y="32"/>
                    <a:pt x="0" y="38"/>
                    <a:pt x="0" y="46"/>
                  </a:cubicBezTo>
                  <a:cubicBezTo>
                    <a:pt x="0" y="53"/>
                    <a:pt x="7" y="59"/>
                    <a:pt x="14" y="59"/>
                  </a:cubicBezTo>
                  <a:cubicBezTo>
                    <a:pt x="14" y="59"/>
                    <a:pt x="14" y="59"/>
                    <a:pt x="14" y="59"/>
                  </a:cubicBezTo>
                  <a:cubicBezTo>
                    <a:pt x="20" y="59"/>
                    <a:pt x="25" y="56"/>
                    <a:pt x="27"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4" y="91"/>
                    <a:pt x="60" y="85"/>
                    <a:pt x="60" y="78"/>
                  </a:cubicBezTo>
                  <a:cubicBezTo>
                    <a:pt x="60" y="78"/>
                    <a:pt x="60" y="78"/>
                    <a:pt x="60" y="78"/>
                  </a:cubicBezTo>
                  <a:cubicBezTo>
                    <a:pt x="60" y="72"/>
                    <a:pt x="56" y="67"/>
                    <a:pt x="51" y="65"/>
                  </a:cubicBezTo>
                  <a:cubicBezTo>
                    <a:pt x="51" y="51"/>
                    <a:pt x="51" y="51"/>
                    <a:pt x="51" y="51"/>
                  </a:cubicBezTo>
                  <a:cubicBezTo>
                    <a:pt x="66" y="51"/>
                    <a:pt x="66" y="51"/>
                    <a:pt x="66" y="51"/>
                  </a:cubicBezTo>
                  <a:cubicBezTo>
                    <a:pt x="68" y="56"/>
                    <a:pt x="72" y="59"/>
                    <a:pt x="78" y="59"/>
                  </a:cubicBezTo>
                  <a:cubicBezTo>
                    <a:pt x="78" y="59"/>
                    <a:pt x="78" y="59"/>
                    <a:pt x="78" y="59"/>
                  </a:cubicBezTo>
                  <a:cubicBezTo>
                    <a:pt x="86"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Freeform 268"/>
            <p:cNvSpPr>
              <a:spLocks/>
            </p:cNvSpPr>
            <p:nvPr/>
          </p:nvSpPr>
          <p:spPr bwMode="auto">
            <a:xfrm>
              <a:off x="4000500" y="4587875"/>
              <a:ext cx="74613" cy="73025"/>
            </a:xfrm>
            <a:custGeom>
              <a:avLst/>
              <a:gdLst>
                <a:gd name="T0" fmla="*/ 92 w 92"/>
                <a:gd name="T1" fmla="*/ 46 h 91"/>
                <a:gd name="T2" fmla="*/ 78 w 92"/>
                <a:gd name="T3" fmla="*/ 32 h 91"/>
                <a:gd name="T4" fmla="*/ 78 w 92"/>
                <a:gd name="T5" fmla="*/ 32 h 91"/>
                <a:gd name="T6" fmla="*/ 65 w 92"/>
                <a:gd name="T7" fmla="*/ 41 h 91"/>
                <a:gd name="T8" fmla="*/ 51 w 92"/>
                <a:gd name="T9" fmla="*/ 41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1 h 91"/>
                <a:gd name="T26" fmla="*/ 26 w 92"/>
                <a:gd name="T27" fmla="*/ 41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6"/>
                    <a:pt x="65" y="41"/>
                  </a:cubicBezTo>
                  <a:cubicBezTo>
                    <a:pt x="51" y="41"/>
                    <a:pt x="51" y="41"/>
                    <a:pt x="51" y="41"/>
                  </a:cubicBezTo>
                  <a:cubicBezTo>
                    <a:pt x="51" y="26"/>
                    <a:pt x="51" y="26"/>
                    <a:pt x="51" y="26"/>
                  </a:cubicBezTo>
                  <a:cubicBezTo>
                    <a:pt x="56" y="24"/>
                    <a:pt x="60" y="19"/>
                    <a:pt x="60" y="14"/>
                  </a:cubicBezTo>
                  <a:cubicBezTo>
                    <a:pt x="60" y="14"/>
                    <a:pt x="60" y="14"/>
                    <a:pt x="60" y="14"/>
                  </a:cubicBezTo>
                  <a:cubicBezTo>
                    <a:pt x="60"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5" name="Freeform 269"/>
            <p:cNvSpPr>
              <a:spLocks/>
            </p:cNvSpPr>
            <p:nvPr/>
          </p:nvSpPr>
          <p:spPr bwMode="auto">
            <a:xfrm>
              <a:off x="4144963" y="4587875"/>
              <a:ext cx="74613" cy="73025"/>
            </a:xfrm>
            <a:custGeom>
              <a:avLst/>
              <a:gdLst>
                <a:gd name="T0" fmla="*/ 92 w 92"/>
                <a:gd name="T1" fmla="*/ 46 h 91"/>
                <a:gd name="T2" fmla="*/ 78 w 92"/>
                <a:gd name="T3" fmla="*/ 32 h 91"/>
                <a:gd name="T4" fmla="*/ 78 w 92"/>
                <a:gd name="T5" fmla="*/ 32 h 91"/>
                <a:gd name="T6" fmla="*/ 65 w 92"/>
                <a:gd name="T7" fmla="*/ 41 h 91"/>
                <a:gd name="T8" fmla="*/ 51 w 92"/>
                <a:gd name="T9" fmla="*/ 41 h 91"/>
                <a:gd name="T10" fmla="*/ 51 w 92"/>
                <a:gd name="T11" fmla="*/ 26 h 91"/>
                <a:gd name="T12" fmla="*/ 59 w 92"/>
                <a:gd name="T13" fmla="*/ 14 h 91"/>
                <a:gd name="T14" fmla="*/ 59 w 92"/>
                <a:gd name="T15" fmla="*/ 14 h 91"/>
                <a:gd name="T16" fmla="*/ 46 w 92"/>
                <a:gd name="T17" fmla="*/ 0 h 91"/>
                <a:gd name="T18" fmla="*/ 32 w 92"/>
                <a:gd name="T19" fmla="*/ 14 h 91"/>
                <a:gd name="T20" fmla="*/ 32 w 92"/>
                <a:gd name="T21" fmla="*/ 14 h 91"/>
                <a:gd name="T22" fmla="*/ 41 w 92"/>
                <a:gd name="T23" fmla="*/ 26 h 91"/>
                <a:gd name="T24" fmla="*/ 41 w 92"/>
                <a:gd name="T25" fmla="*/ 41 h 91"/>
                <a:gd name="T26" fmla="*/ 26 w 92"/>
                <a:gd name="T27" fmla="*/ 41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Freeform 270"/>
            <p:cNvSpPr>
              <a:spLocks/>
            </p:cNvSpPr>
            <p:nvPr/>
          </p:nvSpPr>
          <p:spPr bwMode="auto">
            <a:xfrm>
              <a:off x="4289425" y="4587875"/>
              <a:ext cx="73025"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Freeform 271"/>
            <p:cNvSpPr>
              <a:spLocks/>
            </p:cNvSpPr>
            <p:nvPr/>
          </p:nvSpPr>
          <p:spPr bwMode="auto">
            <a:xfrm>
              <a:off x="4433888" y="4587875"/>
              <a:ext cx="73025"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1"/>
                    <a:pt x="41" y="41"/>
                    <a:pt x="41"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Freeform 272"/>
            <p:cNvSpPr>
              <a:spLocks/>
            </p:cNvSpPr>
            <p:nvPr/>
          </p:nvSpPr>
          <p:spPr bwMode="auto">
            <a:xfrm>
              <a:off x="4578350" y="4587875"/>
              <a:ext cx="73025" cy="73025"/>
            </a:xfrm>
            <a:custGeom>
              <a:avLst/>
              <a:gdLst>
                <a:gd name="T0" fmla="*/ 91 w 91"/>
                <a:gd name="T1" fmla="*/ 46 h 91"/>
                <a:gd name="T2" fmla="*/ 78 w 91"/>
                <a:gd name="T3" fmla="*/ 32 h 91"/>
                <a:gd name="T4" fmla="*/ 78 w 91"/>
                <a:gd name="T5" fmla="*/ 32 h 91"/>
                <a:gd name="T6" fmla="*/ 65 w 91"/>
                <a:gd name="T7" fmla="*/ 41 h 91"/>
                <a:gd name="T8" fmla="*/ 51 w 91"/>
                <a:gd name="T9" fmla="*/ 41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1 h 91"/>
                <a:gd name="T26" fmla="*/ 26 w 91"/>
                <a:gd name="T27" fmla="*/ 41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1"/>
                  </a:cubicBezTo>
                  <a:cubicBezTo>
                    <a:pt x="51" y="41"/>
                    <a:pt x="51" y="41"/>
                    <a:pt x="51" y="41"/>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0" y="26"/>
                  </a:cubicBezTo>
                  <a:cubicBezTo>
                    <a:pt x="40" y="41"/>
                    <a:pt x="40" y="41"/>
                    <a:pt x="40" y="41"/>
                  </a:cubicBezTo>
                  <a:cubicBezTo>
                    <a:pt x="26" y="41"/>
                    <a:pt x="26" y="41"/>
                    <a:pt x="26" y="41"/>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Freeform 273"/>
            <p:cNvSpPr>
              <a:spLocks/>
            </p:cNvSpPr>
            <p:nvPr/>
          </p:nvSpPr>
          <p:spPr bwMode="auto">
            <a:xfrm>
              <a:off x="2266950" y="4732338"/>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6"/>
                    <a:pt x="65" y="40"/>
                  </a:cubicBezTo>
                  <a:cubicBezTo>
                    <a:pt x="51" y="40"/>
                    <a:pt x="51" y="40"/>
                    <a:pt x="51" y="40"/>
                  </a:cubicBezTo>
                  <a:cubicBezTo>
                    <a:pt x="51" y="26"/>
                    <a:pt x="51" y="26"/>
                    <a:pt x="51" y="26"/>
                  </a:cubicBezTo>
                  <a:cubicBezTo>
                    <a:pt x="56" y="24"/>
                    <a:pt x="60" y="19"/>
                    <a:pt x="60" y="14"/>
                  </a:cubicBezTo>
                  <a:cubicBezTo>
                    <a:pt x="60" y="14"/>
                    <a:pt x="60" y="14"/>
                    <a:pt x="60" y="14"/>
                  </a:cubicBezTo>
                  <a:cubicBezTo>
                    <a:pt x="60" y="6"/>
                    <a:pt x="53" y="0"/>
                    <a:pt x="46" y="0"/>
                  </a:cubicBezTo>
                  <a:cubicBezTo>
                    <a:pt x="39"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0" name="Freeform 274"/>
            <p:cNvSpPr>
              <a:spLocks/>
            </p:cNvSpPr>
            <p:nvPr/>
          </p:nvSpPr>
          <p:spPr bwMode="auto">
            <a:xfrm>
              <a:off x="2411413" y="4732338"/>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4 h 91"/>
                <a:gd name="T14" fmla="*/ 59 w 92"/>
                <a:gd name="T15" fmla="*/ 14 h 91"/>
                <a:gd name="T16" fmla="*/ 46 w 92"/>
                <a:gd name="T17" fmla="*/ 0 h 91"/>
                <a:gd name="T18" fmla="*/ 32 w 92"/>
                <a:gd name="T19" fmla="*/ 14 h 91"/>
                <a:gd name="T20" fmla="*/ 32 w 92"/>
                <a:gd name="T21" fmla="*/ 14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1" name="Freeform 275"/>
            <p:cNvSpPr>
              <a:spLocks/>
            </p:cNvSpPr>
            <p:nvPr/>
          </p:nvSpPr>
          <p:spPr bwMode="auto">
            <a:xfrm>
              <a:off x="2555875" y="4732338"/>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2" name="Freeform 276"/>
            <p:cNvSpPr>
              <a:spLocks/>
            </p:cNvSpPr>
            <p:nvPr/>
          </p:nvSpPr>
          <p:spPr bwMode="auto">
            <a:xfrm>
              <a:off x="2700338" y="4732338"/>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Freeform 277"/>
            <p:cNvSpPr>
              <a:spLocks/>
            </p:cNvSpPr>
            <p:nvPr/>
          </p:nvSpPr>
          <p:spPr bwMode="auto">
            <a:xfrm>
              <a:off x="2844800" y="4732338"/>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0" y="26"/>
                  </a:cubicBezTo>
                  <a:cubicBezTo>
                    <a:pt x="40" y="40"/>
                    <a:pt x="40" y="40"/>
                    <a:pt x="40"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Freeform 278"/>
            <p:cNvSpPr>
              <a:spLocks/>
            </p:cNvSpPr>
            <p:nvPr/>
          </p:nvSpPr>
          <p:spPr bwMode="auto">
            <a:xfrm>
              <a:off x="2989263" y="4732338"/>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5" name="Freeform 279"/>
            <p:cNvSpPr>
              <a:spLocks/>
            </p:cNvSpPr>
            <p:nvPr/>
          </p:nvSpPr>
          <p:spPr bwMode="auto">
            <a:xfrm>
              <a:off x="3133725" y="4732338"/>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6" name="Freeform 280"/>
            <p:cNvSpPr>
              <a:spLocks/>
            </p:cNvSpPr>
            <p:nvPr/>
          </p:nvSpPr>
          <p:spPr bwMode="auto">
            <a:xfrm>
              <a:off x="3278188" y="4732338"/>
              <a:ext cx="74613" cy="73025"/>
            </a:xfrm>
            <a:custGeom>
              <a:avLst/>
              <a:gdLst>
                <a:gd name="T0" fmla="*/ 91 w 91"/>
                <a:gd name="T1" fmla="*/ 46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7" name="Freeform 281"/>
            <p:cNvSpPr>
              <a:spLocks/>
            </p:cNvSpPr>
            <p:nvPr/>
          </p:nvSpPr>
          <p:spPr bwMode="auto">
            <a:xfrm>
              <a:off x="3422650" y="4732338"/>
              <a:ext cx="74613" cy="73025"/>
            </a:xfrm>
            <a:custGeom>
              <a:avLst/>
              <a:gdLst>
                <a:gd name="T0" fmla="*/ 91 w 91"/>
                <a:gd name="T1" fmla="*/ 46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0"/>
                  </a:cubicBezTo>
                  <a:cubicBezTo>
                    <a:pt x="51" y="40"/>
                    <a:pt x="51" y="40"/>
                    <a:pt x="51" y="40"/>
                  </a:cubicBezTo>
                  <a:cubicBezTo>
                    <a:pt x="51" y="26"/>
                    <a:pt x="51" y="26"/>
                    <a:pt x="51"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Freeform 282"/>
            <p:cNvSpPr>
              <a:spLocks/>
            </p:cNvSpPr>
            <p:nvPr/>
          </p:nvSpPr>
          <p:spPr bwMode="auto">
            <a:xfrm>
              <a:off x="3567113" y="4732338"/>
              <a:ext cx="74613" cy="73025"/>
            </a:xfrm>
            <a:custGeom>
              <a:avLst/>
              <a:gdLst>
                <a:gd name="T0" fmla="*/ 91 w 91"/>
                <a:gd name="T1" fmla="*/ 46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0"/>
                  </a:cubicBezTo>
                  <a:cubicBezTo>
                    <a:pt x="50" y="40"/>
                    <a:pt x="50" y="40"/>
                    <a:pt x="50" y="40"/>
                  </a:cubicBezTo>
                  <a:cubicBezTo>
                    <a:pt x="50" y="26"/>
                    <a:pt x="50" y="26"/>
                    <a:pt x="50"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Freeform 283"/>
            <p:cNvSpPr>
              <a:spLocks/>
            </p:cNvSpPr>
            <p:nvPr/>
          </p:nvSpPr>
          <p:spPr bwMode="auto">
            <a:xfrm>
              <a:off x="3711575" y="4732338"/>
              <a:ext cx="74613" cy="73025"/>
            </a:xfrm>
            <a:custGeom>
              <a:avLst/>
              <a:gdLst>
                <a:gd name="T0" fmla="*/ 91 w 91"/>
                <a:gd name="T1" fmla="*/ 46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4 h 91"/>
                <a:gd name="T14" fmla="*/ 59 w 91"/>
                <a:gd name="T15" fmla="*/ 14 h 91"/>
                <a:gd name="T16" fmla="*/ 45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6"/>
                    <a:pt x="65" y="40"/>
                  </a:cubicBezTo>
                  <a:cubicBezTo>
                    <a:pt x="50" y="40"/>
                    <a:pt x="50" y="40"/>
                    <a:pt x="50" y="40"/>
                  </a:cubicBezTo>
                  <a:cubicBezTo>
                    <a:pt x="50" y="26"/>
                    <a:pt x="50" y="26"/>
                    <a:pt x="50" y="26"/>
                  </a:cubicBezTo>
                  <a:cubicBezTo>
                    <a:pt x="55" y="24"/>
                    <a:pt x="59" y="19"/>
                    <a:pt x="59" y="14"/>
                  </a:cubicBezTo>
                  <a:cubicBezTo>
                    <a:pt x="59" y="14"/>
                    <a:pt x="59" y="14"/>
                    <a:pt x="59" y="14"/>
                  </a:cubicBezTo>
                  <a:cubicBezTo>
                    <a:pt x="59" y="6"/>
                    <a:pt x="53" y="0"/>
                    <a:pt x="45" y="0"/>
                  </a:cubicBezTo>
                  <a:cubicBezTo>
                    <a:pt x="38" y="0"/>
                    <a:pt x="32" y="6"/>
                    <a:pt x="32" y="14"/>
                  </a:cubicBezTo>
                  <a:cubicBezTo>
                    <a:pt x="32" y="14"/>
                    <a:pt x="32" y="14"/>
                    <a:pt x="32" y="14"/>
                  </a:cubicBezTo>
                  <a:cubicBezTo>
                    <a:pt x="32" y="19"/>
                    <a:pt x="35" y="24"/>
                    <a:pt x="40" y="26"/>
                  </a:cubicBezTo>
                  <a:cubicBezTo>
                    <a:pt x="40" y="40"/>
                    <a:pt x="40" y="40"/>
                    <a:pt x="40" y="40"/>
                  </a:cubicBezTo>
                  <a:cubicBezTo>
                    <a:pt x="26" y="40"/>
                    <a:pt x="26" y="40"/>
                    <a:pt x="26" y="40"/>
                  </a:cubicBezTo>
                  <a:cubicBezTo>
                    <a:pt x="24" y="36"/>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0" name="Freeform 284"/>
            <p:cNvSpPr>
              <a:spLocks/>
            </p:cNvSpPr>
            <p:nvPr/>
          </p:nvSpPr>
          <p:spPr bwMode="auto">
            <a:xfrm>
              <a:off x="3856038" y="4732338"/>
              <a:ext cx="74613" cy="73025"/>
            </a:xfrm>
            <a:custGeom>
              <a:avLst/>
              <a:gdLst>
                <a:gd name="T0" fmla="*/ 92 w 92"/>
                <a:gd name="T1" fmla="*/ 46 h 91"/>
                <a:gd name="T2" fmla="*/ 78 w 92"/>
                <a:gd name="T3" fmla="*/ 32 h 91"/>
                <a:gd name="T4" fmla="*/ 78 w 92"/>
                <a:gd name="T5" fmla="*/ 32 h 91"/>
                <a:gd name="T6" fmla="*/ 66 w 92"/>
                <a:gd name="T7" fmla="*/ 40 h 91"/>
                <a:gd name="T8" fmla="*/ 51 w 92"/>
                <a:gd name="T9" fmla="*/ 40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0 h 91"/>
                <a:gd name="T26" fmla="*/ 27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7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6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6" y="32"/>
                    <a:pt x="78" y="32"/>
                  </a:cubicBezTo>
                  <a:cubicBezTo>
                    <a:pt x="78" y="32"/>
                    <a:pt x="78" y="32"/>
                    <a:pt x="78" y="32"/>
                  </a:cubicBezTo>
                  <a:cubicBezTo>
                    <a:pt x="72" y="32"/>
                    <a:pt x="68" y="36"/>
                    <a:pt x="66" y="40"/>
                  </a:cubicBezTo>
                  <a:cubicBezTo>
                    <a:pt x="51" y="40"/>
                    <a:pt x="51" y="40"/>
                    <a:pt x="51" y="40"/>
                  </a:cubicBezTo>
                  <a:cubicBezTo>
                    <a:pt x="51" y="26"/>
                    <a:pt x="51" y="26"/>
                    <a:pt x="51" y="26"/>
                  </a:cubicBezTo>
                  <a:cubicBezTo>
                    <a:pt x="56" y="24"/>
                    <a:pt x="60" y="19"/>
                    <a:pt x="60" y="14"/>
                  </a:cubicBezTo>
                  <a:cubicBezTo>
                    <a:pt x="60" y="14"/>
                    <a:pt x="60" y="14"/>
                    <a:pt x="60" y="14"/>
                  </a:cubicBezTo>
                  <a:cubicBezTo>
                    <a:pt x="60" y="6"/>
                    <a:pt x="54" y="0"/>
                    <a:pt x="46" y="0"/>
                  </a:cubicBezTo>
                  <a:cubicBezTo>
                    <a:pt x="39" y="0"/>
                    <a:pt x="32" y="6"/>
                    <a:pt x="32" y="14"/>
                  </a:cubicBezTo>
                  <a:cubicBezTo>
                    <a:pt x="32" y="14"/>
                    <a:pt x="32" y="14"/>
                    <a:pt x="32" y="14"/>
                  </a:cubicBezTo>
                  <a:cubicBezTo>
                    <a:pt x="32" y="19"/>
                    <a:pt x="36" y="24"/>
                    <a:pt x="41" y="26"/>
                  </a:cubicBezTo>
                  <a:cubicBezTo>
                    <a:pt x="41" y="40"/>
                    <a:pt x="41" y="40"/>
                    <a:pt x="41" y="40"/>
                  </a:cubicBezTo>
                  <a:cubicBezTo>
                    <a:pt x="27" y="40"/>
                    <a:pt x="27" y="40"/>
                    <a:pt x="27" y="40"/>
                  </a:cubicBezTo>
                  <a:cubicBezTo>
                    <a:pt x="25" y="36"/>
                    <a:pt x="20" y="32"/>
                    <a:pt x="14" y="32"/>
                  </a:cubicBezTo>
                  <a:cubicBezTo>
                    <a:pt x="14" y="32"/>
                    <a:pt x="14" y="32"/>
                    <a:pt x="14" y="32"/>
                  </a:cubicBezTo>
                  <a:cubicBezTo>
                    <a:pt x="7" y="32"/>
                    <a:pt x="0" y="38"/>
                    <a:pt x="0" y="46"/>
                  </a:cubicBezTo>
                  <a:cubicBezTo>
                    <a:pt x="0" y="53"/>
                    <a:pt x="7" y="59"/>
                    <a:pt x="14" y="59"/>
                  </a:cubicBezTo>
                  <a:cubicBezTo>
                    <a:pt x="14" y="59"/>
                    <a:pt x="14" y="59"/>
                    <a:pt x="14" y="59"/>
                  </a:cubicBezTo>
                  <a:cubicBezTo>
                    <a:pt x="20" y="59"/>
                    <a:pt x="25" y="56"/>
                    <a:pt x="27"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4" y="91"/>
                    <a:pt x="60" y="85"/>
                    <a:pt x="60" y="78"/>
                  </a:cubicBezTo>
                  <a:cubicBezTo>
                    <a:pt x="60" y="78"/>
                    <a:pt x="60" y="78"/>
                    <a:pt x="60" y="78"/>
                  </a:cubicBezTo>
                  <a:cubicBezTo>
                    <a:pt x="60" y="72"/>
                    <a:pt x="56" y="67"/>
                    <a:pt x="51" y="65"/>
                  </a:cubicBezTo>
                  <a:cubicBezTo>
                    <a:pt x="51" y="51"/>
                    <a:pt x="51" y="51"/>
                    <a:pt x="51" y="51"/>
                  </a:cubicBezTo>
                  <a:cubicBezTo>
                    <a:pt x="66" y="51"/>
                    <a:pt x="66" y="51"/>
                    <a:pt x="66" y="51"/>
                  </a:cubicBezTo>
                  <a:cubicBezTo>
                    <a:pt x="68" y="56"/>
                    <a:pt x="72" y="59"/>
                    <a:pt x="78" y="59"/>
                  </a:cubicBezTo>
                  <a:cubicBezTo>
                    <a:pt x="78" y="59"/>
                    <a:pt x="78" y="59"/>
                    <a:pt x="78" y="59"/>
                  </a:cubicBezTo>
                  <a:cubicBezTo>
                    <a:pt x="86"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1" name="Freeform 285"/>
            <p:cNvSpPr>
              <a:spLocks/>
            </p:cNvSpPr>
            <p:nvPr/>
          </p:nvSpPr>
          <p:spPr bwMode="auto">
            <a:xfrm>
              <a:off x="4000500" y="4732338"/>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4 h 91"/>
                <a:gd name="T14" fmla="*/ 60 w 92"/>
                <a:gd name="T15" fmla="*/ 14 h 91"/>
                <a:gd name="T16" fmla="*/ 46 w 92"/>
                <a:gd name="T17" fmla="*/ 0 h 91"/>
                <a:gd name="T18" fmla="*/ 32 w 92"/>
                <a:gd name="T19" fmla="*/ 14 h 91"/>
                <a:gd name="T20" fmla="*/ 32 w 92"/>
                <a:gd name="T21" fmla="*/ 14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6"/>
                    <a:pt x="65" y="40"/>
                  </a:cubicBezTo>
                  <a:cubicBezTo>
                    <a:pt x="51" y="40"/>
                    <a:pt x="51" y="40"/>
                    <a:pt x="51" y="40"/>
                  </a:cubicBezTo>
                  <a:cubicBezTo>
                    <a:pt x="51" y="26"/>
                    <a:pt x="51" y="26"/>
                    <a:pt x="51" y="26"/>
                  </a:cubicBezTo>
                  <a:cubicBezTo>
                    <a:pt x="56" y="24"/>
                    <a:pt x="60" y="19"/>
                    <a:pt x="60" y="14"/>
                  </a:cubicBezTo>
                  <a:cubicBezTo>
                    <a:pt x="60" y="14"/>
                    <a:pt x="60" y="14"/>
                    <a:pt x="60" y="14"/>
                  </a:cubicBezTo>
                  <a:cubicBezTo>
                    <a:pt x="60"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Freeform 286"/>
            <p:cNvSpPr>
              <a:spLocks/>
            </p:cNvSpPr>
            <p:nvPr/>
          </p:nvSpPr>
          <p:spPr bwMode="auto">
            <a:xfrm>
              <a:off x="4144963" y="4732338"/>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4 h 91"/>
                <a:gd name="T14" fmla="*/ 59 w 92"/>
                <a:gd name="T15" fmla="*/ 14 h 91"/>
                <a:gd name="T16" fmla="*/ 46 w 92"/>
                <a:gd name="T17" fmla="*/ 0 h 91"/>
                <a:gd name="T18" fmla="*/ 32 w 92"/>
                <a:gd name="T19" fmla="*/ 14 h 91"/>
                <a:gd name="T20" fmla="*/ 32 w 92"/>
                <a:gd name="T21" fmla="*/ 14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Freeform 287"/>
            <p:cNvSpPr>
              <a:spLocks/>
            </p:cNvSpPr>
            <p:nvPr/>
          </p:nvSpPr>
          <p:spPr bwMode="auto">
            <a:xfrm>
              <a:off x="4289425" y="4732338"/>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Freeform 288"/>
            <p:cNvSpPr>
              <a:spLocks/>
            </p:cNvSpPr>
            <p:nvPr/>
          </p:nvSpPr>
          <p:spPr bwMode="auto">
            <a:xfrm>
              <a:off x="4433888" y="4732338"/>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1" y="26"/>
                  </a:cubicBezTo>
                  <a:cubicBezTo>
                    <a:pt x="41" y="40"/>
                    <a:pt x="41" y="40"/>
                    <a:pt x="41"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Freeform 289"/>
            <p:cNvSpPr>
              <a:spLocks/>
            </p:cNvSpPr>
            <p:nvPr/>
          </p:nvSpPr>
          <p:spPr bwMode="auto">
            <a:xfrm>
              <a:off x="4578350" y="4732338"/>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4 h 91"/>
                <a:gd name="T14" fmla="*/ 59 w 91"/>
                <a:gd name="T15" fmla="*/ 14 h 91"/>
                <a:gd name="T16" fmla="*/ 46 w 91"/>
                <a:gd name="T17" fmla="*/ 0 h 91"/>
                <a:gd name="T18" fmla="*/ 32 w 91"/>
                <a:gd name="T19" fmla="*/ 14 h 91"/>
                <a:gd name="T20" fmla="*/ 32 w 91"/>
                <a:gd name="T21" fmla="*/ 14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6"/>
                    <a:pt x="65" y="40"/>
                  </a:cubicBezTo>
                  <a:cubicBezTo>
                    <a:pt x="51" y="40"/>
                    <a:pt x="51" y="40"/>
                    <a:pt x="51" y="40"/>
                  </a:cubicBezTo>
                  <a:cubicBezTo>
                    <a:pt x="51" y="26"/>
                    <a:pt x="51" y="26"/>
                    <a:pt x="51" y="26"/>
                  </a:cubicBezTo>
                  <a:cubicBezTo>
                    <a:pt x="56" y="24"/>
                    <a:pt x="59" y="19"/>
                    <a:pt x="59" y="14"/>
                  </a:cubicBezTo>
                  <a:cubicBezTo>
                    <a:pt x="59" y="14"/>
                    <a:pt x="59" y="14"/>
                    <a:pt x="59" y="14"/>
                  </a:cubicBezTo>
                  <a:cubicBezTo>
                    <a:pt x="59" y="6"/>
                    <a:pt x="53" y="0"/>
                    <a:pt x="46" y="0"/>
                  </a:cubicBezTo>
                  <a:cubicBezTo>
                    <a:pt x="38" y="0"/>
                    <a:pt x="32" y="6"/>
                    <a:pt x="32" y="14"/>
                  </a:cubicBezTo>
                  <a:cubicBezTo>
                    <a:pt x="32" y="14"/>
                    <a:pt x="32" y="14"/>
                    <a:pt x="32" y="14"/>
                  </a:cubicBezTo>
                  <a:cubicBezTo>
                    <a:pt x="32" y="19"/>
                    <a:pt x="36" y="24"/>
                    <a:pt x="40" y="26"/>
                  </a:cubicBezTo>
                  <a:cubicBezTo>
                    <a:pt x="40" y="40"/>
                    <a:pt x="40" y="40"/>
                    <a:pt x="40" y="40"/>
                  </a:cubicBezTo>
                  <a:cubicBezTo>
                    <a:pt x="26" y="40"/>
                    <a:pt x="26" y="40"/>
                    <a:pt x="26" y="40"/>
                  </a:cubicBezTo>
                  <a:cubicBezTo>
                    <a:pt x="24" y="36"/>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Freeform 290"/>
            <p:cNvSpPr>
              <a:spLocks/>
            </p:cNvSpPr>
            <p:nvPr/>
          </p:nvSpPr>
          <p:spPr bwMode="auto">
            <a:xfrm>
              <a:off x="2266950" y="4876800"/>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5"/>
                    <a:pt x="65"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3" y="0"/>
                    <a:pt x="46" y="0"/>
                  </a:cubicBezTo>
                  <a:cubicBezTo>
                    <a:pt x="39"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Freeform 291"/>
            <p:cNvSpPr>
              <a:spLocks/>
            </p:cNvSpPr>
            <p:nvPr/>
          </p:nvSpPr>
          <p:spPr bwMode="auto">
            <a:xfrm>
              <a:off x="2411413" y="4876800"/>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3 h 91"/>
                <a:gd name="T14" fmla="*/ 59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Freeform 292"/>
            <p:cNvSpPr>
              <a:spLocks/>
            </p:cNvSpPr>
            <p:nvPr/>
          </p:nvSpPr>
          <p:spPr bwMode="auto">
            <a:xfrm>
              <a:off x="2555875" y="4876800"/>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Freeform 293"/>
            <p:cNvSpPr>
              <a:spLocks/>
            </p:cNvSpPr>
            <p:nvPr/>
          </p:nvSpPr>
          <p:spPr bwMode="auto">
            <a:xfrm>
              <a:off x="2700338" y="4876800"/>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Freeform 294"/>
            <p:cNvSpPr>
              <a:spLocks/>
            </p:cNvSpPr>
            <p:nvPr/>
          </p:nvSpPr>
          <p:spPr bwMode="auto">
            <a:xfrm>
              <a:off x="2844800" y="4876800"/>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Freeform 295"/>
            <p:cNvSpPr>
              <a:spLocks/>
            </p:cNvSpPr>
            <p:nvPr/>
          </p:nvSpPr>
          <p:spPr bwMode="auto">
            <a:xfrm>
              <a:off x="2989263" y="4876800"/>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Freeform 296"/>
            <p:cNvSpPr>
              <a:spLocks/>
            </p:cNvSpPr>
            <p:nvPr/>
          </p:nvSpPr>
          <p:spPr bwMode="auto">
            <a:xfrm>
              <a:off x="3133725" y="4876800"/>
              <a:ext cx="74613"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Freeform 297"/>
            <p:cNvSpPr>
              <a:spLocks/>
            </p:cNvSpPr>
            <p:nvPr/>
          </p:nvSpPr>
          <p:spPr bwMode="auto">
            <a:xfrm>
              <a:off x="3278188" y="4876800"/>
              <a:ext cx="74613" cy="73025"/>
            </a:xfrm>
            <a:custGeom>
              <a:avLst/>
              <a:gdLst>
                <a:gd name="T0" fmla="*/ 91 w 91"/>
                <a:gd name="T1" fmla="*/ 46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Freeform 298"/>
            <p:cNvSpPr>
              <a:spLocks/>
            </p:cNvSpPr>
            <p:nvPr/>
          </p:nvSpPr>
          <p:spPr bwMode="auto">
            <a:xfrm>
              <a:off x="3422650" y="4876800"/>
              <a:ext cx="74613" cy="73025"/>
            </a:xfrm>
            <a:custGeom>
              <a:avLst/>
              <a:gdLst>
                <a:gd name="T0" fmla="*/ 91 w 91"/>
                <a:gd name="T1" fmla="*/ 46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5"/>
                    <a:pt x="65" y="40"/>
                  </a:cubicBezTo>
                  <a:cubicBezTo>
                    <a:pt x="51" y="40"/>
                    <a:pt x="51" y="40"/>
                    <a:pt x="51" y="40"/>
                  </a:cubicBezTo>
                  <a:cubicBezTo>
                    <a:pt x="51" y="26"/>
                    <a:pt x="51" y="26"/>
                    <a:pt x="51"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Freeform 299"/>
            <p:cNvSpPr>
              <a:spLocks/>
            </p:cNvSpPr>
            <p:nvPr/>
          </p:nvSpPr>
          <p:spPr bwMode="auto">
            <a:xfrm>
              <a:off x="3567113" y="4876800"/>
              <a:ext cx="74613" cy="73025"/>
            </a:xfrm>
            <a:custGeom>
              <a:avLst/>
              <a:gdLst>
                <a:gd name="T0" fmla="*/ 91 w 91"/>
                <a:gd name="T1" fmla="*/ 46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5"/>
                    <a:pt x="65" y="40"/>
                  </a:cubicBezTo>
                  <a:cubicBezTo>
                    <a:pt x="50" y="40"/>
                    <a:pt x="50" y="40"/>
                    <a:pt x="50" y="40"/>
                  </a:cubicBezTo>
                  <a:cubicBezTo>
                    <a:pt x="50" y="26"/>
                    <a:pt x="50" y="26"/>
                    <a:pt x="50"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Freeform 300"/>
            <p:cNvSpPr>
              <a:spLocks/>
            </p:cNvSpPr>
            <p:nvPr/>
          </p:nvSpPr>
          <p:spPr bwMode="auto">
            <a:xfrm>
              <a:off x="3711575" y="4876800"/>
              <a:ext cx="74613" cy="73025"/>
            </a:xfrm>
            <a:custGeom>
              <a:avLst/>
              <a:gdLst>
                <a:gd name="T0" fmla="*/ 91 w 91"/>
                <a:gd name="T1" fmla="*/ 46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6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5 w 91"/>
                <a:gd name="T49" fmla="*/ 91 h 91"/>
                <a:gd name="T50" fmla="*/ 59 w 91"/>
                <a:gd name="T51" fmla="*/ 78 h 91"/>
                <a:gd name="T52" fmla="*/ 59 w 91"/>
                <a:gd name="T53" fmla="*/ 78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7" y="32"/>
                  </a:cubicBezTo>
                  <a:cubicBezTo>
                    <a:pt x="77" y="32"/>
                    <a:pt x="77" y="32"/>
                    <a:pt x="77" y="32"/>
                  </a:cubicBezTo>
                  <a:cubicBezTo>
                    <a:pt x="72" y="32"/>
                    <a:pt x="67" y="35"/>
                    <a:pt x="65" y="40"/>
                  </a:cubicBezTo>
                  <a:cubicBezTo>
                    <a:pt x="50" y="40"/>
                    <a:pt x="50" y="40"/>
                    <a:pt x="50" y="40"/>
                  </a:cubicBezTo>
                  <a:cubicBezTo>
                    <a:pt x="50" y="26"/>
                    <a:pt x="50" y="26"/>
                    <a:pt x="50"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6"/>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8"/>
                  </a:cubicBezTo>
                  <a:cubicBezTo>
                    <a:pt x="32" y="78"/>
                    <a:pt x="32" y="78"/>
                    <a:pt x="32" y="78"/>
                  </a:cubicBezTo>
                  <a:cubicBezTo>
                    <a:pt x="32" y="85"/>
                    <a:pt x="38" y="91"/>
                    <a:pt x="45" y="91"/>
                  </a:cubicBezTo>
                  <a:cubicBezTo>
                    <a:pt x="53" y="91"/>
                    <a:pt x="59" y="85"/>
                    <a:pt x="59" y="78"/>
                  </a:cubicBezTo>
                  <a:cubicBezTo>
                    <a:pt x="59" y="78"/>
                    <a:pt x="59" y="78"/>
                    <a:pt x="59" y="78"/>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Freeform 301"/>
            <p:cNvSpPr>
              <a:spLocks/>
            </p:cNvSpPr>
            <p:nvPr/>
          </p:nvSpPr>
          <p:spPr bwMode="auto">
            <a:xfrm>
              <a:off x="3856038" y="4876800"/>
              <a:ext cx="74613" cy="73025"/>
            </a:xfrm>
            <a:custGeom>
              <a:avLst/>
              <a:gdLst>
                <a:gd name="T0" fmla="*/ 92 w 92"/>
                <a:gd name="T1" fmla="*/ 46 h 91"/>
                <a:gd name="T2" fmla="*/ 78 w 92"/>
                <a:gd name="T3" fmla="*/ 32 h 91"/>
                <a:gd name="T4" fmla="*/ 78 w 92"/>
                <a:gd name="T5" fmla="*/ 32 h 91"/>
                <a:gd name="T6" fmla="*/ 66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7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7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6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6" y="32"/>
                    <a:pt x="78" y="32"/>
                  </a:cubicBezTo>
                  <a:cubicBezTo>
                    <a:pt x="78" y="32"/>
                    <a:pt x="78" y="32"/>
                    <a:pt x="78" y="32"/>
                  </a:cubicBezTo>
                  <a:cubicBezTo>
                    <a:pt x="72" y="32"/>
                    <a:pt x="68" y="35"/>
                    <a:pt x="66"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4" y="0"/>
                    <a:pt x="46" y="0"/>
                  </a:cubicBezTo>
                  <a:cubicBezTo>
                    <a:pt x="39" y="0"/>
                    <a:pt x="32" y="6"/>
                    <a:pt x="32" y="13"/>
                  </a:cubicBezTo>
                  <a:cubicBezTo>
                    <a:pt x="32" y="13"/>
                    <a:pt x="32" y="13"/>
                    <a:pt x="32" y="13"/>
                  </a:cubicBezTo>
                  <a:cubicBezTo>
                    <a:pt x="32" y="19"/>
                    <a:pt x="36" y="24"/>
                    <a:pt x="41" y="26"/>
                  </a:cubicBezTo>
                  <a:cubicBezTo>
                    <a:pt x="41" y="40"/>
                    <a:pt x="41" y="40"/>
                    <a:pt x="41" y="40"/>
                  </a:cubicBezTo>
                  <a:cubicBezTo>
                    <a:pt x="27" y="40"/>
                    <a:pt x="27" y="40"/>
                    <a:pt x="27" y="40"/>
                  </a:cubicBezTo>
                  <a:cubicBezTo>
                    <a:pt x="25" y="35"/>
                    <a:pt x="20" y="32"/>
                    <a:pt x="14" y="32"/>
                  </a:cubicBezTo>
                  <a:cubicBezTo>
                    <a:pt x="14" y="32"/>
                    <a:pt x="14" y="32"/>
                    <a:pt x="14" y="32"/>
                  </a:cubicBezTo>
                  <a:cubicBezTo>
                    <a:pt x="7" y="32"/>
                    <a:pt x="0" y="38"/>
                    <a:pt x="0" y="46"/>
                  </a:cubicBezTo>
                  <a:cubicBezTo>
                    <a:pt x="0" y="53"/>
                    <a:pt x="7" y="59"/>
                    <a:pt x="14" y="59"/>
                  </a:cubicBezTo>
                  <a:cubicBezTo>
                    <a:pt x="14" y="59"/>
                    <a:pt x="14" y="59"/>
                    <a:pt x="14" y="59"/>
                  </a:cubicBezTo>
                  <a:cubicBezTo>
                    <a:pt x="20" y="59"/>
                    <a:pt x="25" y="56"/>
                    <a:pt x="27"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9" y="91"/>
                    <a:pt x="46" y="91"/>
                  </a:cubicBezTo>
                  <a:cubicBezTo>
                    <a:pt x="54" y="91"/>
                    <a:pt x="60" y="85"/>
                    <a:pt x="60" y="78"/>
                  </a:cubicBezTo>
                  <a:cubicBezTo>
                    <a:pt x="60" y="78"/>
                    <a:pt x="60" y="78"/>
                    <a:pt x="60" y="78"/>
                  </a:cubicBezTo>
                  <a:cubicBezTo>
                    <a:pt x="60" y="72"/>
                    <a:pt x="56" y="67"/>
                    <a:pt x="51" y="65"/>
                  </a:cubicBezTo>
                  <a:cubicBezTo>
                    <a:pt x="51" y="51"/>
                    <a:pt x="51" y="51"/>
                    <a:pt x="51" y="51"/>
                  </a:cubicBezTo>
                  <a:cubicBezTo>
                    <a:pt x="66" y="51"/>
                    <a:pt x="66" y="51"/>
                    <a:pt x="66" y="51"/>
                  </a:cubicBezTo>
                  <a:cubicBezTo>
                    <a:pt x="68" y="56"/>
                    <a:pt x="72" y="59"/>
                    <a:pt x="78" y="59"/>
                  </a:cubicBezTo>
                  <a:cubicBezTo>
                    <a:pt x="78" y="59"/>
                    <a:pt x="78" y="59"/>
                    <a:pt x="78" y="59"/>
                  </a:cubicBezTo>
                  <a:cubicBezTo>
                    <a:pt x="86"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Freeform 302"/>
            <p:cNvSpPr>
              <a:spLocks/>
            </p:cNvSpPr>
            <p:nvPr/>
          </p:nvSpPr>
          <p:spPr bwMode="auto">
            <a:xfrm>
              <a:off x="4000500" y="4876800"/>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60 w 92"/>
                <a:gd name="T51" fmla="*/ 78 h 91"/>
                <a:gd name="T52" fmla="*/ 60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8" y="35"/>
                    <a:pt x="65"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20"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60" y="85"/>
                    <a:pt x="60" y="78"/>
                  </a:cubicBezTo>
                  <a:cubicBezTo>
                    <a:pt x="60" y="78"/>
                    <a:pt x="60" y="78"/>
                    <a:pt x="60" y="78"/>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Freeform 303"/>
            <p:cNvSpPr>
              <a:spLocks/>
            </p:cNvSpPr>
            <p:nvPr/>
          </p:nvSpPr>
          <p:spPr bwMode="auto">
            <a:xfrm>
              <a:off x="4144963" y="4876800"/>
              <a:ext cx="74613" cy="73025"/>
            </a:xfrm>
            <a:custGeom>
              <a:avLst/>
              <a:gdLst>
                <a:gd name="T0" fmla="*/ 92 w 92"/>
                <a:gd name="T1" fmla="*/ 46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3 h 91"/>
                <a:gd name="T14" fmla="*/ 59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6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8 h 91"/>
                <a:gd name="T46" fmla="*/ 32 w 92"/>
                <a:gd name="T47" fmla="*/ 78 h 91"/>
                <a:gd name="T48" fmla="*/ 46 w 92"/>
                <a:gd name="T49" fmla="*/ 91 h 91"/>
                <a:gd name="T50" fmla="*/ 59 w 92"/>
                <a:gd name="T51" fmla="*/ 78 h 91"/>
                <a:gd name="T52" fmla="*/ 59 w 92"/>
                <a:gd name="T53" fmla="*/ 78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6"/>
                  </a:moveTo>
                  <a:cubicBezTo>
                    <a:pt x="92"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Freeform 304"/>
            <p:cNvSpPr>
              <a:spLocks/>
            </p:cNvSpPr>
            <p:nvPr/>
          </p:nvSpPr>
          <p:spPr bwMode="auto">
            <a:xfrm>
              <a:off x="4289425" y="4876800"/>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Freeform 305"/>
            <p:cNvSpPr>
              <a:spLocks/>
            </p:cNvSpPr>
            <p:nvPr/>
          </p:nvSpPr>
          <p:spPr bwMode="auto">
            <a:xfrm>
              <a:off x="4433888" y="4876800"/>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Freeform 306"/>
            <p:cNvSpPr>
              <a:spLocks/>
            </p:cNvSpPr>
            <p:nvPr/>
          </p:nvSpPr>
          <p:spPr bwMode="auto">
            <a:xfrm>
              <a:off x="4578350" y="4876800"/>
              <a:ext cx="73025" cy="73025"/>
            </a:xfrm>
            <a:custGeom>
              <a:avLst/>
              <a:gdLst>
                <a:gd name="T0" fmla="*/ 91 w 91"/>
                <a:gd name="T1" fmla="*/ 46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6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8 h 91"/>
                <a:gd name="T46" fmla="*/ 32 w 91"/>
                <a:gd name="T47" fmla="*/ 78 h 91"/>
                <a:gd name="T48" fmla="*/ 46 w 91"/>
                <a:gd name="T49" fmla="*/ 91 h 91"/>
                <a:gd name="T50" fmla="*/ 59 w 91"/>
                <a:gd name="T51" fmla="*/ 78 h 91"/>
                <a:gd name="T52" fmla="*/ 59 w 91"/>
                <a:gd name="T53" fmla="*/ 78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6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6"/>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6"/>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8"/>
                  </a:cubicBezTo>
                  <a:cubicBezTo>
                    <a:pt x="32" y="78"/>
                    <a:pt x="32" y="78"/>
                    <a:pt x="32" y="78"/>
                  </a:cubicBezTo>
                  <a:cubicBezTo>
                    <a:pt x="32" y="85"/>
                    <a:pt x="38" y="91"/>
                    <a:pt x="46" y="91"/>
                  </a:cubicBezTo>
                  <a:cubicBezTo>
                    <a:pt x="53" y="91"/>
                    <a:pt x="59" y="85"/>
                    <a:pt x="59" y="78"/>
                  </a:cubicBezTo>
                  <a:cubicBezTo>
                    <a:pt x="59" y="78"/>
                    <a:pt x="59" y="78"/>
                    <a:pt x="59" y="78"/>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Freeform 307"/>
            <p:cNvSpPr>
              <a:spLocks/>
            </p:cNvSpPr>
            <p:nvPr/>
          </p:nvSpPr>
          <p:spPr bwMode="auto">
            <a:xfrm>
              <a:off x="2266950" y="5021263"/>
              <a:ext cx="74613" cy="73025"/>
            </a:xfrm>
            <a:custGeom>
              <a:avLst/>
              <a:gdLst>
                <a:gd name="T0" fmla="*/ 92 w 92"/>
                <a:gd name="T1" fmla="*/ 45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5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7 h 91"/>
                <a:gd name="T46" fmla="*/ 32 w 92"/>
                <a:gd name="T47" fmla="*/ 77 h 91"/>
                <a:gd name="T48" fmla="*/ 46 w 92"/>
                <a:gd name="T49" fmla="*/ 91 h 91"/>
                <a:gd name="T50" fmla="*/ 60 w 92"/>
                <a:gd name="T51" fmla="*/ 77 h 91"/>
                <a:gd name="T52" fmla="*/ 60 w 92"/>
                <a:gd name="T53" fmla="*/ 77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5"/>
                  </a:moveTo>
                  <a:cubicBezTo>
                    <a:pt x="92" y="38"/>
                    <a:pt x="85" y="32"/>
                    <a:pt x="78" y="32"/>
                  </a:cubicBezTo>
                  <a:cubicBezTo>
                    <a:pt x="78" y="32"/>
                    <a:pt x="78" y="32"/>
                    <a:pt x="78" y="32"/>
                  </a:cubicBezTo>
                  <a:cubicBezTo>
                    <a:pt x="72" y="32"/>
                    <a:pt x="68" y="35"/>
                    <a:pt x="65"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3" y="0"/>
                    <a:pt x="46" y="0"/>
                  </a:cubicBezTo>
                  <a:cubicBezTo>
                    <a:pt x="39"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20"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9" y="91"/>
                    <a:pt x="46" y="91"/>
                  </a:cubicBezTo>
                  <a:cubicBezTo>
                    <a:pt x="53" y="91"/>
                    <a:pt x="60" y="85"/>
                    <a:pt x="60" y="77"/>
                  </a:cubicBezTo>
                  <a:cubicBezTo>
                    <a:pt x="60" y="77"/>
                    <a:pt x="60" y="77"/>
                    <a:pt x="60" y="77"/>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Freeform 308"/>
            <p:cNvSpPr>
              <a:spLocks/>
            </p:cNvSpPr>
            <p:nvPr/>
          </p:nvSpPr>
          <p:spPr bwMode="auto">
            <a:xfrm>
              <a:off x="2411413" y="5021263"/>
              <a:ext cx="74613" cy="73025"/>
            </a:xfrm>
            <a:custGeom>
              <a:avLst/>
              <a:gdLst>
                <a:gd name="T0" fmla="*/ 92 w 92"/>
                <a:gd name="T1" fmla="*/ 45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3 h 91"/>
                <a:gd name="T14" fmla="*/ 59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5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7 h 91"/>
                <a:gd name="T46" fmla="*/ 32 w 92"/>
                <a:gd name="T47" fmla="*/ 77 h 91"/>
                <a:gd name="T48" fmla="*/ 46 w 92"/>
                <a:gd name="T49" fmla="*/ 91 h 91"/>
                <a:gd name="T50" fmla="*/ 59 w 92"/>
                <a:gd name="T51" fmla="*/ 77 h 91"/>
                <a:gd name="T52" fmla="*/ 59 w 92"/>
                <a:gd name="T53" fmla="*/ 77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5"/>
                  </a:moveTo>
                  <a:cubicBezTo>
                    <a:pt x="92"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Freeform 309"/>
            <p:cNvSpPr>
              <a:spLocks/>
            </p:cNvSpPr>
            <p:nvPr/>
          </p:nvSpPr>
          <p:spPr bwMode="auto">
            <a:xfrm>
              <a:off x="2555875" y="5021263"/>
              <a:ext cx="74613"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Freeform 310"/>
            <p:cNvSpPr>
              <a:spLocks/>
            </p:cNvSpPr>
            <p:nvPr/>
          </p:nvSpPr>
          <p:spPr bwMode="auto">
            <a:xfrm>
              <a:off x="2700338" y="5021263"/>
              <a:ext cx="74613"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Freeform 311"/>
            <p:cNvSpPr>
              <a:spLocks/>
            </p:cNvSpPr>
            <p:nvPr/>
          </p:nvSpPr>
          <p:spPr bwMode="auto">
            <a:xfrm>
              <a:off x="2844800" y="5021263"/>
              <a:ext cx="74613"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Freeform 312"/>
            <p:cNvSpPr>
              <a:spLocks/>
            </p:cNvSpPr>
            <p:nvPr/>
          </p:nvSpPr>
          <p:spPr bwMode="auto">
            <a:xfrm>
              <a:off x="2989263" y="5021263"/>
              <a:ext cx="74613"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Freeform 313"/>
            <p:cNvSpPr>
              <a:spLocks/>
            </p:cNvSpPr>
            <p:nvPr/>
          </p:nvSpPr>
          <p:spPr bwMode="auto">
            <a:xfrm>
              <a:off x="3133725" y="5021263"/>
              <a:ext cx="74613"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5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5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5"/>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5"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Freeform 314"/>
            <p:cNvSpPr>
              <a:spLocks/>
            </p:cNvSpPr>
            <p:nvPr/>
          </p:nvSpPr>
          <p:spPr bwMode="auto">
            <a:xfrm>
              <a:off x="3278188" y="5021263"/>
              <a:ext cx="74613" cy="73025"/>
            </a:xfrm>
            <a:custGeom>
              <a:avLst/>
              <a:gdLst>
                <a:gd name="T0" fmla="*/ 91 w 91"/>
                <a:gd name="T1" fmla="*/ 45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5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5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7" y="32"/>
                  </a:cubicBezTo>
                  <a:cubicBezTo>
                    <a:pt x="77" y="32"/>
                    <a:pt x="77" y="32"/>
                    <a:pt x="77"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5"/>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5"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Freeform 315"/>
            <p:cNvSpPr>
              <a:spLocks/>
            </p:cNvSpPr>
            <p:nvPr/>
          </p:nvSpPr>
          <p:spPr bwMode="auto">
            <a:xfrm>
              <a:off x="3422650" y="5021263"/>
              <a:ext cx="74613" cy="73025"/>
            </a:xfrm>
            <a:custGeom>
              <a:avLst/>
              <a:gdLst>
                <a:gd name="T0" fmla="*/ 91 w 91"/>
                <a:gd name="T1" fmla="*/ 45 h 91"/>
                <a:gd name="T2" fmla="*/ 77 w 91"/>
                <a:gd name="T3" fmla="*/ 32 h 91"/>
                <a:gd name="T4" fmla="*/ 77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5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5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7 w 91"/>
                <a:gd name="T61" fmla="*/ 59 h 91"/>
                <a:gd name="T62" fmla="*/ 77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7" y="32"/>
                  </a:cubicBezTo>
                  <a:cubicBezTo>
                    <a:pt x="77" y="32"/>
                    <a:pt x="77" y="32"/>
                    <a:pt x="77" y="32"/>
                  </a:cubicBezTo>
                  <a:cubicBezTo>
                    <a:pt x="72" y="32"/>
                    <a:pt x="67" y="35"/>
                    <a:pt x="65" y="40"/>
                  </a:cubicBezTo>
                  <a:cubicBezTo>
                    <a:pt x="51" y="40"/>
                    <a:pt x="51" y="40"/>
                    <a:pt x="51" y="40"/>
                  </a:cubicBezTo>
                  <a:cubicBezTo>
                    <a:pt x="51" y="26"/>
                    <a:pt x="51" y="26"/>
                    <a:pt x="51"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5"/>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5" y="91"/>
                  </a:cubicBezTo>
                  <a:cubicBezTo>
                    <a:pt x="53" y="91"/>
                    <a:pt x="59" y="85"/>
                    <a:pt x="59" y="77"/>
                  </a:cubicBezTo>
                  <a:cubicBezTo>
                    <a:pt x="59" y="77"/>
                    <a:pt x="59" y="77"/>
                    <a:pt x="59" y="77"/>
                  </a:cubicBezTo>
                  <a:cubicBezTo>
                    <a:pt x="59" y="72"/>
                    <a:pt x="55" y="67"/>
                    <a:pt x="51" y="65"/>
                  </a:cubicBezTo>
                  <a:cubicBezTo>
                    <a:pt x="51" y="51"/>
                    <a:pt x="51" y="51"/>
                    <a:pt x="51" y="51"/>
                  </a:cubicBezTo>
                  <a:cubicBezTo>
                    <a:pt x="65" y="51"/>
                    <a:pt x="65" y="51"/>
                    <a:pt x="65" y="51"/>
                  </a:cubicBezTo>
                  <a:cubicBezTo>
                    <a:pt x="67" y="56"/>
                    <a:pt x="72" y="59"/>
                    <a:pt x="77" y="59"/>
                  </a:cubicBezTo>
                  <a:cubicBezTo>
                    <a:pt x="77" y="59"/>
                    <a:pt x="77" y="59"/>
                    <a:pt x="77"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Freeform 316"/>
            <p:cNvSpPr>
              <a:spLocks/>
            </p:cNvSpPr>
            <p:nvPr/>
          </p:nvSpPr>
          <p:spPr bwMode="auto">
            <a:xfrm>
              <a:off x="3567113" y="5021263"/>
              <a:ext cx="74613" cy="73025"/>
            </a:xfrm>
            <a:custGeom>
              <a:avLst/>
              <a:gdLst>
                <a:gd name="T0" fmla="*/ 91 w 91"/>
                <a:gd name="T1" fmla="*/ 45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5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5 w 91"/>
                <a:gd name="T49" fmla="*/ 91 h 91"/>
                <a:gd name="T50" fmla="*/ 59 w 91"/>
                <a:gd name="T51" fmla="*/ 77 h 91"/>
                <a:gd name="T52" fmla="*/ 59 w 91"/>
                <a:gd name="T53" fmla="*/ 77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7" y="32"/>
                  </a:cubicBezTo>
                  <a:cubicBezTo>
                    <a:pt x="77" y="32"/>
                    <a:pt x="77" y="32"/>
                    <a:pt x="77" y="32"/>
                  </a:cubicBezTo>
                  <a:cubicBezTo>
                    <a:pt x="72" y="32"/>
                    <a:pt x="67" y="35"/>
                    <a:pt x="65" y="40"/>
                  </a:cubicBezTo>
                  <a:cubicBezTo>
                    <a:pt x="50" y="40"/>
                    <a:pt x="50" y="40"/>
                    <a:pt x="50" y="40"/>
                  </a:cubicBezTo>
                  <a:cubicBezTo>
                    <a:pt x="50" y="26"/>
                    <a:pt x="50" y="26"/>
                    <a:pt x="50"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5"/>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5" y="91"/>
                  </a:cubicBezTo>
                  <a:cubicBezTo>
                    <a:pt x="53" y="91"/>
                    <a:pt x="59" y="85"/>
                    <a:pt x="59" y="77"/>
                  </a:cubicBezTo>
                  <a:cubicBezTo>
                    <a:pt x="59" y="77"/>
                    <a:pt x="59" y="77"/>
                    <a:pt x="59" y="77"/>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Freeform 317"/>
            <p:cNvSpPr>
              <a:spLocks/>
            </p:cNvSpPr>
            <p:nvPr/>
          </p:nvSpPr>
          <p:spPr bwMode="auto">
            <a:xfrm>
              <a:off x="3711575" y="5021263"/>
              <a:ext cx="74613" cy="73025"/>
            </a:xfrm>
            <a:custGeom>
              <a:avLst/>
              <a:gdLst>
                <a:gd name="T0" fmla="*/ 91 w 91"/>
                <a:gd name="T1" fmla="*/ 45 h 91"/>
                <a:gd name="T2" fmla="*/ 77 w 91"/>
                <a:gd name="T3" fmla="*/ 32 h 91"/>
                <a:gd name="T4" fmla="*/ 77 w 91"/>
                <a:gd name="T5" fmla="*/ 32 h 91"/>
                <a:gd name="T6" fmla="*/ 65 w 91"/>
                <a:gd name="T7" fmla="*/ 40 h 91"/>
                <a:gd name="T8" fmla="*/ 50 w 91"/>
                <a:gd name="T9" fmla="*/ 40 h 91"/>
                <a:gd name="T10" fmla="*/ 50 w 91"/>
                <a:gd name="T11" fmla="*/ 26 h 91"/>
                <a:gd name="T12" fmla="*/ 59 w 91"/>
                <a:gd name="T13" fmla="*/ 13 h 91"/>
                <a:gd name="T14" fmla="*/ 59 w 91"/>
                <a:gd name="T15" fmla="*/ 13 h 91"/>
                <a:gd name="T16" fmla="*/ 45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3 w 91"/>
                <a:gd name="T29" fmla="*/ 32 h 91"/>
                <a:gd name="T30" fmla="*/ 13 w 91"/>
                <a:gd name="T31" fmla="*/ 32 h 91"/>
                <a:gd name="T32" fmla="*/ 0 w 91"/>
                <a:gd name="T33" fmla="*/ 45 h 91"/>
                <a:gd name="T34" fmla="*/ 13 w 91"/>
                <a:gd name="T35" fmla="*/ 59 h 91"/>
                <a:gd name="T36" fmla="*/ 13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5 w 91"/>
                <a:gd name="T49" fmla="*/ 91 h 91"/>
                <a:gd name="T50" fmla="*/ 59 w 91"/>
                <a:gd name="T51" fmla="*/ 77 h 91"/>
                <a:gd name="T52" fmla="*/ 59 w 91"/>
                <a:gd name="T53" fmla="*/ 77 h 91"/>
                <a:gd name="T54" fmla="*/ 50 w 91"/>
                <a:gd name="T55" fmla="*/ 65 h 91"/>
                <a:gd name="T56" fmla="*/ 50 w 91"/>
                <a:gd name="T57" fmla="*/ 51 h 91"/>
                <a:gd name="T58" fmla="*/ 65 w 91"/>
                <a:gd name="T59" fmla="*/ 51 h 91"/>
                <a:gd name="T60" fmla="*/ 77 w 91"/>
                <a:gd name="T61" fmla="*/ 59 h 91"/>
                <a:gd name="T62" fmla="*/ 77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7" y="32"/>
                  </a:cubicBezTo>
                  <a:cubicBezTo>
                    <a:pt x="77" y="32"/>
                    <a:pt x="77" y="32"/>
                    <a:pt x="77" y="32"/>
                  </a:cubicBezTo>
                  <a:cubicBezTo>
                    <a:pt x="72" y="32"/>
                    <a:pt x="67" y="35"/>
                    <a:pt x="65" y="40"/>
                  </a:cubicBezTo>
                  <a:cubicBezTo>
                    <a:pt x="50" y="40"/>
                    <a:pt x="50" y="40"/>
                    <a:pt x="50" y="40"/>
                  </a:cubicBezTo>
                  <a:cubicBezTo>
                    <a:pt x="50" y="26"/>
                    <a:pt x="50" y="26"/>
                    <a:pt x="50" y="26"/>
                  </a:cubicBezTo>
                  <a:cubicBezTo>
                    <a:pt x="55" y="24"/>
                    <a:pt x="59" y="19"/>
                    <a:pt x="59" y="13"/>
                  </a:cubicBezTo>
                  <a:cubicBezTo>
                    <a:pt x="59" y="13"/>
                    <a:pt x="59" y="13"/>
                    <a:pt x="59" y="13"/>
                  </a:cubicBezTo>
                  <a:cubicBezTo>
                    <a:pt x="59" y="6"/>
                    <a:pt x="53" y="0"/>
                    <a:pt x="45" y="0"/>
                  </a:cubicBezTo>
                  <a:cubicBezTo>
                    <a:pt x="38" y="0"/>
                    <a:pt x="32" y="6"/>
                    <a:pt x="32" y="13"/>
                  </a:cubicBezTo>
                  <a:cubicBezTo>
                    <a:pt x="32" y="13"/>
                    <a:pt x="32" y="13"/>
                    <a:pt x="32" y="13"/>
                  </a:cubicBezTo>
                  <a:cubicBezTo>
                    <a:pt x="32" y="19"/>
                    <a:pt x="35" y="24"/>
                    <a:pt x="40" y="26"/>
                  </a:cubicBezTo>
                  <a:cubicBezTo>
                    <a:pt x="40" y="40"/>
                    <a:pt x="40" y="40"/>
                    <a:pt x="40" y="40"/>
                  </a:cubicBezTo>
                  <a:cubicBezTo>
                    <a:pt x="26" y="40"/>
                    <a:pt x="26" y="40"/>
                    <a:pt x="26" y="40"/>
                  </a:cubicBezTo>
                  <a:cubicBezTo>
                    <a:pt x="24" y="35"/>
                    <a:pt x="19" y="32"/>
                    <a:pt x="13" y="32"/>
                  </a:cubicBezTo>
                  <a:cubicBezTo>
                    <a:pt x="13" y="32"/>
                    <a:pt x="13" y="32"/>
                    <a:pt x="13" y="32"/>
                  </a:cubicBezTo>
                  <a:cubicBezTo>
                    <a:pt x="6" y="32"/>
                    <a:pt x="0" y="38"/>
                    <a:pt x="0" y="45"/>
                  </a:cubicBezTo>
                  <a:cubicBezTo>
                    <a:pt x="0" y="53"/>
                    <a:pt x="6" y="59"/>
                    <a:pt x="13" y="59"/>
                  </a:cubicBezTo>
                  <a:cubicBezTo>
                    <a:pt x="13" y="59"/>
                    <a:pt x="13" y="59"/>
                    <a:pt x="13" y="59"/>
                  </a:cubicBezTo>
                  <a:cubicBezTo>
                    <a:pt x="19" y="59"/>
                    <a:pt x="24" y="56"/>
                    <a:pt x="26" y="51"/>
                  </a:cubicBezTo>
                  <a:cubicBezTo>
                    <a:pt x="40" y="51"/>
                    <a:pt x="40" y="51"/>
                    <a:pt x="40" y="51"/>
                  </a:cubicBezTo>
                  <a:cubicBezTo>
                    <a:pt x="40" y="65"/>
                    <a:pt x="40" y="65"/>
                    <a:pt x="40" y="65"/>
                  </a:cubicBezTo>
                  <a:cubicBezTo>
                    <a:pt x="35" y="67"/>
                    <a:pt x="32" y="72"/>
                    <a:pt x="32" y="77"/>
                  </a:cubicBezTo>
                  <a:cubicBezTo>
                    <a:pt x="32" y="77"/>
                    <a:pt x="32" y="77"/>
                    <a:pt x="32" y="77"/>
                  </a:cubicBezTo>
                  <a:cubicBezTo>
                    <a:pt x="32" y="85"/>
                    <a:pt x="38" y="91"/>
                    <a:pt x="45" y="91"/>
                  </a:cubicBezTo>
                  <a:cubicBezTo>
                    <a:pt x="53" y="91"/>
                    <a:pt x="59" y="85"/>
                    <a:pt x="59" y="77"/>
                  </a:cubicBezTo>
                  <a:cubicBezTo>
                    <a:pt x="59" y="77"/>
                    <a:pt x="59" y="77"/>
                    <a:pt x="59" y="77"/>
                  </a:cubicBezTo>
                  <a:cubicBezTo>
                    <a:pt x="59" y="72"/>
                    <a:pt x="55" y="67"/>
                    <a:pt x="50" y="65"/>
                  </a:cubicBezTo>
                  <a:cubicBezTo>
                    <a:pt x="50" y="51"/>
                    <a:pt x="50" y="51"/>
                    <a:pt x="50" y="51"/>
                  </a:cubicBezTo>
                  <a:cubicBezTo>
                    <a:pt x="65" y="51"/>
                    <a:pt x="65" y="51"/>
                    <a:pt x="65" y="51"/>
                  </a:cubicBezTo>
                  <a:cubicBezTo>
                    <a:pt x="67" y="56"/>
                    <a:pt x="72" y="59"/>
                    <a:pt x="77" y="59"/>
                  </a:cubicBezTo>
                  <a:cubicBezTo>
                    <a:pt x="77" y="59"/>
                    <a:pt x="77" y="59"/>
                    <a:pt x="77"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Freeform 318"/>
            <p:cNvSpPr>
              <a:spLocks/>
            </p:cNvSpPr>
            <p:nvPr/>
          </p:nvSpPr>
          <p:spPr bwMode="auto">
            <a:xfrm>
              <a:off x="3856038" y="5021263"/>
              <a:ext cx="74613" cy="73025"/>
            </a:xfrm>
            <a:custGeom>
              <a:avLst/>
              <a:gdLst>
                <a:gd name="T0" fmla="*/ 92 w 92"/>
                <a:gd name="T1" fmla="*/ 45 h 91"/>
                <a:gd name="T2" fmla="*/ 78 w 92"/>
                <a:gd name="T3" fmla="*/ 32 h 91"/>
                <a:gd name="T4" fmla="*/ 78 w 92"/>
                <a:gd name="T5" fmla="*/ 32 h 91"/>
                <a:gd name="T6" fmla="*/ 66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7 w 92"/>
                <a:gd name="T27" fmla="*/ 40 h 91"/>
                <a:gd name="T28" fmla="*/ 14 w 92"/>
                <a:gd name="T29" fmla="*/ 32 h 91"/>
                <a:gd name="T30" fmla="*/ 14 w 92"/>
                <a:gd name="T31" fmla="*/ 32 h 91"/>
                <a:gd name="T32" fmla="*/ 0 w 92"/>
                <a:gd name="T33" fmla="*/ 45 h 91"/>
                <a:gd name="T34" fmla="*/ 14 w 92"/>
                <a:gd name="T35" fmla="*/ 59 h 91"/>
                <a:gd name="T36" fmla="*/ 14 w 92"/>
                <a:gd name="T37" fmla="*/ 59 h 91"/>
                <a:gd name="T38" fmla="*/ 27 w 92"/>
                <a:gd name="T39" fmla="*/ 51 h 91"/>
                <a:gd name="T40" fmla="*/ 41 w 92"/>
                <a:gd name="T41" fmla="*/ 51 h 91"/>
                <a:gd name="T42" fmla="*/ 41 w 92"/>
                <a:gd name="T43" fmla="*/ 65 h 91"/>
                <a:gd name="T44" fmla="*/ 32 w 92"/>
                <a:gd name="T45" fmla="*/ 77 h 91"/>
                <a:gd name="T46" fmla="*/ 32 w 92"/>
                <a:gd name="T47" fmla="*/ 77 h 91"/>
                <a:gd name="T48" fmla="*/ 46 w 92"/>
                <a:gd name="T49" fmla="*/ 91 h 91"/>
                <a:gd name="T50" fmla="*/ 60 w 92"/>
                <a:gd name="T51" fmla="*/ 77 h 91"/>
                <a:gd name="T52" fmla="*/ 60 w 92"/>
                <a:gd name="T53" fmla="*/ 77 h 91"/>
                <a:gd name="T54" fmla="*/ 51 w 92"/>
                <a:gd name="T55" fmla="*/ 65 h 91"/>
                <a:gd name="T56" fmla="*/ 51 w 92"/>
                <a:gd name="T57" fmla="*/ 51 h 91"/>
                <a:gd name="T58" fmla="*/ 66 w 92"/>
                <a:gd name="T59" fmla="*/ 51 h 91"/>
                <a:gd name="T60" fmla="*/ 78 w 92"/>
                <a:gd name="T61" fmla="*/ 59 h 91"/>
                <a:gd name="T62" fmla="*/ 78 w 92"/>
                <a:gd name="T63" fmla="*/ 59 h 91"/>
                <a:gd name="T64" fmla="*/ 92 w 92"/>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5"/>
                  </a:moveTo>
                  <a:cubicBezTo>
                    <a:pt x="92" y="38"/>
                    <a:pt x="86" y="32"/>
                    <a:pt x="78" y="32"/>
                  </a:cubicBezTo>
                  <a:cubicBezTo>
                    <a:pt x="78" y="32"/>
                    <a:pt x="78" y="32"/>
                    <a:pt x="78" y="32"/>
                  </a:cubicBezTo>
                  <a:cubicBezTo>
                    <a:pt x="72" y="32"/>
                    <a:pt x="68" y="35"/>
                    <a:pt x="66"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4" y="0"/>
                    <a:pt x="46" y="0"/>
                  </a:cubicBezTo>
                  <a:cubicBezTo>
                    <a:pt x="39" y="0"/>
                    <a:pt x="32" y="6"/>
                    <a:pt x="32" y="13"/>
                  </a:cubicBezTo>
                  <a:cubicBezTo>
                    <a:pt x="32" y="13"/>
                    <a:pt x="32" y="13"/>
                    <a:pt x="32" y="13"/>
                  </a:cubicBezTo>
                  <a:cubicBezTo>
                    <a:pt x="32" y="19"/>
                    <a:pt x="36" y="24"/>
                    <a:pt x="41" y="26"/>
                  </a:cubicBezTo>
                  <a:cubicBezTo>
                    <a:pt x="41" y="40"/>
                    <a:pt x="41" y="40"/>
                    <a:pt x="41" y="40"/>
                  </a:cubicBezTo>
                  <a:cubicBezTo>
                    <a:pt x="27" y="40"/>
                    <a:pt x="27" y="40"/>
                    <a:pt x="27" y="40"/>
                  </a:cubicBezTo>
                  <a:cubicBezTo>
                    <a:pt x="25" y="35"/>
                    <a:pt x="20" y="32"/>
                    <a:pt x="14" y="32"/>
                  </a:cubicBezTo>
                  <a:cubicBezTo>
                    <a:pt x="14" y="32"/>
                    <a:pt x="14" y="32"/>
                    <a:pt x="14" y="32"/>
                  </a:cubicBezTo>
                  <a:cubicBezTo>
                    <a:pt x="7" y="32"/>
                    <a:pt x="0" y="38"/>
                    <a:pt x="0" y="45"/>
                  </a:cubicBezTo>
                  <a:cubicBezTo>
                    <a:pt x="0" y="53"/>
                    <a:pt x="7" y="59"/>
                    <a:pt x="14" y="59"/>
                  </a:cubicBezTo>
                  <a:cubicBezTo>
                    <a:pt x="14" y="59"/>
                    <a:pt x="14" y="59"/>
                    <a:pt x="14" y="59"/>
                  </a:cubicBezTo>
                  <a:cubicBezTo>
                    <a:pt x="20" y="59"/>
                    <a:pt x="25" y="56"/>
                    <a:pt x="27"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9" y="91"/>
                    <a:pt x="46" y="91"/>
                  </a:cubicBezTo>
                  <a:cubicBezTo>
                    <a:pt x="54" y="91"/>
                    <a:pt x="60" y="85"/>
                    <a:pt x="60" y="77"/>
                  </a:cubicBezTo>
                  <a:cubicBezTo>
                    <a:pt x="60" y="77"/>
                    <a:pt x="60" y="77"/>
                    <a:pt x="60" y="77"/>
                  </a:cubicBezTo>
                  <a:cubicBezTo>
                    <a:pt x="60" y="72"/>
                    <a:pt x="56" y="67"/>
                    <a:pt x="51" y="65"/>
                  </a:cubicBezTo>
                  <a:cubicBezTo>
                    <a:pt x="51" y="51"/>
                    <a:pt x="51" y="51"/>
                    <a:pt x="51" y="51"/>
                  </a:cubicBezTo>
                  <a:cubicBezTo>
                    <a:pt x="66" y="51"/>
                    <a:pt x="66" y="51"/>
                    <a:pt x="66" y="51"/>
                  </a:cubicBezTo>
                  <a:cubicBezTo>
                    <a:pt x="68" y="56"/>
                    <a:pt x="72" y="59"/>
                    <a:pt x="78" y="59"/>
                  </a:cubicBezTo>
                  <a:cubicBezTo>
                    <a:pt x="78" y="59"/>
                    <a:pt x="78" y="59"/>
                    <a:pt x="78" y="59"/>
                  </a:cubicBezTo>
                  <a:cubicBezTo>
                    <a:pt x="86" y="59"/>
                    <a:pt x="92" y="53"/>
                    <a:pt x="9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Freeform 319"/>
            <p:cNvSpPr>
              <a:spLocks/>
            </p:cNvSpPr>
            <p:nvPr/>
          </p:nvSpPr>
          <p:spPr bwMode="auto">
            <a:xfrm>
              <a:off x="4000500" y="5021263"/>
              <a:ext cx="74613" cy="73025"/>
            </a:xfrm>
            <a:custGeom>
              <a:avLst/>
              <a:gdLst>
                <a:gd name="T0" fmla="*/ 92 w 92"/>
                <a:gd name="T1" fmla="*/ 45 h 91"/>
                <a:gd name="T2" fmla="*/ 78 w 92"/>
                <a:gd name="T3" fmla="*/ 32 h 91"/>
                <a:gd name="T4" fmla="*/ 78 w 92"/>
                <a:gd name="T5" fmla="*/ 32 h 91"/>
                <a:gd name="T6" fmla="*/ 65 w 92"/>
                <a:gd name="T7" fmla="*/ 40 h 91"/>
                <a:gd name="T8" fmla="*/ 51 w 92"/>
                <a:gd name="T9" fmla="*/ 40 h 91"/>
                <a:gd name="T10" fmla="*/ 51 w 92"/>
                <a:gd name="T11" fmla="*/ 26 h 91"/>
                <a:gd name="T12" fmla="*/ 60 w 92"/>
                <a:gd name="T13" fmla="*/ 13 h 91"/>
                <a:gd name="T14" fmla="*/ 60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5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7 h 91"/>
                <a:gd name="T46" fmla="*/ 32 w 92"/>
                <a:gd name="T47" fmla="*/ 77 h 91"/>
                <a:gd name="T48" fmla="*/ 46 w 92"/>
                <a:gd name="T49" fmla="*/ 91 h 91"/>
                <a:gd name="T50" fmla="*/ 60 w 92"/>
                <a:gd name="T51" fmla="*/ 77 h 91"/>
                <a:gd name="T52" fmla="*/ 60 w 92"/>
                <a:gd name="T53" fmla="*/ 77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5"/>
                  </a:moveTo>
                  <a:cubicBezTo>
                    <a:pt x="92" y="38"/>
                    <a:pt x="85" y="32"/>
                    <a:pt x="78" y="32"/>
                  </a:cubicBezTo>
                  <a:cubicBezTo>
                    <a:pt x="78" y="32"/>
                    <a:pt x="78" y="32"/>
                    <a:pt x="78" y="32"/>
                  </a:cubicBezTo>
                  <a:cubicBezTo>
                    <a:pt x="72" y="32"/>
                    <a:pt x="68" y="35"/>
                    <a:pt x="65" y="40"/>
                  </a:cubicBezTo>
                  <a:cubicBezTo>
                    <a:pt x="51" y="40"/>
                    <a:pt x="51" y="40"/>
                    <a:pt x="51" y="40"/>
                  </a:cubicBezTo>
                  <a:cubicBezTo>
                    <a:pt x="51" y="26"/>
                    <a:pt x="51" y="26"/>
                    <a:pt x="51" y="26"/>
                  </a:cubicBezTo>
                  <a:cubicBezTo>
                    <a:pt x="56" y="24"/>
                    <a:pt x="60" y="19"/>
                    <a:pt x="60" y="13"/>
                  </a:cubicBezTo>
                  <a:cubicBezTo>
                    <a:pt x="60" y="13"/>
                    <a:pt x="60" y="13"/>
                    <a:pt x="60" y="13"/>
                  </a:cubicBezTo>
                  <a:cubicBezTo>
                    <a:pt x="60"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20"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20"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60" y="85"/>
                    <a:pt x="60" y="77"/>
                  </a:cubicBezTo>
                  <a:cubicBezTo>
                    <a:pt x="60" y="77"/>
                    <a:pt x="60" y="77"/>
                    <a:pt x="60" y="77"/>
                  </a:cubicBezTo>
                  <a:cubicBezTo>
                    <a:pt x="60" y="72"/>
                    <a:pt x="56" y="67"/>
                    <a:pt x="51" y="65"/>
                  </a:cubicBezTo>
                  <a:cubicBezTo>
                    <a:pt x="51" y="51"/>
                    <a:pt x="51" y="51"/>
                    <a:pt x="51" y="51"/>
                  </a:cubicBezTo>
                  <a:cubicBezTo>
                    <a:pt x="65" y="51"/>
                    <a:pt x="65" y="51"/>
                    <a:pt x="65" y="51"/>
                  </a:cubicBezTo>
                  <a:cubicBezTo>
                    <a:pt x="68" y="56"/>
                    <a:pt x="72" y="59"/>
                    <a:pt x="78" y="59"/>
                  </a:cubicBezTo>
                  <a:cubicBezTo>
                    <a:pt x="78" y="59"/>
                    <a:pt x="78" y="59"/>
                    <a:pt x="78" y="59"/>
                  </a:cubicBezTo>
                  <a:cubicBezTo>
                    <a:pt x="85" y="59"/>
                    <a:pt x="92" y="53"/>
                    <a:pt x="9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Freeform 320"/>
            <p:cNvSpPr>
              <a:spLocks/>
            </p:cNvSpPr>
            <p:nvPr/>
          </p:nvSpPr>
          <p:spPr bwMode="auto">
            <a:xfrm>
              <a:off x="4144963" y="5021263"/>
              <a:ext cx="74613" cy="73025"/>
            </a:xfrm>
            <a:custGeom>
              <a:avLst/>
              <a:gdLst>
                <a:gd name="T0" fmla="*/ 92 w 92"/>
                <a:gd name="T1" fmla="*/ 45 h 91"/>
                <a:gd name="T2" fmla="*/ 78 w 92"/>
                <a:gd name="T3" fmla="*/ 32 h 91"/>
                <a:gd name="T4" fmla="*/ 78 w 92"/>
                <a:gd name="T5" fmla="*/ 32 h 91"/>
                <a:gd name="T6" fmla="*/ 65 w 92"/>
                <a:gd name="T7" fmla="*/ 40 h 91"/>
                <a:gd name="T8" fmla="*/ 51 w 92"/>
                <a:gd name="T9" fmla="*/ 40 h 91"/>
                <a:gd name="T10" fmla="*/ 51 w 92"/>
                <a:gd name="T11" fmla="*/ 26 h 91"/>
                <a:gd name="T12" fmla="*/ 59 w 92"/>
                <a:gd name="T13" fmla="*/ 13 h 91"/>
                <a:gd name="T14" fmla="*/ 59 w 92"/>
                <a:gd name="T15" fmla="*/ 13 h 91"/>
                <a:gd name="T16" fmla="*/ 46 w 92"/>
                <a:gd name="T17" fmla="*/ 0 h 91"/>
                <a:gd name="T18" fmla="*/ 32 w 92"/>
                <a:gd name="T19" fmla="*/ 13 h 91"/>
                <a:gd name="T20" fmla="*/ 32 w 92"/>
                <a:gd name="T21" fmla="*/ 13 h 91"/>
                <a:gd name="T22" fmla="*/ 41 w 92"/>
                <a:gd name="T23" fmla="*/ 26 h 91"/>
                <a:gd name="T24" fmla="*/ 41 w 92"/>
                <a:gd name="T25" fmla="*/ 40 h 91"/>
                <a:gd name="T26" fmla="*/ 26 w 92"/>
                <a:gd name="T27" fmla="*/ 40 h 91"/>
                <a:gd name="T28" fmla="*/ 14 w 92"/>
                <a:gd name="T29" fmla="*/ 32 h 91"/>
                <a:gd name="T30" fmla="*/ 14 w 92"/>
                <a:gd name="T31" fmla="*/ 32 h 91"/>
                <a:gd name="T32" fmla="*/ 0 w 92"/>
                <a:gd name="T33" fmla="*/ 45 h 91"/>
                <a:gd name="T34" fmla="*/ 14 w 92"/>
                <a:gd name="T35" fmla="*/ 59 h 91"/>
                <a:gd name="T36" fmla="*/ 14 w 92"/>
                <a:gd name="T37" fmla="*/ 59 h 91"/>
                <a:gd name="T38" fmla="*/ 26 w 92"/>
                <a:gd name="T39" fmla="*/ 51 h 91"/>
                <a:gd name="T40" fmla="*/ 41 w 92"/>
                <a:gd name="T41" fmla="*/ 51 h 91"/>
                <a:gd name="T42" fmla="*/ 41 w 92"/>
                <a:gd name="T43" fmla="*/ 65 h 91"/>
                <a:gd name="T44" fmla="*/ 32 w 92"/>
                <a:gd name="T45" fmla="*/ 77 h 91"/>
                <a:gd name="T46" fmla="*/ 32 w 92"/>
                <a:gd name="T47" fmla="*/ 77 h 91"/>
                <a:gd name="T48" fmla="*/ 46 w 92"/>
                <a:gd name="T49" fmla="*/ 91 h 91"/>
                <a:gd name="T50" fmla="*/ 59 w 92"/>
                <a:gd name="T51" fmla="*/ 77 h 91"/>
                <a:gd name="T52" fmla="*/ 59 w 92"/>
                <a:gd name="T53" fmla="*/ 77 h 91"/>
                <a:gd name="T54" fmla="*/ 51 w 92"/>
                <a:gd name="T55" fmla="*/ 65 h 91"/>
                <a:gd name="T56" fmla="*/ 51 w 92"/>
                <a:gd name="T57" fmla="*/ 51 h 91"/>
                <a:gd name="T58" fmla="*/ 65 w 92"/>
                <a:gd name="T59" fmla="*/ 51 h 91"/>
                <a:gd name="T60" fmla="*/ 78 w 92"/>
                <a:gd name="T61" fmla="*/ 59 h 91"/>
                <a:gd name="T62" fmla="*/ 78 w 92"/>
                <a:gd name="T63" fmla="*/ 59 h 91"/>
                <a:gd name="T64" fmla="*/ 92 w 92"/>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1">
                  <a:moveTo>
                    <a:pt x="92" y="45"/>
                  </a:moveTo>
                  <a:cubicBezTo>
                    <a:pt x="92"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2" y="53"/>
                    <a:pt x="92"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Freeform 321"/>
            <p:cNvSpPr>
              <a:spLocks/>
            </p:cNvSpPr>
            <p:nvPr/>
          </p:nvSpPr>
          <p:spPr bwMode="auto">
            <a:xfrm>
              <a:off x="4289425" y="5021263"/>
              <a:ext cx="73025"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Freeform 322"/>
            <p:cNvSpPr>
              <a:spLocks/>
            </p:cNvSpPr>
            <p:nvPr/>
          </p:nvSpPr>
          <p:spPr bwMode="auto">
            <a:xfrm>
              <a:off x="4433888" y="5021263"/>
              <a:ext cx="73025"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1 w 91"/>
                <a:gd name="T23" fmla="*/ 26 h 91"/>
                <a:gd name="T24" fmla="*/ 41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1 w 91"/>
                <a:gd name="T41" fmla="*/ 51 h 91"/>
                <a:gd name="T42" fmla="*/ 41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1" y="26"/>
                  </a:cubicBezTo>
                  <a:cubicBezTo>
                    <a:pt x="41" y="40"/>
                    <a:pt x="41" y="40"/>
                    <a:pt x="41"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1" y="51"/>
                    <a:pt x="41" y="51"/>
                    <a:pt x="41" y="51"/>
                  </a:cubicBezTo>
                  <a:cubicBezTo>
                    <a:pt x="41" y="65"/>
                    <a:pt x="41" y="65"/>
                    <a:pt x="41"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Freeform 323"/>
            <p:cNvSpPr>
              <a:spLocks/>
            </p:cNvSpPr>
            <p:nvPr/>
          </p:nvSpPr>
          <p:spPr bwMode="auto">
            <a:xfrm>
              <a:off x="4578350" y="5021263"/>
              <a:ext cx="73025" cy="73025"/>
            </a:xfrm>
            <a:custGeom>
              <a:avLst/>
              <a:gdLst>
                <a:gd name="T0" fmla="*/ 91 w 91"/>
                <a:gd name="T1" fmla="*/ 45 h 91"/>
                <a:gd name="T2" fmla="*/ 78 w 91"/>
                <a:gd name="T3" fmla="*/ 32 h 91"/>
                <a:gd name="T4" fmla="*/ 78 w 91"/>
                <a:gd name="T5" fmla="*/ 32 h 91"/>
                <a:gd name="T6" fmla="*/ 65 w 91"/>
                <a:gd name="T7" fmla="*/ 40 h 91"/>
                <a:gd name="T8" fmla="*/ 51 w 91"/>
                <a:gd name="T9" fmla="*/ 40 h 91"/>
                <a:gd name="T10" fmla="*/ 51 w 91"/>
                <a:gd name="T11" fmla="*/ 26 h 91"/>
                <a:gd name="T12" fmla="*/ 59 w 91"/>
                <a:gd name="T13" fmla="*/ 13 h 91"/>
                <a:gd name="T14" fmla="*/ 59 w 91"/>
                <a:gd name="T15" fmla="*/ 13 h 91"/>
                <a:gd name="T16" fmla="*/ 46 w 91"/>
                <a:gd name="T17" fmla="*/ 0 h 91"/>
                <a:gd name="T18" fmla="*/ 32 w 91"/>
                <a:gd name="T19" fmla="*/ 13 h 91"/>
                <a:gd name="T20" fmla="*/ 32 w 91"/>
                <a:gd name="T21" fmla="*/ 13 h 91"/>
                <a:gd name="T22" fmla="*/ 40 w 91"/>
                <a:gd name="T23" fmla="*/ 26 h 91"/>
                <a:gd name="T24" fmla="*/ 40 w 91"/>
                <a:gd name="T25" fmla="*/ 40 h 91"/>
                <a:gd name="T26" fmla="*/ 26 w 91"/>
                <a:gd name="T27" fmla="*/ 40 h 91"/>
                <a:gd name="T28" fmla="*/ 14 w 91"/>
                <a:gd name="T29" fmla="*/ 32 h 91"/>
                <a:gd name="T30" fmla="*/ 14 w 91"/>
                <a:gd name="T31" fmla="*/ 32 h 91"/>
                <a:gd name="T32" fmla="*/ 0 w 91"/>
                <a:gd name="T33" fmla="*/ 45 h 91"/>
                <a:gd name="T34" fmla="*/ 14 w 91"/>
                <a:gd name="T35" fmla="*/ 59 h 91"/>
                <a:gd name="T36" fmla="*/ 14 w 91"/>
                <a:gd name="T37" fmla="*/ 59 h 91"/>
                <a:gd name="T38" fmla="*/ 26 w 91"/>
                <a:gd name="T39" fmla="*/ 51 h 91"/>
                <a:gd name="T40" fmla="*/ 40 w 91"/>
                <a:gd name="T41" fmla="*/ 51 h 91"/>
                <a:gd name="T42" fmla="*/ 40 w 91"/>
                <a:gd name="T43" fmla="*/ 65 h 91"/>
                <a:gd name="T44" fmla="*/ 32 w 91"/>
                <a:gd name="T45" fmla="*/ 77 h 91"/>
                <a:gd name="T46" fmla="*/ 32 w 91"/>
                <a:gd name="T47" fmla="*/ 77 h 91"/>
                <a:gd name="T48" fmla="*/ 46 w 91"/>
                <a:gd name="T49" fmla="*/ 91 h 91"/>
                <a:gd name="T50" fmla="*/ 59 w 91"/>
                <a:gd name="T51" fmla="*/ 77 h 91"/>
                <a:gd name="T52" fmla="*/ 59 w 91"/>
                <a:gd name="T53" fmla="*/ 77 h 91"/>
                <a:gd name="T54" fmla="*/ 51 w 91"/>
                <a:gd name="T55" fmla="*/ 65 h 91"/>
                <a:gd name="T56" fmla="*/ 51 w 91"/>
                <a:gd name="T57" fmla="*/ 51 h 91"/>
                <a:gd name="T58" fmla="*/ 65 w 91"/>
                <a:gd name="T59" fmla="*/ 51 h 91"/>
                <a:gd name="T60" fmla="*/ 78 w 91"/>
                <a:gd name="T61" fmla="*/ 59 h 91"/>
                <a:gd name="T62" fmla="*/ 78 w 91"/>
                <a:gd name="T63" fmla="*/ 59 h 91"/>
                <a:gd name="T64" fmla="*/ 91 w 91"/>
                <a:gd name="T65" fmla="*/ 4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1">
                  <a:moveTo>
                    <a:pt x="91" y="45"/>
                  </a:moveTo>
                  <a:cubicBezTo>
                    <a:pt x="91" y="38"/>
                    <a:pt x="85" y="32"/>
                    <a:pt x="78" y="32"/>
                  </a:cubicBezTo>
                  <a:cubicBezTo>
                    <a:pt x="78" y="32"/>
                    <a:pt x="78" y="32"/>
                    <a:pt x="78" y="32"/>
                  </a:cubicBezTo>
                  <a:cubicBezTo>
                    <a:pt x="72" y="32"/>
                    <a:pt x="67" y="35"/>
                    <a:pt x="65" y="40"/>
                  </a:cubicBezTo>
                  <a:cubicBezTo>
                    <a:pt x="51" y="40"/>
                    <a:pt x="51" y="40"/>
                    <a:pt x="51" y="40"/>
                  </a:cubicBezTo>
                  <a:cubicBezTo>
                    <a:pt x="51" y="26"/>
                    <a:pt x="51" y="26"/>
                    <a:pt x="51" y="26"/>
                  </a:cubicBezTo>
                  <a:cubicBezTo>
                    <a:pt x="56" y="24"/>
                    <a:pt x="59" y="19"/>
                    <a:pt x="59" y="13"/>
                  </a:cubicBezTo>
                  <a:cubicBezTo>
                    <a:pt x="59" y="13"/>
                    <a:pt x="59" y="13"/>
                    <a:pt x="59" y="13"/>
                  </a:cubicBezTo>
                  <a:cubicBezTo>
                    <a:pt x="59" y="6"/>
                    <a:pt x="53" y="0"/>
                    <a:pt x="46" y="0"/>
                  </a:cubicBezTo>
                  <a:cubicBezTo>
                    <a:pt x="38" y="0"/>
                    <a:pt x="32" y="6"/>
                    <a:pt x="32" y="13"/>
                  </a:cubicBezTo>
                  <a:cubicBezTo>
                    <a:pt x="32" y="13"/>
                    <a:pt x="32" y="13"/>
                    <a:pt x="32" y="13"/>
                  </a:cubicBezTo>
                  <a:cubicBezTo>
                    <a:pt x="32" y="19"/>
                    <a:pt x="36" y="24"/>
                    <a:pt x="40" y="26"/>
                  </a:cubicBezTo>
                  <a:cubicBezTo>
                    <a:pt x="40" y="40"/>
                    <a:pt x="40" y="40"/>
                    <a:pt x="40" y="40"/>
                  </a:cubicBezTo>
                  <a:cubicBezTo>
                    <a:pt x="26" y="40"/>
                    <a:pt x="26" y="40"/>
                    <a:pt x="26" y="40"/>
                  </a:cubicBezTo>
                  <a:cubicBezTo>
                    <a:pt x="24" y="35"/>
                    <a:pt x="19" y="32"/>
                    <a:pt x="14" y="32"/>
                  </a:cubicBezTo>
                  <a:cubicBezTo>
                    <a:pt x="14" y="32"/>
                    <a:pt x="14" y="32"/>
                    <a:pt x="14" y="32"/>
                  </a:cubicBezTo>
                  <a:cubicBezTo>
                    <a:pt x="6" y="32"/>
                    <a:pt x="0" y="38"/>
                    <a:pt x="0" y="45"/>
                  </a:cubicBezTo>
                  <a:cubicBezTo>
                    <a:pt x="0" y="53"/>
                    <a:pt x="6" y="59"/>
                    <a:pt x="14" y="59"/>
                  </a:cubicBezTo>
                  <a:cubicBezTo>
                    <a:pt x="14" y="59"/>
                    <a:pt x="14" y="59"/>
                    <a:pt x="14" y="59"/>
                  </a:cubicBezTo>
                  <a:cubicBezTo>
                    <a:pt x="19" y="59"/>
                    <a:pt x="24" y="56"/>
                    <a:pt x="26" y="51"/>
                  </a:cubicBezTo>
                  <a:cubicBezTo>
                    <a:pt x="40" y="51"/>
                    <a:pt x="40" y="51"/>
                    <a:pt x="40" y="51"/>
                  </a:cubicBezTo>
                  <a:cubicBezTo>
                    <a:pt x="40" y="65"/>
                    <a:pt x="40" y="65"/>
                    <a:pt x="40" y="65"/>
                  </a:cubicBezTo>
                  <a:cubicBezTo>
                    <a:pt x="36" y="67"/>
                    <a:pt x="32" y="72"/>
                    <a:pt x="32" y="77"/>
                  </a:cubicBezTo>
                  <a:cubicBezTo>
                    <a:pt x="32" y="77"/>
                    <a:pt x="32" y="77"/>
                    <a:pt x="32" y="77"/>
                  </a:cubicBezTo>
                  <a:cubicBezTo>
                    <a:pt x="32" y="85"/>
                    <a:pt x="38" y="91"/>
                    <a:pt x="46" y="91"/>
                  </a:cubicBezTo>
                  <a:cubicBezTo>
                    <a:pt x="53" y="91"/>
                    <a:pt x="59" y="85"/>
                    <a:pt x="59" y="77"/>
                  </a:cubicBezTo>
                  <a:cubicBezTo>
                    <a:pt x="59" y="77"/>
                    <a:pt x="59" y="77"/>
                    <a:pt x="59" y="77"/>
                  </a:cubicBezTo>
                  <a:cubicBezTo>
                    <a:pt x="59" y="72"/>
                    <a:pt x="56" y="67"/>
                    <a:pt x="51" y="65"/>
                  </a:cubicBezTo>
                  <a:cubicBezTo>
                    <a:pt x="51" y="51"/>
                    <a:pt x="51" y="51"/>
                    <a:pt x="51" y="51"/>
                  </a:cubicBezTo>
                  <a:cubicBezTo>
                    <a:pt x="65" y="51"/>
                    <a:pt x="65" y="51"/>
                    <a:pt x="65" y="51"/>
                  </a:cubicBezTo>
                  <a:cubicBezTo>
                    <a:pt x="67" y="56"/>
                    <a:pt x="72" y="59"/>
                    <a:pt x="78" y="59"/>
                  </a:cubicBezTo>
                  <a:cubicBezTo>
                    <a:pt x="78" y="59"/>
                    <a:pt x="78" y="59"/>
                    <a:pt x="78" y="59"/>
                  </a:cubicBezTo>
                  <a:cubicBezTo>
                    <a:pt x="85" y="59"/>
                    <a:pt x="91" y="53"/>
                    <a:pt x="91"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 name="Footer Placeholder 2"/>
          <p:cNvSpPr>
            <a:spLocks noGrp="1"/>
          </p:cNvSpPr>
          <p:nvPr>
            <p:ph type="ftr" sz="quarter" idx="17"/>
          </p:nvPr>
        </p:nvSpPr>
        <p:spPr>
          <a:xfrm>
            <a:off x="3051175" y="0"/>
            <a:ext cx="6096000" cy="457200"/>
          </a:xfrm>
        </p:spPr>
        <p:txBody>
          <a:bodyPr/>
          <a:lstStyle/>
          <a:p>
            <a:r>
              <a:rPr lang="en-GB" dirty="0" smtClean="0"/>
              <a:t>Insert document classification (edit via 'Header &amp; Footer')</a:t>
            </a:r>
            <a:endParaRPr lang="en-GB" dirty="0"/>
          </a:p>
        </p:txBody>
      </p:sp>
    </p:spTree>
    <p:extLst>
      <p:ext uri="{BB962C8B-B14F-4D97-AF65-F5344CB8AC3E}">
        <p14:creationId xmlns:p14="http://schemas.microsoft.com/office/powerpoint/2010/main" val="113101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Wide Cover 2">
    <p:spTree>
      <p:nvGrpSpPr>
        <p:cNvPr id="1" name=""/>
        <p:cNvGrpSpPr/>
        <p:nvPr/>
      </p:nvGrpSpPr>
      <p:grpSpPr>
        <a:xfrm>
          <a:off x="0" y="0"/>
          <a:ext cx="0" cy="0"/>
          <a:chOff x="0" y="0"/>
          <a:chExt cx="0" cy="0"/>
        </a:xfrm>
      </p:grpSpPr>
      <p:sp>
        <p:nvSpPr>
          <p:cNvPr id="65" name="Rectangle 64"/>
          <p:cNvSpPr/>
          <p:nvPr userDrawn="1"/>
        </p:nvSpPr>
        <p:spPr>
          <a:xfrm>
            <a:off x="9145588" y="4113212"/>
            <a:ext cx="3049588" cy="2744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65"/>
          <p:cNvSpPr/>
          <p:nvPr userDrawn="1"/>
        </p:nvSpPr>
        <p:spPr>
          <a:xfrm>
            <a:off x="9145588" y="1371599"/>
            <a:ext cx="3049588" cy="27416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p:ph type="body" sz="quarter" idx="13" hasCustomPrompt="1"/>
          </p:nvPr>
        </p:nvSpPr>
        <p:spPr>
          <a:xfrm>
            <a:off x="457200" y="5487988"/>
            <a:ext cx="5634678"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64" name="Rectangle 63"/>
          <p:cNvSpPr/>
          <p:nvPr userDrawn="1"/>
        </p:nvSpPr>
        <p:spPr>
          <a:xfrm>
            <a:off x="6097588" y="1371600"/>
            <a:ext cx="30480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Picture Placeholder 276"/>
          <p:cNvSpPr>
            <a:spLocks noGrp="1"/>
          </p:cNvSpPr>
          <p:nvPr userDrawn="1">
            <p:ph type="pic" sz="quarter" idx="15"/>
          </p:nvPr>
        </p:nvSpPr>
        <p:spPr>
          <a:xfrm>
            <a:off x="6097975" y="1374774"/>
            <a:ext cx="3049200" cy="5480049"/>
          </a:xfrm>
          <a:prstGeom prst="rect">
            <a:avLst/>
          </a:prstGeom>
          <a:noFill/>
        </p:spPr>
        <p:txBody>
          <a:bodyPr/>
          <a:lstStyle/>
          <a:p>
            <a:r>
              <a:rPr lang="en-US" smtClean="0"/>
              <a:t>Click icon to add picture</a:t>
            </a:r>
            <a:endParaRPr lang="en-GB" dirty="0"/>
          </a:p>
        </p:txBody>
      </p:sp>
      <p:sp>
        <p:nvSpPr>
          <p:cNvPr id="131" name="Text Placeholder 2"/>
          <p:cNvSpPr>
            <a:spLocks noGrp="1"/>
          </p:cNvSpPr>
          <p:nvPr userDrawn="1">
            <p:ph type="body" sz="quarter" idx="16" hasCustomPrompt="1"/>
          </p:nvPr>
        </p:nvSpPr>
        <p:spPr>
          <a:xfrm>
            <a:off x="457200" y="1752600"/>
            <a:ext cx="5638800" cy="3735387"/>
          </a:xfrm>
          <a:prstGeom prst="rect">
            <a:avLst/>
          </a:prstGeom>
        </p:spPr>
        <p:txBody>
          <a:bodyPr/>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100" name="Group 99"/>
          <p:cNvGrpSpPr/>
          <p:nvPr/>
        </p:nvGrpSpPr>
        <p:grpSpPr>
          <a:xfrm>
            <a:off x="9237261" y="1588031"/>
            <a:ext cx="2916690" cy="5160032"/>
            <a:chOff x="6146800" y="3298825"/>
            <a:chExt cx="1347788" cy="2384425"/>
          </a:xfrm>
        </p:grpSpPr>
        <p:sp>
          <p:nvSpPr>
            <p:cNvPr id="101" name="Freeform 328"/>
            <p:cNvSpPr>
              <a:spLocks/>
            </p:cNvSpPr>
            <p:nvPr/>
          </p:nvSpPr>
          <p:spPr bwMode="auto">
            <a:xfrm>
              <a:off x="6146800" y="4494213"/>
              <a:ext cx="79375"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Freeform 329"/>
            <p:cNvSpPr>
              <a:spLocks/>
            </p:cNvSpPr>
            <p:nvPr/>
          </p:nvSpPr>
          <p:spPr bwMode="auto">
            <a:xfrm>
              <a:off x="6303963" y="4494213"/>
              <a:ext cx="80963" cy="80963"/>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5" y="29"/>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1"/>
                    <a:pt x="45" y="71"/>
                    <a:pt x="45"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330"/>
            <p:cNvSpPr>
              <a:spLocks/>
            </p:cNvSpPr>
            <p:nvPr/>
          </p:nvSpPr>
          <p:spPr bwMode="auto">
            <a:xfrm>
              <a:off x="6462713" y="4494213"/>
              <a:ext cx="80963" cy="80963"/>
            </a:xfrm>
            <a:custGeom>
              <a:avLst/>
              <a:gdLst>
                <a:gd name="T0" fmla="*/ 101 w 101"/>
                <a:gd name="T1" fmla="*/ 50 h 100"/>
                <a:gd name="T2" fmla="*/ 86 w 101"/>
                <a:gd name="T3" fmla="*/ 35 h 100"/>
                <a:gd name="T4" fmla="*/ 86 w 101"/>
                <a:gd name="T5" fmla="*/ 35 h 100"/>
                <a:gd name="T6" fmla="*/ 72 w 101"/>
                <a:gd name="T7" fmla="*/ 44 h 100"/>
                <a:gd name="T8" fmla="*/ 56 w 101"/>
                <a:gd name="T9" fmla="*/ 44 h 100"/>
                <a:gd name="T10" fmla="*/ 56 w 101"/>
                <a:gd name="T11" fmla="*/ 29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9 h 100"/>
                <a:gd name="T24" fmla="*/ 45 w 101"/>
                <a:gd name="T25" fmla="*/ 44 h 100"/>
                <a:gd name="T26" fmla="*/ 29 w 101"/>
                <a:gd name="T27" fmla="*/ 44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6 h 100"/>
                <a:gd name="T40" fmla="*/ 45 w 101"/>
                <a:gd name="T41" fmla="*/ 56 h 100"/>
                <a:gd name="T42" fmla="*/ 45 w 101"/>
                <a:gd name="T43" fmla="*/ 71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1 h 100"/>
                <a:gd name="T56" fmla="*/ 56 w 101"/>
                <a:gd name="T57" fmla="*/ 56 h 100"/>
                <a:gd name="T58" fmla="*/ 72 w 101"/>
                <a:gd name="T59" fmla="*/ 56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4"/>
                  </a:cubicBezTo>
                  <a:cubicBezTo>
                    <a:pt x="56" y="44"/>
                    <a:pt x="56" y="44"/>
                    <a:pt x="56" y="44"/>
                  </a:cubicBezTo>
                  <a:cubicBezTo>
                    <a:pt x="56" y="29"/>
                    <a:pt x="56" y="29"/>
                    <a:pt x="56" y="29"/>
                  </a:cubicBezTo>
                  <a:cubicBezTo>
                    <a:pt x="62" y="26"/>
                    <a:pt x="65" y="21"/>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1"/>
                    <a:pt x="39" y="26"/>
                    <a:pt x="45" y="29"/>
                  </a:cubicBezTo>
                  <a:cubicBezTo>
                    <a:pt x="45" y="44"/>
                    <a:pt x="45" y="44"/>
                    <a:pt x="45" y="44"/>
                  </a:cubicBezTo>
                  <a:cubicBezTo>
                    <a:pt x="29" y="44"/>
                    <a:pt x="29" y="44"/>
                    <a:pt x="29" y="44"/>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6"/>
                  </a:cubicBezTo>
                  <a:cubicBezTo>
                    <a:pt x="45" y="56"/>
                    <a:pt x="45" y="56"/>
                    <a:pt x="45" y="56"/>
                  </a:cubicBezTo>
                  <a:cubicBezTo>
                    <a:pt x="45" y="71"/>
                    <a:pt x="45" y="71"/>
                    <a:pt x="45" y="71"/>
                  </a:cubicBezTo>
                  <a:cubicBezTo>
                    <a:pt x="39" y="74"/>
                    <a:pt x="36" y="79"/>
                    <a:pt x="36" y="85"/>
                  </a:cubicBezTo>
                  <a:cubicBezTo>
                    <a:pt x="36" y="85"/>
                    <a:pt x="36" y="85"/>
                    <a:pt x="36" y="85"/>
                  </a:cubicBezTo>
                  <a:cubicBezTo>
                    <a:pt x="36" y="93"/>
                    <a:pt x="42" y="100"/>
                    <a:pt x="51" y="100"/>
                  </a:cubicBezTo>
                  <a:cubicBezTo>
                    <a:pt x="59" y="100"/>
                    <a:pt x="65" y="93"/>
                    <a:pt x="65" y="85"/>
                  </a:cubicBezTo>
                  <a:cubicBezTo>
                    <a:pt x="65" y="85"/>
                    <a:pt x="65" y="85"/>
                    <a:pt x="65" y="85"/>
                  </a:cubicBezTo>
                  <a:cubicBezTo>
                    <a:pt x="65" y="79"/>
                    <a:pt x="62" y="74"/>
                    <a:pt x="56" y="71"/>
                  </a:cubicBezTo>
                  <a:cubicBezTo>
                    <a:pt x="56" y="56"/>
                    <a:pt x="56" y="56"/>
                    <a:pt x="56" y="56"/>
                  </a:cubicBezTo>
                  <a:cubicBezTo>
                    <a:pt x="72" y="56"/>
                    <a:pt x="72" y="56"/>
                    <a:pt x="72" y="56"/>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331"/>
            <p:cNvSpPr>
              <a:spLocks/>
            </p:cNvSpPr>
            <p:nvPr/>
          </p:nvSpPr>
          <p:spPr bwMode="auto">
            <a:xfrm>
              <a:off x="6621463" y="4494213"/>
              <a:ext cx="80963"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8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8" y="44"/>
                    <a:pt x="28" y="44"/>
                    <a:pt x="28" y="44"/>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332"/>
            <p:cNvSpPr>
              <a:spLocks/>
            </p:cNvSpPr>
            <p:nvPr/>
          </p:nvSpPr>
          <p:spPr bwMode="auto">
            <a:xfrm>
              <a:off x="6780213" y="4494213"/>
              <a:ext cx="79375"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6" name="Freeform 333"/>
            <p:cNvSpPr>
              <a:spLocks/>
            </p:cNvSpPr>
            <p:nvPr/>
          </p:nvSpPr>
          <p:spPr bwMode="auto">
            <a:xfrm>
              <a:off x="6937375" y="4494213"/>
              <a:ext cx="80963" cy="80963"/>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1"/>
                    <a:pt x="39" y="26"/>
                    <a:pt x="45" y="29"/>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1"/>
                    <a:pt x="45" y="71"/>
                    <a:pt x="45" y="71"/>
                  </a:cubicBezTo>
                  <a:cubicBezTo>
                    <a:pt x="39" y="74"/>
                    <a:pt x="35" y="79"/>
                    <a:pt x="35" y="85"/>
                  </a:cubicBezTo>
                  <a:cubicBezTo>
                    <a:pt x="35" y="85"/>
                    <a:pt x="35" y="85"/>
                    <a:pt x="35" y="85"/>
                  </a:cubicBezTo>
                  <a:cubicBezTo>
                    <a:pt x="35" y="93"/>
                    <a:pt x="42" y="100"/>
                    <a:pt x="50" y="100"/>
                  </a:cubicBezTo>
                  <a:cubicBezTo>
                    <a:pt x="59"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7" name="Freeform 334"/>
            <p:cNvSpPr>
              <a:spLocks/>
            </p:cNvSpPr>
            <p:nvPr/>
          </p:nvSpPr>
          <p:spPr bwMode="auto">
            <a:xfrm>
              <a:off x="7096125" y="4494213"/>
              <a:ext cx="80963" cy="80963"/>
            </a:xfrm>
            <a:custGeom>
              <a:avLst/>
              <a:gdLst>
                <a:gd name="T0" fmla="*/ 100 w 100"/>
                <a:gd name="T1" fmla="*/ 50 h 100"/>
                <a:gd name="T2" fmla="*/ 85 w 100"/>
                <a:gd name="T3" fmla="*/ 35 h 100"/>
                <a:gd name="T4" fmla="*/ 85 w 100"/>
                <a:gd name="T5" fmla="*/ 35 h 100"/>
                <a:gd name="T6" fmla="*/ 71 w 100"/>
                <a:gd name="T7" fmla="*/ 44 h 100"/>
                <a:gd name="T8" fmla="*/ 55 w 100"/>
                <a:gd name="T9" fmla="*/ 44 h 100"/>
                <a:gd name="T10" fmla="*/ 55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8 w 100"/>
                <a:gd name="T27" fmla="*/ 44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1 h 100"/>
                <a:gd name="T56" fmla="*/ 55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5" y="44"/>
                    <a:pt x="55" y="44"/>
                    <a:pt x="55" y="44"/>
                  </a:cubicBezTo>
                  <a:cubicBezTo>
                    <a:pt x="55" y="29"/>
                    <a:pt x="55" y="29"/>
                    <a:pt x="55" y="29"/>
                  </a:cubicBezTo>
                  <a:cubicBezTo>
                    <a:pt x="61" y="26"/>
                    <a:pt x="65" y="21"/>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1"/>
                    <a:pt x="39" y="26"/>
                    <a:pt x="44" y="29"/>
                  </a:cubicBezTo>
                  <a:cubicBezTo>
                    <a:pt x="44" y="44"/>
                    <a:pt x="44" y="44"/>
                    <a:pt x="44" y="44"/>
                  </a:cubicBezTo>
                  <a:cubicBezTo>
                    <a:pt x="28" y="44"/>
                    <a:pt x="28" y="44"/>
                    <a:pt x="28" y="44"/>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1" y="100"/>
                    <a:pt x="50" y="100"/>
                  </a:cubicBezTo>
                  <a:cubicBezTo>
                    <a:pt x="58" y="100"/>
                    <a:pt x="65" y="93"/>
                    <a:pt x="65" y="85"/>
                  </a:cubicBezTo>
                  <a:cubicBezTo>
                    <a:pt x="65" y="85"/>
                    <a:pt x="65" y="85"/>
                    <a:pt x="65" y="85"/>
                  </a:cubicBezTo>
                  <a:cubicBezTo>
                    <a:pt x="65" y="79"/>
                    <a:pt x="61" y="74"/>
                    <a:pt x="55" y="71"/>
                  </a:cubicBezTo>
                  <a:cubicBezTo>
                    <a:pt x="55" y="56"/>
                    <a:pt x="55" y="56"/>
                    <a:pt x="55"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8" name="Freeform 335"/>
            <p:cNvSpPr>
              <a:spLocks/>
            </p:cNvSpPr>
            <p:nvPr/>
          </p:nvSpPr>
          <p:spPr bwMode="auto">
            <a:xfrm>
              <a:off x="7254875" y="4494213"/>
              <a:ext cx="80963"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09" name="Freeform 336"/>
            <p:cNvSpPr>
              <a:spLocks/>
            </p:cNvSpPr>
            <p:nvPr/>
          </p:nvSpPr>
          <p:spPr bwMode="auto">
            <a:xfrm>
              <a:off x="7413625" y="4494213"/>
              <a:ext cx="80963" cy="80963"/>
            </a:xfrm>
            <a:custGeom>
              <a:avLst/>
              <a:gdLst>
                <a:gd name="T0" fmla="*/ 85 w 100"/>
                <a:gd name="T1" fmla="*/ 35 h 100"/>
                <a:gd name="T2" fmla="*/ 85 w 100"/>
                <a:gd name="T3" fmla="*/ 35 h 100"/>
                <a:gd name="T4" fmla="*/ 72 w 100"/>
                <a:gd name="T5" fmla="*/ 44 h 100"/>
                <a:gd name="T6" fmla="*/ 56 w 100"/>
                <a:gd name="T7" fmla="*/ 44 h 100"/>
                <a:gd name="T8" fmla="*/ 56 w 100"/>
                <a:gd name="T9" fmla="*/ 29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9 h 100"/>
                <a:gd name="T22" fmla="*/ 44 w 100"/>
                <a:gd name="T23" fmla="*/ 44 h 100"/>
                <a:gd name="T24" fmla="*/ 29 w 100"/>
                <a:gd name="T25" fmla="*/ 44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6 h 100"/>
                <a:gd name="T38" fmla="*/ 44 w 100"/>
                <a:gd name="T39" fmla="*/ 56 h 100"/>
                <a:gd name="T40" fmla="*/ 44 w 100"/>
                <a:gd name="T41" fmla="*/ 71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1 h 100"/>
                <a:gd name="T54" fmla="*/ 56 w 100"/>
                <a:gd name="T55" fmla="*/ 56 h 100"/>
                <a:gd name="T56" fmla="*/ 72 w 100"/>
                <a:gd name="T57" fmla="*/ 56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0" name="Freeform 337"/>
            <p:cNvSpPr>
              <a:spLocks/>
            </p:cNvSpPr>
            <p:nvPr/>
          </p:nvSpPr>
          <p:spPr bwMode="auto">
            <a:xfrm>
              <a:off x="6146800" y="4652963"/>
              <a:ext cx="79375"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1" name="Freeform 338"/>
            <p:cNvSpPr>
              <a:spLocks/>
            </p:cNvSpPr>
            <p:nvPr/>
          </p:nvSpPr>
          <p:spPr bwMode="auto">
            <a:xfrm>
              <a:off x="6303963" y="4652963"/>
              <a:ext cx="80963" cy="80963"/>
            </a:xfrm>
            <a:custGeom>
              <a:avLst/>
              <a:gdLst>
                <a:gd name="T0" fmla="*/ 100 w 100"/>
                <a:gd name="T1" fmla="*/ 50 h 100"/>
                <a:gd name="T2" fmla="*/ 85 w 100"/>
                <a:gd name="T3" fmla="*/ 35 h 100"/>
                <a:gd name="T4" fmla="*/ 85 w 100"/>
                <a:gd name="T5" fmla="*/ 35 h 100"/>
                <a:gd name="T6" fmla="*/ 72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5" y="29"/>
                  </a:cubicBezTo>
                  <a:cubicBezTo>
                    <a:pt x="45" y="45"/>
                    <a:pt x="45" y="45"/>
                    <a:pt x="45"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2"/>
                    <a:pt x="45" y="72"/>
                    <a:pt x="45"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2" name="Freeform 339"/>
            <p:cNvSpPr>
              <a:spLocks/>
            </p:cNvSpPr>
            <p:nvPr/>
          </p:nvSpPr>
          <p:spPr bwMode="auto">
            <a:xfrm>
              <a:off x="6462713" y="4652963"/>
              <a:ext cx="80963" cy="80963"/>
            </a:xfrm>
            <a:custGeom>
              <a:avLst/>
              <a:gdLst>
                <a:gd name="T0" fmla="*/ 101 w 101"/>
                <a:gd name="T1" fmla="*/ 50 h 100"/>
                <a:gd name="T2" fmla="*/ 86 w 101"/>
                <a:gd name="T3" fmla="*/ 35 h 100"/>
                <a:gd name="T4" fmla="*/ 86 w 101"/>
                <a:gd name="T5" fmla="*/ 35 h 100"/>
                <a:gd name="T6" fmla="*/ 72 w 101"/>
                <a:gd name="T7" fmla="*/ 45 h 100"/>
                <a:gd name="T8" fmla="*/ 56 w 101"/>
                <a:gd name="T9" fmla="*/ 45 h 100"/>
                <a:gd name="T10" fmla="*/ 56 w 101"/>
                <a:gd name="T11" fmla="*/ 29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9 h 100"/>
                <a:gd name="T24" fmla="*/ 45 w 101"/>
                <a:gd name="T25" fmla="*/ 45 h 100"/>
                <a:gd name="T26" fmla="*/ 29 w 101"/>
                <a:gd name="T27" fmla="*/ 45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6 h 100"/>
                <a:gd name="T40" fmla="*/ 45 w 101"/>
                <a:gd name="T41" fmla="*/ 56 h 100"/>
                <a:gd name="T42" fmla="*/ 45 w 101"/>
                <a:gd name="T43" fmla="*/ 72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2 h 100"/>
                <a:gd name="T56" fmla="*/ 56 w 101"/>
                <a:gd name="T57" fmla="*/ 56 h 100"/>
                <a:gd name="T58" fmla="*/ 72 w 101"/>
                <a:gd name="T59" fmla="*/ 56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5"/>
                  </a:cubicBezTo>
                  <a:cubicBezTo>
                    <a:pt x="56" y="45"/>
                    <a:pt x="56" y="45"/>
                    <a:pt x="56" y="45"/>
                  </a:cubicBezTo>
                  <a:cubicBezTo>
                    <a:pt x="56" y="29"/>
                    <a:pt x="56" y="29"/>
                    <a:pt x="56" y="29"/>
                  </a:cubicBezTo>
                  <a:cubicBezTo>
                    <a:pt x="62" y="27"/>
                    <a:pt x="65" y="21"/>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1"/>
                    <a:pt x="39" y="27"/>
                    <a:pt x="45" y="29"/>
                  </a:cubicBezTo>
                  <a:cubicBezTo>
                    <a:pt x="45" y="45"/>
                    <a:pt x="45" y="45"/>
                    <a:pt x="45" y="45"/>
                  </a:cubicBezTo>
                  <a:cubicBezTo>
                    <a:pt x="29" y="45"/>
                    <a:pt x="29" y="45"/>
                    <a:pt x="29" y="45"/>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6"/>
                  </a:cubicBezTo>
                  <a:cubicBezTo>
                    <a:pt x="45" y="56"/>
                    <a:pt x="45" y="56"/>
                    <a:pt x="45" y="56"/>
                  </a:cubicBezTo>
                  <a:cubicBezTo>
                    <a:pt x="45" y="72"/>
                    <a:pt x="45" y="72"/>
                    <a:pt x="45" y="72"/>
                  </a:cubicBezTo>
                  <a:cubicBezTo>
                    <a:pt x="39" y="74"/>
                    <a:pt x="36" y="79"/>
                    <a:pt x="36" y="85"/>
                  </a:cubicBezTo>
                  <a:cubicBezTo>
                    <a:pt x="36" y="85"/>
                    <a:pt x="36" y="85"/>
                    <a:pt x="36" y="85"/>
                  </a:cubicBezTo>
                  <a:cubicBezTo>
                    <a:pt x="36" y="94"/>
                    <a:pt x="42" y="100"/>
                    <a:pt x="51" y="100"/>
                  </a:cubicBezTo>
                  <a:cubicBezTo>
                    <a:pt x="59" y="100"/>
                    <a:pt x="65" y="94"/>
                    <a:pt x="65" y="85"/>
                  </a:cubicBezTo>
                  <a:cubicBezTo>
                    <a:pt x="65" y="85"/>
                    <a:pt x="65" y="85"/>
                    <a:pt x="65" y="85"/>
                  </a:cubicBezTo>
                  <a:cubicBezTo>
                    <a:pt x="65" y="79"/>
                    <a:pt x="62" y="74"/>
                    <a:pt x="56" y="72"/>
                  </a:cubicBezTo>
                  <a:cubicBezTo>
                    <a:pt x="56" y="56"/>
                    <a:pt x="56" y="56"/>
                    <a:pt x="56" y="56"/>
                  </a:cubicBezTo>
                  <a:cubicBezTo>
                    <a:pt x="72" y="56"/>
                    <a:pt x="72" y="56"/>
                    <a:pt x="72" y="56"/>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3" name="Freeform 340"/>
            <p:cNvSpPr>
              <a:spLocks/>
            </p:cNvSpPr>
            <p:nvPr/>
          </p:nvSpPr>
          <p:spPr bwMode="auto">
            <a:xfrm>
              <a:off x="6621463" y="4652963"/>
              <a:ext cx="80963"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8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8" y="45"/>
                    <a:pt x="28" y="45"/>
                    <a:pt x="28" y="45"/>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4" name="Freeform 341"/>
            <p:cNvSpPr>
              <a:spLocks/>
            </p:cNvSpPr>
            <p:nvPr/>
          </p:nvSpPr>
          <p:spPr bwMode="auto">
            <a:xfrm>
              <a:off x="6780213" y="4652963"/>
              <a:ext cx="79375"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5" name="Freeform 342"/>
            <p:cNvSpPr>
              <a:spLocks/>
            </p:cNvSpPr>
            <p:nvPr/>
          </p:nvSpPr>
          <p:spPr bwMode="auto">
            <a:xfrm>
              <a:off x="6937375" y="4652963"/>
              <a:ext cx="80963" cy="80963"/>
            </a:xfrm>
            <a:custGeom>
              <a:avLst/>
              <a:gdLst>
                <a:gd name="T0" fmla="*/ 100 w 100"/>
                <a:gd name="T1" fmla="*/ 50 h 100"/>
                <a:gd name="T2" fmla="*/ 85 w 100"/>
                <a:gd name="T3" fmla="*/ 35 h 100"/>
                <a:gd name="T4" fmla="*/ 85 w 100"/>
                <a:gd name="T5" fmla="*/ 35 h 100"/>
                <a:gd name="T6" fmla="*/ 72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1"/>
                    <a:pt x="39" y="27"/>
                    <a:pt x="45" y="29"/>
                  </a:cubicBezTo>
                  <a:cubicBezTo>
                    <a:pt x="45" y="45"/>
                    <a:pt x="45" y="45"/>
                    <a:pt x="45"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2"/>
                    <a:pt x="45" y="72"/>
                    <a:pt x="45" y="72"/>
                  </a:cubicBezTo>
                  <a:cubicBezTo>
                    <a:pt x="39" y="74"/>
                    <a:pt x="35" y="79"/>
                    <a:pt x="35" y="85"/>
                  </a:cubicBezTo>
                  <a:cubicBezTo>
                    <a:pt x="35" y="85"/>
                    <a:pt x="35" y="85"/>
                    <a:pt x="35" y="85"/>
                  </a:cubicBezTo>
                  <a:cubicBezTo>
                    <a:pt x="35" y="94"/>
                    <a:pt x="42" y="100"/>
                    <a:pt x="50" y="100"/>
                  </a:cubicBezTo>
                  <a:cubicBezTo>
                    <a:pt x="59"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6" name="Freeform 343"/>
            <p:cNvSpPr>
              <a:spLocks/>
            </p:cNvSpPr>
            <p:nvPr/>
          </p:nvSpPr>
          <p:spPr bwMode="auto">
            <a:xfrm>
              <a:off x="7096125" y="4652963"/>
              <a:ext cx="80963" cy="80963"/>
            </a:xfrm>
            <a:custGeom>
              <a:avLst/>
              <a:gdLst>
                <a:gd name="T0" fmla="*/ 100 w 100"/>
                <a:gd name="T1" fmla="*/ 50 h 100"/>
                <a:gd name="T2" fmla="*/ 85 w 100"/>
                <a:gd name="T3" fmla="*/ 35 h 100"/>
                <a:gd name="T4" fmla="*/ 85 w 100"/>
                <a:gd name="T5" fmla="*/ 35 h 100"/>
                <a:gd name="T6" fmla="*/ 71 w 100"/>
                <a:gd name="T7" fmla="*/ 45 h 100"/>
                <a:gd name="T8" fmla="*/ 55 w 100"/>
                <a:gd name="T9" fmla="*/ 45 h 100"/>
                <a:gd name="T10" fmla="*/ 55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8 w 100"/>
                <a:gd name="T27" fmla="*/ 45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2 h 100"/>
                <a:gd name="T56" fmla="*/ 55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5"/>
                  </a:cubicBezTo>
                  <a:cubicBezTo>
                    <a:pt x="55" y="45"/>
                    <a:pt x="55" y="45"/>
                    <a:pt x="55" y="45"/>
                  </a:cubicBezTo>
                  <a:cubicBezTo>
                    <a:pt x="55" y="29"/>
                    <a:pt x="55" y="29"/>
                    <a:pt x="55" y="29"/>
                  </a:cubicBezTo>
                  <a:cubicBezTo>
                    <a:pt x="61" y="27"/>
                    <a:pt x="65" y="21"/>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1"/>
                    <a:pt x="39" y="27"/>
                    <a:pt x="44" y="29"/>
                  </a:cubicBezTo>
                  <a:cubicBezTo>
                    <a:pt x="44" y="45"/>
                    <a:pt x="44" y="45"/>
                    <a:pt x="44" y="45"/>
                  </a:cubicBezTo>
                  <a:cubicBezTo>
                    <a:pt x="28" y="45"/>
                    <a:pt x="28" y="45"/>
                    <a:pt x="28" y="45"/>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1" y="100"/>
                    <a:pt x="50" y="100"/>
                  </a:cubicBezTo>
                  <a:cubicBezTo>
                    <a:pt x="58" y="100"/>
                    <a:pt x="65" y="94"/>
                    <a:pt x="65" y="85"/>
                  </a:cubicBezTo>
                  <a:cubicBezTo>
                    <a:pt x="65" y="85"/>
                    <a:pt x="65" y="85"/>
                    <a:pt x="65" y="85"/>
                  </a:cubicBezTo>
                  <a:cubicBezTo>
                    <a:pt x="65" y="79"/>
                    <a:pt x="61" y="74"/>
                    <a:pt x="55" y="72"/>
                  </a:cubicBezTo>
                  <a:cubicBezTo>
                    <a:pt x="55" y="56"/>
                    <a:pt x="55" y="56"/>
                    <a:pt x="55"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7" name="Freeform 344"/>
            <p:cNvSpPr>
              <a:spLocks/>
            </p:cNvSpPr>
            <p:nvPr/>
          </p:nvSpPr>
          <p:spPr bwMode="auto">
            <a:xfrm>
              <a:off x="7254875" y="4652963"/>
              <a:ext cx="80963"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8" name="Freeform 345"/>
            <p:cNvSpPr>
              <a:spLocks/>
            </p:cNvSpPr>
            <p:nvPr/>
          </p:nvSpPr>
          <p:spPr bwMode="auto">
            <a:xfrm>
              <a:off x="7413625" y="4652963"/>
              <a:ext cx="80963" cy="80963"/>
            </a:xfrm>
            <a:custGeom>
              <a:avLst/>
              <a:gdLst>
                <a:gd name="T0" fmla="*/ 85 w 100"/>
                <a:gd name="T1" fmla="*/ 35 h 100"/>
                <a:gd name="T2" fmla="*/ 85 w 100"/>
                <a:gd name="T3" fmla="*/ 35 h 100"/>
                <a:gd name="T4" fmla="*/ 72 w 100"/>
                <a:gd name="T5" fmla="*/ 45 h 100"/>
                <a:gd name="T6" fmla="*/ 56 w 100"/>
                <a:gd name="T7" fmla="*/ 45 h 100"/>
                <a:gd name="T8" fmla="*/ 56 w 100"/>
                <a:gd name="T9" fmla="*/ 29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9 h 100"/>
                <a:gd name="T22" fmla="*/ 44 w 100"/>
                <a:gd name="T23" fmla="*/ 45 h 100"/>
                <a:gd name="T24" fmla="*/ 29 w 100"/>
                <a:gd name="T25" fmla="*/ 45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6 h 100"/>
                <a:gd name="T38" fmla="*/ 44 w 100"/>
                <a:gd name="T39" fmla="*/ 56 h 100"/>
                <a:gd name="T40" fmla="*/ 44 w 100"/>
                <a:gd name="T41" fmla="*/ 72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2 h 100"/>
                <a:gd name="T54" fmla="*/ 56 w 100"/>
                <a:gd name="T55" fmla="*/ 56 h 100"/>
                <a:gd name="T56" fmla="*/ 72 w 100"/>
                <a:gd name="T57" fmla="*/ 56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19" name="Freeform 346"/>
            <p:cNvSpPr>
              <a:spLocks/>
            </p:cNvSpPr>
            <p:nvPr/>
          </p:nvSpPr>
          <p:spPr bwMode="auto">
            <a:xfrm>
              <a:off x="6146800" y="4810125"/>
              <a:ext cx="79375"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0" name="Freeform 347"/>
            <p:cNvSpPr>
              <a:spLocks/>
            </p:cNvSpPr>
            <p:nvPr/>
          </p:nvSpPr>
          <p:spPr bwMode="auto">
            <a:xfrm>
              <a:off x="6303963" y="4810125"/>
              <a:ext cx="80963" cy="82550"/>
            </a:xfrm>
            <a:custGeom>
              <a:avLst/>
              <a:gdLst>
                <a:gd name="T0" fmla="*/ 100 w 100"/>
                <a:gd name="T1" fmla="*/ 50 h 101"/>
                <a:gd name="T2" fmla="*/ 85 w 100"/>
                <a:gd name="T3" fmla="*/ 36 h 101"/>
                <a:gd name="T4" fmla="*/ 85 w 100"/>
                <a:gd name="T5" fmla="*/ 36 h 101"/>
                <a:gd name="T6" fmla="*/ 72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5 w 100"/>
                <a:gd name="T23" fmla="*/ 29 h 101"/>
                <a:gd name="T24" fmla="*/ 45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5 w 100"/>
                <a:gd name="T41" fmla="*/ 56 h 101"/>
                <a:gd name="T42" fmla="*/ 45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2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4" y="36"/>
                    <a:pt x="85" y="36"/>
                  </a:cubicBez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5" y="29"/>
                  </a:cubicBezTo>
                  <a:cubicBezTo>
                    <a:pt x="45" y="45"/>
                    <a:pt x="45" y="45"/>
                    <a:pt x="45"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5" y="56"/>
                    <a:pt x="45" y="56"/>
                    <a:pt x="45" y="56"/>
                  </a:cubicBezTo>
                  <a:cubicBezTo>
                    <a:pt x="45" y="72"/>
                    <a:pt x="45" y="72"/>
                    <a:pt x="45"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4"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1" name="Freeform 348"/>
            <p:cNvSpPr>
              <a:spLocks/>
            </p:cNvSpPr>
            <p:nvPr/>
          </p:nvSpPr>
          <p:spPr bwMode="auto">
            <a:xfrm>
              <a:off x="6462713" y="4810125"/>
              <a:ext cx="80963" cy="82550"/>
            </a:xfrm>
            <a:custGeom>
              <a:avLst/>
              <a:gdLst>
                <a:gd name="T0" fmla="*/ 101 w 101"/>
                <a:gd name="T1" fmla="*/ 50 h 101"/>
                <a:gd name="T2" fmla="*/ 86 w 101"/>
                <a:gd name="T3" fmla="*/ 36 h 101"/>
                <a:gd name="T4" fmla="*/ 86 w 101"/>
                <a:gd name="T5" fmla="*/ 36 h 101"/>
                <a:gd name="T6" fmla="*/ 72 w 101"/>
                <a:gd name="T7" fmla="*/ 45 h 101"/>
                <a:gd name="T8" fmla="*/ 56 w 101"/>
                <a:gd name="T9" fmla="*/ 45 h 101"/>
                <a:gd name="T10" fmla="*/ 56 w 101"/>
                <a:gd name="T11" fmla="*/ 29 h 101"/>
                <a:gd name="T12" fmla="*/ 65 w 101"/>
                <a:gd name="T13" fmla="*/ 15 h 101"/>
                <a:gd name="T14" fmla="*/ 65 w 101"/>
                <a:gd name="T15" fmla="*/ 15 h 101"/>
                <a:gd name="T16" fmla="*/ 51 w 101"/>
                <a:gd name="T17" fmla="*/ 0 h 101"/>
                <a:gd name="T18" fmla="*/ 36 w 101"/>
                <a:gd name="T19" fmla="*/ 15 h 101"/>
                <a:gd name="T20" fmla="*/ 36 w 101"/>
                <a:gd name="T21" fmla="*/ 15 h 101"/>
                <a:gd name="T22" fmla="*/ 45 w 101"/>
                <a:gd name="T23" fmla="*/ 29 h 101"/>
                <a:gd name="T24" fmla="*/ 45 w 101"/>
                <a:gd name="T25" fmla="*/ 45 h 101"/>
                <a:gd name="T26" fmla="*/ 29 w 101"/>
                <a:gd name="T27" fmla="*/ 45 h 101"/>
                <a:gd name="T28" fmla="*/ 15 w 101"/>
                <a:gd name="T29" fmla="*/ 36 h 101"/>
                <a:gd name="T30" fmla="*/ 15 w 101"/>
                <a:gd name="T31" fmla="*/ 36 h 101"/>
                <a:gd name="T32" fmla="*/ 0 w 101"/>
                <a:gd name="T33" fmla="*/ 50 h 101"/>
                <a:gd name="T34" fmla="*/ 15 w 101"/>
                <a:gd name="T35" fmla="*/ 65 h 101"/>
                <a:gd name="T36" fmla="*/ 15 w 101"/>
                <a:gd name="T37" fmla="*/ 65 h 101"/>
                <a:gd name="T38" fmla="*/ 29 w 101"/>
                <a:gd name="T39" fmla="*/ 56 h 101"/>
                <a:gd name="T40" fmla="*/ 45 w 101"/>
                <a:gd name="T41" fmla="*/ 56 h 101"/>
                <a:gd name="T42" fmla="*/ 45 w 101"/>
                <a:gd name="T43" fmla="*/ 72 h 101"/>
                <a:gd name="T44" fmla="*/ 36 w 101"/>
                <a:gd name="T45" fmla="*/ 86 h 101"/>
                <a:gd name="T46" fmla="*/ 36 w 101"/>
                <a:gd name="T47" fmla="*/ 86 h 101"/>
                <a:gd name="T48" fmla="*/ 51 w 101"/>
                <a:gd name="T49" fmla="*/ 101 h 101"/>
                <a:gd name="T50" fmla="*/ 65 w 101"/>
                <a:gd name="T51" fmla="*/ 86 h 101"/>
                <a:gd name="T52" fmla="*/ 65 w 101"/>
                <a:gd name="T53" fmla="*/ 86 h 101"/>
                <a:gd name="T54" fmla="*/ 56 w 101"/>
                <a:gd name="T55" fmla="*/ 72 h 101"/>
                <a:gd name="T56" fmla="*/ 56 w 101"/>
                <a:gd name="T57" fmla="*/ 56 h 101"/>
                <a:gd name="T58" fmla="*/ 72 w 101"/>
                <a:gd name="T59" fmla="*/ 56 h 101"/>
                <a:gd name="T60" fmla="*/ 86 w 101"/>
                <a:gd name="T61" fmla="*/ 65 h 101"/>
                <a:gd name="T62" fmla="*/ 86 w 101"/>
                <a:gd name="T63" fmla="*/ 65 h 101"/>
                <a:gd name="T64" fmla="*/ 101 w 101"/>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1">
                  <a:moveTo>
                    <a:pt x="101" y="50"/>
                  </a:moveTo>
                  <a:cubicBezTo>
                    <a:pt x="101" y="42"/>
                    <a:pt x="94" y="36"/>
                    <a:pt x="86" y="36"/>
                  </a:cubicBezTo>
                  <a:cubicBezTo>
                    <a:pt x="86" y="36"/>
                    <a:pt x="86" y="36"/>
                    <a:pt x="86" y="36"/>
                  </a:cubicBezTo>
                  <a:cubicBezTo>
                    <a:pt x="80" y="36"/>
                    <a:pt x="74" y="39"/>
                    <a:pt x="72" y="45"/>
                  </a:cubicBezTo>
                  <a:cubicBezTo>
                    <a:pt x="56" y="45"/>
                    <a:pt x="56" y="45"/>
                    <a:pt x="56" y="45"/>
                  </a:cubicBezTo>
                  <a:cubicBezTo>
                    <a:pt x="56" y="29"/>
                    <a:pt x="56" y="29"/>
                    <a:pt x="56" y="29"/>
                  </a:cubicBezTo>
                  <a:cubicBezTo>
                    <a:pt x="62" y="27"/>
                    <a:pt x="65" y="22"/>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2"/>
                    <a:pt x="39" y="27"/>
                    <a:pt x="45" y="29"/>
                  </a:cubicBezTo>
                  <a:cubicBezTo>
                    <a:pt x="45" y="45"/>
                    <a:pt x="45" y="45"/>
                    <a:pt x="45" y="45"/>
                  </a:cubicBezTo>
                  <a:cubicBezTo>
                    <a:pt x="29" y="45"/>
                    <a:pt x="29" y="45"/>
                    <a:pt x="29" y="45"/>
                  </a:cubicBezTo>
                  <a:cubicBezTo>
                    <a:pt x="27" y="39"/>
                    <a:pt x="22"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2" y="65"/>
                    <a:pt x="27" y="62"/>
                    <a:pt x="29" y="56"/>
                  </a:cubicBezTo>
                  <a:cubicBezTo>
                    <a:pt x="45" y="56"/>
                    <a:pt x="45" y="56"/>
                    <a:pt x="45" y="56"/>
                  </a:cubicBezTo>
                  <a:cubicBezTo>
                    <a:pt x="45" y="72"/>
                    <a:pt x="45" y="72"/>
                    <a:pt x="45" y="72"/>
                  </a:cubicBezTo>
                  <a:cubicBezTo>
                    <a:pt x="39" y="74"/>
                    <a:pt x="36" y="79"/>
                    <a:pt x="36" y="86"/>
                  </a:cubicBezTo>
                  <a:cubicBezTo>
                    <a:pt x="36" y="86"/>
                    <a:pt x="36" y="86"/>
                    <a:pt x="36" y="86"/>
                  </a:cubicBezTo>
                  <a:cubicBezTo>
                    <a:pt x="36" y="94"/>
                    <a:pt x="42" y="101"/>
                    <a:pt x="51" y="101"/>
                  </a:cubicBezTo>
                  <a:cubicBezTo>
                    <a:pt x="59" y="101"/>
                    <a:pt x="65" y="94"/>
                    <a:pt x="65" y="86"/>
                  </a:cubicBezTo>
                  <a:cubicBezTo>
                    <a:pt x="65" y="86"/>
                    <a:pt x="65" y="86"/>
                    <a:pt x="65" y="86"/>
                  </a:cubicBezTo>
                  <a:cubicBezTo>
                    <a:pt x="65" y="79"/>
                    <a:pt x="62" y="74"/>
                    <a:pt x="56" y="72"/>
                  </a:cubicBezTo>
                  <a:cubicBezTo>
                    <a:pt x="56" y="56"/>
                    <a:pt x="56" y="56"/>
                    <a:pt x="56" y="56"/>
                  </a:cubicBezTo>
                  <a:cubicBezTo>
                    <a:pt x="72" y="56"/>
                    <a:pt x="72" y="56"/>
                    <a:pt x="72" y="56"/>
                  </a:cubicBezTo>
                  <a:cubicBezTo>
                    <a:pt x="74" y="62"/>
                    <a:pt x="80" y="65"/>
                    <a:pt x="86" y="65"/>
                  </a:cubicBezTo>
                  <a:cubicBezTo>
                    <a:pt x="86" y="65"/>
                    <a:pt x="86" y="65"/>
                    <a:pt x="86" y="65"/>
                  </a:cubicBezTo>
                  <a:cubicBezTo>
                    <a:pt x="94" y="65"/>
                    <a:pt x="101" y="59"/>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2" name="Freeform 349"/>
            <p:cNvSpPr>
              <a:spLocks/>
            </p:cNvSpPr>
            <p:nvPr/>
          </p:nvSpPr>
          <p:spPr bwMode="auto">
            <a:xfrm>
              <a:off x="6621463" y="4810125"/>
              <a:ext cx="80963"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8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8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3"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8" y="45"/>
                    <a:pt x="28" y="45"/>
                    <a:pt x="28" y="45"/>
                  </a:cubicBezTo>
                  <a:cubicBezTo>
                    <a:pt x="26" y="39"/>
                    <a:pt x="21" y="36"/>
                    <a:pt x="15" y="36"/>
                  </a:cubicBezTo>
                  <a:cubicBezTo>
                    <a:pt x="15" y="36"/>
                    <a:pt x="15" y="36"/>
                    <a:pt x="15" y="36"/>
                  </a:cubicBezTo>
                  <a:cubicBezTo>
                    <a:pt x="6" y="36"/>
                    <a:pt x="0" y="42"/>
                    <a:pt x="0" y="50"/>
                  </a:cubicBezTo>
                  <a:cubicBezTo>
                    <a:pt x="0" y="59"/>
                    <a:pt x="6" y="65"/>
                    <a:pt x="15" y="65"/>
                  </a:cubicBezTo>
                  <a:cubicBezTo>
                    <a:pt x="15" y="65"/>
                    <a:pt x="15" y="65"/>
                    <a:pt x="15" y="65"/>
                  </a:cubicBezTo>
                  <a:cubicBezTo>
                    <a:pt x="21" y="65"/>
                    <a:pt x="26" y="62"/>
                    <a:pt x="28"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3"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3" name="Freeform 350"/>
            <p:cNvSpPr>
              <a:spLocks/>
            </p:cNvSpPr>
            <p:nvPr/>
          </p:nvSpPr>
          <p:spPr bwMode="auto">
            <a:xfrm>
              <a:off x="6780213" y="4810125"/>
              <a:ext cx="79375"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4" name="Freeform 351"/>
            <p:cNvSpPr>
              <a:spLocks/>
            </p:cNvSpPr>
            <p:nvPr/>
          </p:nvSpPr>
          <p:spPr bwMode="auto">
            <a:xfrm>
              <a:off x="6937375" y="4810125"/>
              <a:ext cx="80963" cy="82550"/>
            </a:xfrm>
            <a:custGeom>
              <a:avLst/>
              <a:gdLst>
                <a:gd name="T0" fmla="*/ 100 w 100"/>
                <a:gd name="T1" fmla="*/ 50 h 101"/>
                <a:gd name="T2" fmla="*/ 85 w 100"/>
                <a:gd name="T3" fmla="*/ 36 h 101"/>
                <a:gd name="T4" fmla="*/ 85 w 100"/>
                <a:gd name="T5" fmla="*/ 36 h 101"/>
                <a:gd name="T6" fmla="*/ 72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5 w 100"/>
                <a:gd name="T23" fmla="*/ 29 h 101"/>
                <a:gd name="T24" fmla="*/ 45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5 w 100"/>
                <a:gd name="T41" fmla="*/ 56 h 101"/>
                <a:gd name="T42" fmla="*/ 45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2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4" y="36"/>
                    <a:pt x="85" y="36"/>
                  </a:cubicBez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2"/>
                    <a:pt x="39" y="27"/>
                    <a:pt x="45" y="29"/>
                  </a:cubicBezTo>
                  <a:cubicBezTo>
                    <a:pt x="45" y="45"/>
                    <a:pt x="45" y="45"/>
                    <a:pt x="45"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5" y="56"/>
                    <a:pt x="45" y="56"/>
                    <a:pt x="45" y="56"/>
                  </a:cubicBezTo>
                  <a:cubicBezTo>
                    <a:pt x="45" y="72"/>
                    <a:pt x="45" y="72"/>
                    <a:pt x="45" y="72"/>
                  </a:cubicBezTo>
                  <a:cubicBezTo>
                    <a:pt x="39" y="74"/>
                    <a:pt x="35" y="79"/>
                    <a:pt x="35" y="86"/>
                  </a:cubicBezTo>
                  <a:cubicBezTo>
                    <a:pt x="35" y="86"/>
                    <a:pt x="35" y="86"/>
                    <a:pt x="35" y="86"/>
                  </a:cubicBezTo>
                  <a:cubicBezTo>
                    <a:pt x="35" y="94"/>
                    <a:pt x="42" y="101"/>
                    <a:pt x="50" y="101"/>
                  </a:cubicBezTo>
                  <a:cubicBezTo>
                    <a:pt x="59"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4"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5" name="Freeform 352"/>
            <p:cNvSpPr>
              <a:spLocks/>
            </p:cNvSpPr>
            <p:nvPr/>
          </p:nvSpPr>
          <p:spPr bwMode="auto">
            <a:xfrm>
              <a:off x="7096125" y="4810125"/>
              <a:ext cx="80963" cy="82550"/>
            </a:xfrm>
            <a:custGeom>
              <a:avLst/>
              <a:gdLst>
                <a:gd name="T0" fmla="*/ 100 w 100"/>
                <a:gd name="T1" fmla="*/ 50 h 101"/>
                <a:gd name="T2" fmla="*/ 85 w 100"/>
                <a:gd name="T3" fmla="*/ 36 h 101"/>
                <a:gd name="T4" fmla="*/ 85 w 100"/>
                <a:gd name="T5" fmla="*/ 36 h 101"/>
                <a:gd name="T6" fmla="*/ 71 w 100"/>
                <a:gd name="T7" fmla="*/ 45 h 101"/>
                <a:gd name="T8" fmla="*/ 55 w 100"/>
                <a:gd name="T9" fmla="*/ 45 h 101"/>
                <a:gd name="T10" fmla="*/ 55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8 w 100"/>
                <a:gd name="T27" fmla="*/ 45 h 101"/>
                <a:gd name="T28" fmla="*/ 14 w 100"/>
                <a:gd name="T29" fmla="*/ 36 h 101"/>
                <a:gd name="T30" fmla="*/ 14 w 100"/>
                <a:gd name="T31" fmla="*/ 36 h 101"/>
                <a:gd name="T32" fmla="*/ 0 w 100"/>
                <a:gd name="T33" fmla="*/ 50 h 101"/>
                <a:gd name="T34" fmla="*/ 14 w 100"/>
                <a:gd name="T35" fmla="*/ 65 h 101"/>
                <a:gd name="T36" fmla="*/ 14 w 100"/>
                <a:gd name="T37" fmla="*/ 65 h 101"/>
                <a:gd name="T38" fmla="*/ 28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5 w 100"/>
                <a:gd name="T55" fmla="*/ 72 h 101"/>
                <a:gd name="T56" fmla="*/ 55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3" y="39"/>
                    <a:pt x="71" y="45"/>
                  </a:cubicBezTo>
                  <a:cubicBezTo>
                    <a:pt x="55" y="45"/>
                    <a:pt x="55" y="45"/>
                    <a:pt x="55" y="45"/>
                  </a:cubicBezTo>
                  <a:cubicBezTo>
                    <a:pt x="55" y="29"/>
                    <a:pt x="55" y="29"/>
                    <a:pt x="55" y="29"/>
                  </a:cubicBezTo>
                  <a:cubicBezTo>
                    <a:pt x="61" y="27"/>
                    <a:pt x="65" y="22"/>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2"/>
                    <a:pt x="39" y="27"/>
                    <a:pt x="44" y="29"/>
                  </a:cubicBezTo>
                  <a:cubicBezTo>
                    <a:pt x="44" y="45"/>
                    <a:pt x="44" y="45"/>
                    <a:pt x="44" y="45"/>
                  </a:cubicBezTo>
                  <a:cubicBezTo>
                    <a:pt x="28" y="45"/>
                    <a:pt x="28" y="45"/>
                    <a:pt x="28" y="45"/>
                  </a:cubicBezTo>
                  <a:cubicBezTo>
                    <a:pt x="26" y="39"/>
                    <a:pt x="21" y="36"/>
                    <a:pt x="14" y="36"/>
                  </a:cubicBezTo>
                  <a:cubicBezTo>
                    <a:pt x="14" y="36"/>
                    <a:pt x="14" y="36"/>
                    <a:pt x="14" y="36"/>
                  </a:cubicBezTo>
                  <a:cubicBezTo>
                    <a:pt x="6" y="36"/>
                    <a:pt x="0" y="42"/>
                    <a:pt x="0" y="50"/>
                  </a:cubicBezTo>
                  <a:cubicBezTo>
                    <a:pt x="0" y="59"/>
                    <a:pt x="6" y="65"/>
                    <a:pt x="14" y="65"/>
                  </a:cubicBezTo>
                  <a:cubicBezTo>
                    <a:pt x="14" y="65"/>
                    <a:pt x="14" y="65"/>
                    <a:pt x="14" y="65"/>
                  </a:cubicBezTo>
                  <a:cubicBezTo>
                    <a:pt x="21" y="65"/>
                    <a:pt x="26" y="62"/>
                    <a:pt x="28"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1" y="101"/>
                    <a:pt x="50" y="101"/>
                  </a:cubicBezTo>
                  <a:cubicBezTo>
                    <a:pt x="58" y="101"/>
                    <a:pt x="65" y="94"/>
                    <a:pt x="65" y="86"/>
                  </a:cubicBezTo>
                  <a:cubicBezTo>
                    <a:pt x="65" y="86"/>
                    <a:pt x="65" y="86"/>
                    <a:pt x="65" y="86"/>
                  </a:cubicBezTo>
                  <a:cubicBezTo>
                    <a:pt x="65" y="79"/>
                    <a:pt x="61" y="74"/>
                    <a:pt x="55" y="72"/>
                  </a:cubicBezTo>
                  <a:cubicBezTo>
                    <a:pt x="55" y="56"/>
                    <a:pt x="55" y="56"/>
                    <a:pt x="55" y="56"/>
                  </a:cubicBezTo>
                  <a:cubicBezTo>
                    <a:pt x="71" y="56"/>
                    <a:pt x="71" y="56"/>
                    <a:pt x="71" y="56"/>
                  </a:cubicBezTo>
                  <a:cubicBezTo>
                    <a:pt x="73"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6" name="Freeform 353"/>
            <p:cNvSpPr>
              <a:spLocks/>
            </p:cNvSpPr>
            <p:nvPr/>
          </p:nvSpPr>
          <p:spPr bwMode="auto">
            <a:xfrm>
              <a:off x="7254875" y="4810125"/>
              <a:ext cx="80963"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7" name="Freeform 354"/>
            <p:cNvSpPr>
              <a:spLocks/>
            </p:cNvSpPr>
            <p:nvPr/>
          </p:nvSpPr>
          <p:spPr bwMode="auto">
            <a:xfrm>
              <a:off x="7413625" y="4810125"/>
              <a:ext cx="80963" cy="82550"/>
            </a:xfrm>
            <a:custGeom>
              <a:avLst/>
              <a:gdLst>
                <a:gd name="T0" fmla="*/ 85 w 100"/>
                <a:gd name="T1" fmla="*/ 36 h 101"/>
                <a:gd name="T2" fmla="*/ 85 w 100"/>
                <a:gd name="T3" fmla="*/ 36 h 101"/>
                <a:gd name="T4" fmla="*/ 72 w 100"/>
                <a:gd name="T5" fmla="*/ 45 h 101"/>
                <a:gd name="T6" fmla="*/ 56 w 100"/>
                <a:gd name="T7" fmla="*/ 45 h 101"/>
                <a:gd name="T8" fmla="*/ 56 w 100"/>
                <a:gd name="T9" fmla="*/ 29 h 101"/>
                <a:gd name="T10" fmla="*/ 65 w 100"/>
                <a:gd name="T11" fmla="*/ 15 h 101"/>
                <a:gd name="T12" fmla="*/ 65 w 100"/>
                <a:gd name="T13" fmla="*/ 15 h 101"/>
                <a:gd name="T14" fmla="*/ 50 w 100"/>
                <a:gd name="T15" fmla="*/ 0 h 101"/>
                <a:gd name="T16" fmla="*/ 35 w 100"/>
                <a:gd name="T17" fmla="*/ 15 h 101"/>
                <a:gd name="T18" fmla="*/ 35 w 100"/>
                <a:gd name="T19" fmla="*/ 15 h 101"/>
                <a:gd name="T20" fmla="*/ 44 w 100"/>
                <a:gd name="T21" fmla="*/ 29 h 101"/>
                <a:gd name="T22" fmla="*/ 44 w 100"/>
                <a:gd name="T23" fmla="*/ 45 h 101"/>
                <a:gd name="T24" fmla="*/ 29 w 100"/>
                <a:gd name="T25" fmla="*/ 45 h 101"/>
                <a:gd name="T26" fmla="*/ 15 w 100"/>
                <a:gd name="T27" fmla="*/ 36 h 101"/>
                <a:gd name="T28" fmla="*/ 15 w 100"/>
                <a:gd name="T29" fmla="*/ 36 h 101"/>
                <a:gd name="T30" fmla="*/ 0 w 100"/>
                <a:gd name="T31" fmla="*/ 50 h 101"/>
                <a:gd name="T32" fmla="*/ 15 w 100"/>
                <a:gd name="T33" fmla="*/ 65 h 101"/>
                <a:gd name="T34" fmla="*/ 15 w 100"/>
                <a:gd name="T35" fmla="*/ 65 h 101"/>
                <a:gd name="T36" fmla="*/ 29 w 100"/>
                <a:gd name="T37" fmla="*/ 56 h 101"/>
                <a:gd name="T38" fmla="*/ 44 w 100"/>
                <a:gd name="T39" fmla="*/ 56 h 101"/>
                <a:gd name="T40" fmla="*/ 44 w 100"/>
                <a:gd name="T41" fmla="*/ 72 h 101"/>
                <a:gd name="T42" fmla="*/ 35 w 100"/>
                <a:gd name="T43" fmla="*/ 86 h 101"/>
                <a:gd name="T44" fmla="*/ 35 w 100"/>
                <a:gd name="T45" fmla="*/ 86 h 101"/>
                <a:gd name="T46" fmla="*/ 50 w 100"/>
                <a:gd name="T47" fmla="*/ 101 h 101"/>
                <a:gd name="T48" fmla="*/ 65 w 100"/>
                <a:gd name="T49" fmla="*/ 86 h 101"/>
                <a:gd name="T50" fmla="*/ 65 w 100"/>
                <a:gd name="T51" fmla="*/ 86 h 101"/>
                <a:gd name="T52" fmla="*/ 56 w 100"/>
                <a:gd name="T53" fmla="*/ 72 h 101"/>
                <a:gd name="T54" fmla="*/ 56 w 100"/>
                <a:gd name="T55" fmla="*/ 56 h 101"/>
                <a:gd name="T56" fmla="*/ 72 w 100"/>
                <a:gd name="T57" fmla="*/ 56 h 101"/>
                <a:gd name="T58" fmla="*/ 85 w 100"/>
                <a:gd name="T59" fmla="*/ 65 h 101"/>
                <a:gd name="T60" fmla="*/ 85 w 100"/>
                <a:gd name="T61" fmla="*/ 65 h 101"/>
                <a:gd name="T62" fmla="*/ 100 w 100"/>
                <a:gd name="T63" fmla="*/ 50 h 101"/>
                <a:gd name="T64" fmla="*/ 85 w 100"/>
                <a:gd name="T6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85" y="36"/>
                  </a:move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3" y="65"/>
                    <a:pt x="100" y="59"/>
                    <a:pt x="100" y="50"/>
                  </a:cubicBezTo>
                  <a:cubicBezTo>
                    <a:pt x="100" y="42"/>
                    <a:pt x="93" y="36"/>
                    <a:pt x="85" y="36"/>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8" name="Freeform 355"/>
            <p:cNvSpPr>
              <a:spLocks/>
            </p:cNvSpPr>
            <p:nvPr/>
          </p:nvSpPr>
          <p:spPr bwMode="auto">
            <a:xfrm>
              <a:off x="6146800" y="4970463"/>
              <a:ext cx="79375"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29" name="Freeform 356"/>
            <p:cNvSpPr>
              <a:spLocks/>
            </p:cNvSpPr>
            <p:nvPr/>
          </p:nvSpPr>
          <p:spPr bwMode="auto">
            <a:xfrm>
              <a:off x="6303963" y="4970463"/>
              <a:ext cx="80963" cy="79375"/>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8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5 w 100"/>
                <a:gd name="T41" fmla="*/ 55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2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5" y="28"/>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5" y="55"/>
                    <a:pt x="45" y="55"/>
                    <a:pt x="45" y="55"/>
                  </a:cubicBezTo>
                  <a:cubicBezTo>
                    <a:pt x="45" y="71"/>
                    <a:pt x="45" y="71"/>
                    <a:pt x="45"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0" name="Freeform 357"/>
            <p:cNvSpPr>
              <a:spLocks/>
            </p:cNvSpPr>
            <p:nvPr/>
          </p:nvSpPr>
          <p:spPr bwMode="auto">
            <a:xfrm>
              <a:off x="6462713" y="4970463"/>
              <a:ext cx="80963" cy="79375"/>
            </a:xfrm>
            <a:custGeom>
              <a:avLst/>
              <a:gdLst>
                <a:gd name="T0" fmla="*/ 101 w 101"/>
                <a:gd name="T1" fmla="*/ 50 h 100"/>
                <a:gd name="T2" fmla="*/ 86 w 101"/>
                <a:gd name="T3" fmla="*/ 35 h 100"/>
                <a:gd name="T4" fmla="*/ 86 w 101"/>
                <a:gd name="T5" fmla="*/ 35 h 100"/>
                <a:gd name="T6" fmla="*/ 72 w 101"/>
                <a:gd name="T7" fmla="*/ 44 h 100"/>
                <a:gd name="T8" fmla="*/ 56 w 101"/>
                <a:gd name="T9" fmla="*/ 44 h 100"/>
                <a:gd name="T10" fmla="*/ 56 w 101"/>
                <a:gd name="T11" fmla="*/ 28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8 h 100"/>
                <a:gd name="T24" fmla="*/ 45 w 101"/>
                <a:gd name="T25" fmla="*/ 44 h 100"/>
                <a:gd name="T26" fmla="*/ 29 w 101"/>
                <a:gd name="T27" fmla="*/ 44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5 h 100"/>
                <a:gd name="T40" fmla="*/ 45 w 101"/>
                <a:gd name="T41" fmla="*/ 55 h 100"/>
                <a:gd name="T42" fmla="*/ 45 w 101"/>
                <a:gd name="T43" fmla="*/ 71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1 h 100"/>
                <a:gd name="T56" fmla="*/ 56 w 101"/>
                <a:gd name="T57" fmla="*/ 55 h 100"/>
                <a:gd name="T58" fmla="*/ 72 w 101"/>
                <a:gd name="T59" fmla="*/ 55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4"/>
                  </a:cubicBezTo>
                  <a:cubicBezTo>
                    <a:pt x="56" y="44"/>
                    <a:pt x="56" y="44"/>
                    <a:pt x="56" y="44"/>
                  </a:cubicBezTo>
                  <a:cubicBezTo>
                    <a:pt x="56" y="28"/>
                    <a:pt x="56" y="28"/>
                    <a:pt x="56" y="28"/>
                  </a:cubicBezTo>
                  <a:cubicBezTo>
                    <a:pt x="62" y="26"/>
                    <a:pt x="65" y="21"/>
                    <a:pt x="65" y="15"/>
                  </a:cubicBezTo>
                  <a:cubicBezTo>
                    <a:pt x="65" y="15"/>
                    <a:pt x="65" y="15"/>
                    <a:pt x="65" y="15"/>
                  </a:cubicBezTo>
                  <a:cubicBezTo>
                    <a:pt x="65" y="6"/>
                    <a:pt x="59" y="0"/>
                    <a:pt x="51" y="0"/>
                  </a:cubicBezTo>
                  <a:cubicBezTo>
                    <a:pt x="42" y="0"/>
                    <a:pt x="36" y="6"/>
                    <a:pt x="36" y="15"/>
                  </a:cubicBezTo>
                  <a:cubicBezTo>
                    <a:pt x="36" y="15"/>
                    <a:pt x="36" y="15"/>
                    <a:pt x="36" y="15"/>
                  </a:cubicBezTo>
                  <a:cubicBezTo>
                    <a:pt x="36" y="21"/>
                    <a:pt x="39" y="26"/>
                    <a:pt x="45" y="28"/>
                  </a:cubicBezTo>
                  <a:cubicBezTo>
                    <a:pt x="45" y="44"/>
                    <a:pt x="45" y="44"/>
                    <a:pt x="45" y="44"/>
                  </a:cubicBezTo>
                  <a:cubicBezTo>
                    <a:pt x="29" y="44"/>
                    <a:pt x="29" y="44"/>
                    <a:pt x="29" y="44"/>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5"/>
                  </a:cubicBezTo>
                  <a:cubicBezTo>
                    <a:pt x="45" y="55"/>
                    <a:pt x="45" y="55"/>
                    <a:pt x="45" y="55"/>
                  </a:cubicBezTo>
                  <a:cubicBezTo>
                    <a:pt x="45" y="71"/>
                    <a:pt x="45" y="71"/>
                    <a:pt x="45" y="71"/>
                  </a:cubicBezTo>
                  <a:cubicBezTo>
                    <a:pt x="39" y="73"/>
                    <a:pt x="36" y="79"/>
                    <a:pt x="36" y="85"/>
                  </a:cubicBezTo>
                  <a:cubicBezTo>
                    <a:pt x="36" y="85"/>
                    <a:pt x="36" y="85"/>
                    <a:pt x="36" y="85"/>
                  </a:cubicBezTo>
                  <a:cubicBezTo>
                    <a:pt x="36" y="93"/>
                    <a:pt x="42" y="100"/>
                    <a:pt x="51" y="100"/>
                  </a:cubicBezTo>
                  <a:cubicBezTo>
                    <a:pt x="59" y="100"/>
                    <a:pt x="65" y="93"/>
                    <a:pt x="65" y="85"/>
                  </a:cubicBezTo>
                  <a:cubicBezTo>
                    <a:pt x="65" y="85"/>
                    <a:pt x="65" y="85"/>
                    <a:pt x="65" y="85"/>
                  </a:cubicBezTo>
                  <a:cubicBezTo>
                    <a:pt x="65" y="79"/>
                    <a:pt x="62" y="73"/>
                    <a:pt x="56" y="71"/>
                  </a:cubicBezTo>
                  <a:cubicBezTo>
                    <a:pt x="56" y="55"/>
                    <a:pt x="56" y="55"/>
                    <a:pt x="56" y="55"/>
                  </a:cubicBezTo>
                  <a:cubicBezTo>
                    <a:pt x="72" y="55"/>
                    <a:pt x="72" y="55"/>
                    <a:pt x="72" y="55"/>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2" name="Freeform 358"/>
            <p:cNvSpPr>
              <a:spLocks/>
            </p:cNvSpPr>
            <p:nvPr/>
          </p:nvSpPr>
          <p:spPr bwMode="auto">
            <a:xfrm>
              <a:off x="6621463" y="4970463"/>
              <a:ext cx="80963"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8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8" y="44"/>
                    <a:pt x="28" y="44"/>
                    <a:pt x="28" y="44"/>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3" name="Freeform 359"/>
            <p:cNvSpPr>
              <a:spLocks/>
            </p:cNvSpPr>
            <p:nvPr/>
          </p:nvSpPr>
          <p:spPr bwMode="auto">
            <a:xfrm>
              <a:off x="6780213" y="4970463"/>
              <a:ext cx="79375"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4" name="Freeform 360"/>
            <p:cNvSpPr>
              <a:spLocks/>
            </p:cNvSpPr>
            <p:nvPr/>
          </p:nvSpPr>
          <p:spPr bwMode="auto">
            <a:xfrm>
              <a:off x="6937375" y="4970463"/>
              <a:ext cx="80963" cy="79375"/>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8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5 w 100"/>
                <a:gd name="T41" fmla="*/ 55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2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9" y="0"/>
                    <a:pt x="50" y="0"/>
                  </a:cubicBezTo>
                  <a:cubicBezTo>
                    <a:pt x="42" y="0"/>
                    <a:pt x="35" y="6"/>
                    <a:pt x="35" y="15"/>
                  </a:cubicBezTo>
                  <a:cubicBezTo>
                    <a:pt x="35" y="15"/>
                    <a:pt x="35" y="15"/>
                    <a:pt x="35" y="15"/>
                  </a:cubicBezTo>
                  <a:cubicBezTo>
                    <a:pt x="35" y="21"/>
                    <a:pt x="39" y="26"/>
                    <a:pt x="45" y="28"/>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5" y="55"/>
                    <a:pt x="45" y="55"/>
                    <a:pt x="45" y="55"/>
                  </a:cubicBezTo>
                  <a:cubicBezTo>
                    <a:pt x="45" y="71"/>
                    <a:pt x="45" y="71"/>
                    <a:pt x="45" y="71"/>
                  </a:cubicBezTo>
                  <a:cubicBezTo>
                    <a:pt x="39" y="73"/>
                    <a:pt x="35" y="79"/>
                    <a:pt x="35" y="85"/>
                  </a:cubicBezTo>
                  <a:cubicBezTo>
                    <a:pt x="35" y="85"/>
                    <a:pt x="35" y="85"/>
                    <a:pt x="35" y="85"/>
                  </a:cubicBezTo>
                  <a:cubicBezTo>
                    <a:pt x="35" y="93"/>
                    <a:pt x="42" y="100"/>
                    <a:pt x="50" y="100"/>
                  </a:cubicBezTo>
                  <a:cubicBezTo>
                    <a:pt x="59"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5" name="Freeform 361"/>
            <p:cNvSpPr>
              <a:spLocks/>
            </p:cNvSpPr>
            <p:nvPr/>
          </p:nvSpPr>
          <p:spPr bwMode="auto">
            <a:xfrm>
              <a:off x="7096125" y="4970463"/>
              <a:ext cx="80963" cy="79375"/>
            </a:xfrm>
            <a:custGeom>
              <a:avLst/>
              <a:gdLst>
                <a:gd name="T0" fmla="*/ 100 w 100"/>
                <a:gd name="T1" fmla="*/ 50 h 100"/>
                <a:gd name="T2" fmla="*/ 85 w 100"/>
                <a:gd name="T3" fmla="*/ 35 h 100"/>
                <a:gd name="T4" fmla="*/ 85 w 100"/>
                <a:gd name="T5" fmla="*/ 35 h 100"/>
                <a:gd name="T6" fmla="*/ 71 w 100"/>
                <a:gd name="T7" fmla="*/ 44 h 100"/>
                <a:gd name="T8" fmla="*/ 55 w 100"/>
                <a:gd name="T9" fmla="*/ 44 h 100"/>
                <a:gd name="T10" fmla="*/ 55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8 w 100"/>
                <a:gd name="T27" fmla="*/ 44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1 h 100"/>
                <a:gd name="T56" fmla="*/ 55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5" y="44"/>
                    <a:pt x="55" y="44"/>
                    <a:pt x="55" y="44"/>
                  </a:cubicBezTo>
                  <a:cubicBezTo>
                    <a:pt x="55" y="28"/>
                    <a:pt x="55" y="28"/>
                    <a:pt x="55" y="28"/>
                  </a:cubicBezTo>
                  <a:cubicBezTo>
                    <a:pt x="61" y="26"/>
                    <a:pt x="65" y="21"/>
                    <a:pt x="65" y="15"/>
                  </a:cubicBezTo>
                  <a:cubicBezTo>
                    <a:pt x="65" y="15"/>
                    <a:pt x="65" y="15"/>
                    <a:pt x="65" y="15"/>
                  </a:cubicBezTo>
                  <a:cubicBezTo>
                    <a:pt x="65" y="6"/>
                    <a:pt x="58" y="0"/>
                    <a:pt x="50" y="0"/>
                  </a:cubicBezTo>
                  <a:cubicBezTo>
                    <a:pt x="41" y="0"/>
                    <a:pt x="35" y="6"/>
                    <a:pt x="35" y="15"/>
                  </a:cubicBezTo>
                  <a:cubicBezTo>
                    <a:pt x="35" y="15"/>
                    <a:pt x="35" y="15"/>
                    <a:pt x="35" y="15"/>
                  </a:cubicBezTo>
                  <a:cubicBezTo>
                    <a:pt x="35" y="21"/>
                    <a:pt x="39" y="26"/>
                    <a:pt x="44" y="28"/>
                  </a:cubicBezTo>
                  <a:cubicBezTo>
                    <a:pt x="44" y="44"/>
                    <a:pt x="44" y="44"/>
                    <a:pt x="44" y="44"/>
                  </a:cubicBezTo>
                  <a:cubicBezTo>
                    <a:pt x="28" y="44"/>
                    <a:pt x="28" y="44"/>
                    <a:pt x="28" y="44"/>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1" y="100"/>
                    <a:pt x="50" y="100"/>
                  </a:cubicBezTo>
                  <a:cubicBezTo>
                    <a:pt x="58" y="100"/>
                    <a:pt x="65" y="93"/>
                    <a:pt x="65" y="85"/>
                  </a:cubicBezTo>
                  <a:cubicBezTo>
                    <a:pt x="65" y="85"/>
                    <a:pt x="65" y="85"/>
                    <a:pt x="65" y="85"/>
                  </a:cubicBezTo>
                  <a:cubicBezTo>
                    <a:pt x="65" y="79"/>
                    <a:pt x="61" y="73"/>
                    <a:pt x="55" y="71"/>
                  </a:cubicBezTo>
                  <a:cubicBezTo>
                    <a:pt x="55" y="55"/>
                    <a:pt x="55" y="55"/>
                    <a:pt x="55" y="55"/>
                  </a:cubicBezTo>
                  <a:cubicBezTo>
                    <a:pt x="71" y="55"/>
                    <a:pt x="71" y="55"/>
                    <a:pt x="71" y="55"/>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6" name="Freeform 362"/>
            <p:cNvSpPr>
              <a:spLocks/>
            </p:cNvSpPr>
            <p:nvPr/>
          </p:nvSpPr>
          <p:spPr bwMode="auto">
            <a:xfrm>
              <a:off x="7254875" y="4970463"/>
              <a:ext cx="80963"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7" name="Freeform 363"/>
            <p:cNvSpPr>
              <a:spLocks/>
            </p:cNvSpPr>
            <p:nvPr/>
          </p:nvSpPr>
          <p:spPr bwMode="auto">
            <a:xfrm>
              <a:off x="7413625" y="4970463"/>
              <a:ext cx="80963" cy="79375"/>
            </a:xfrm>
            <a:custGeom>
              <a:avLst/>
              <a:gdLst>
                <a:gd name="T0" fmla="*/ 85 w 100"/>
                <a:gd name="T1" fmla="*/ 35 h 100"/>
                <a:gd name="T2" fmla="*/ 85 w 100"/>
                <a:gd name="T3" fmla="*/ 35 h 100"/>
                <a:gd name="T4" fmla="*/ 72 w 100"/>
                <a:gd name="T5" fmla="*/ 44 h 100"/>
                <a:gd name="T6" fmla="*/ 56 w 100"/>
                <a:gd name="T7" fmla="*/ 44 h 100"/>
                <a:gd name="T8" fmla="*/ 56 w 100"/>
                <a:gd name="T9" fmla="*/ 28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8 h 100"/>
                <a:gd name="T22" fmla="*/ 44 w 100"/>
                <a:gd name="T23" fmla="*/ 44 h 100"/>
                <a:gd name="T24" fmla="*/ 29 w 100"/>
                <a:gd name="T25" fmla="*/ 44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5 h 100"/>
                <a:gd name="T38" fmla="*/ 44 w 100"/>
                <a:gd name="T39" fmla="*/ 55 h 100"/>
                <a:gd name="T40" fmla="*/ 44 w 100"/>
                <a:gd name="T41" fmla="*/ 71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1 h 100"/>
                <a:gd name="T54" fmla="*/ 56 w 100"/>
                <a:gd name="T55" fmla="*/ 55 h 100"/>
                <a:gd name="T56" fmla="*/ 72 w 100"/>
                <a:gd name="T57" fmla="*/ 55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8" name="Freeform 364"/>
            <p:cNvSpPr>
              <a:spLocks/>
            </p:cNvSpPr>
            <p:nvPr/>
          </p:nvSpPr>
          <p:spPr bwMode="auto">
            <a:xfrm>
              <a:off x="6146800" y="5127625"/>
              <a:ext cx="79375"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39" name="Freeform 365"/>
            <p:cNvSpPr>
              <a:spLocks/>
            </p:cNvSpPr>
            <p:nvPr/>
          </p:nvSpPr>
          <p:spPr bwMode="auto">
            <a:xfrm>
              <a:off x="6303963" y="5127625"/>
              <a:ext cx="80963" cy="80963"/>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5" y="29"/>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1"/>
                    <a:pt x="45" y="71"/>
                    <a:pt x="45"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0" name="Freeform 366"/>
            <p:cNvSpPr>
              <a:spLocks/>
            </p:cNvSpPr>
            <p:nvPr/>
          </p:nvSpPr>
          <p:spPr bwMode="auto">
            <a:xfrm>
              <a:off x="6462713" y="5127625"/>
              <a:ext cx="80963" cy="80963"/>
            </a:xfrm>
            <a:custGeom>
              <a:avLst/>
              <a:gdLst>
                <a:gd name="T0" fmla="*/ 101 w 101"/>
                <a:gd name="T1" fmla="*/ 50 h 100"/>
                <a:gd name="T2" fmla="*/ 86 w 101"/>
                <a:gd name="T3" fmla="*/ 35 h 100"/>
                <a:gd name="T4" fmla="*/ 86 w 101"/>
                <a:gd name="T5" fmla="*/ 35 h 100"/>
                <a:gd name="T6" fmla="*/ 72 w 101"/>
                <a:gd name="T7" fmla="*/ 44 h 100"/>
                <a:gd name="T8" fmla="*/ 56 w 101"/>
                <a:gd name="T9" fmla="*/ 44 h 100"/>
                <a:gd name="T10" fmla="*/ 56 w 101"/>
                <a:gd name="T11" fmla="*/ 29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9 h 100"/>
                <a:gd name="T24" fmla="*/ 45 w 101"/>
                <a:gd name="T25" fmla="*/ 44 h 100"/>
                <a:gd name="T26" fmla="*/ 29 w 101"/>
                <a:gd name="T27" fmla="*/ 44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6 h 100"/>
                <a:gd name="T40" fmla="*/ 45 w 101"/>
                <a:gd name="T41" fmla="*/ 56 h 100"/>
                <a:gd name="T42" fmla="*/ 45 w 101"/>
                <a:gd name="T43" fmla="*/ 71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1 h 100"/>
                <a:gd name="T56" fmla="*/ 56 w 101"/>
                <a:gd name="T57" fmla="*/ 56 h 100"/>
                <a:gd name="T58" fmla="*/ 72 w 101"/>
                <a:gd name="T59" fmla="*/ 56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4"/>
                  </a:cubicBezTo>
                  <a:cubicBezTo>
                    <a:pt x="56" y="44"/>
                    <a:pt x="56" y="44"/>
                    <a:pt x="56" y="44"/>
                  </a:cubicBezTo>
                  <a:cubicBezTo>
                    <a:pt x="56" y="29"/>
                    <a:pt x="56" y="29"/>
                    <a:pt x="56" y="29"/>
                  </a:cubicBezTo>
                  <a:cubicBezTo>
                    <a:pt x="62" y="26"/>
                    <a:pt x="65" y="21"/>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1"/>
                    <a:pt x="39" y="26"/>
                    <a:pt x="45" y="29"/>
                  </a:cubicBezTo>
                  <a:cubicBezTo>
                    <a:pt x="45" y="44"/>
                    <a:pt x="45" y="44"/>
                    <a:pt x="45" y="44"/>
                  </a:cubicBezTo>
                  <a:cubicBezTo>
                    <a:pt x="29" y="44"/>
                    <a:pt x="29" y="44"/>
                    <a:pt x="29" y="44"/>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6"/>
                  </a:cubicBezTo>
                  <a:cubicBezTo>
                    <a:pt x="45" y="56"/>
                    <a:pt x="45" y="56"/>
                    <a:pt x="45" y="56"/>
                  </a:cubicBezTo>
                  <a:cubicBezTo>
                    <a:pt x="45" y="71"/>
                    <a:pt x="45" y="71"/>
                    <a:pt x="45" y="71"/>
                  </a:cubicBezTo>
                  <a:cubicBezTo>
                    <a:pt x="39" y="74"/>
                    <a:pt x="36" y="79"/>
                    <a:pt x="36" y="85"/>
                  </a:cubicBezTo>
                  <a:cubicBezTo>
                    <a:pt x="36" y="85"/>
                    <a:pt x="36" y="85"/>
                    <a:pt x="36" y="85"/>
                  </a:cubicBezTo>
                  <a:cubicBezTo>
                    <a:pt x="36" y="93"/>
                    <a:pt x="42" y="100"/>
                    <a:pt x="51" y="100"/>
                  </a:cubicBezTo>
                  <a:cubicBezTo>
                    <a:pt x="59" y="100"/>
                    <a:pt x="65" y="93"/>
                    <a:pt x="65" y="85"/>
                  </a:cubicBezTo>
                  <a:cubicBezTo>
                    <a:pt x="65" y="85"/>
                    <a:pt x="65" y="85"/>
                    <a:pt x="65" y="85"/>
                  </a:cubicBezTo>
                  <a:cubicBezTo>
                    <a:pt x="65" y="79"/>
                    <a:pt x="62" y="74"/>
                    <a:pt x="56" y="71"/>
                  </a:cubicBezTo>
                  <a:cubicBezTo>
                    <a:pt x="56" y="56"/>
                    <a:pt x="56" y="56"/>
                    <a:pt x="56" y="56"/>
                  </a:cubicBezTo>
                  <a:cubicBezTo>
                    <a:pt x="72" y="56"/>
                    <a:pt x="72" y="56"/>
                    <a:pt x="72" y="56"/>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1" name="Freeform 367"/>
            <p:cNvSpPr>
              <a:spLocks/>
            </p:cNvSpPr>
            <p:nvPr/>
          </p:nvSpPr>
          <p:spPr bwMode="auto">
            <a:xfrm>
              <a:off x="6621463" y="5127625"/>
              <a:ext cx="80963"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8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8" y="44"/>
                    <a:pt x="28" y="44"/>
                    <a:pt x="28" y="44"/>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2" name="Freeform 368"/>
            <p:cNvSpPr>
              <a:spLocks/>
            </p:cNvSpPr>
            <p:nvPr/>
          </p:nvSpPr>
          <p:spPr bwMode="auto">
            <a:xfrm>
              <a:off x="6780213" y="5127625"/>
              <a:ext cx="79375"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3" name="Freeform 369"/>
            <p:cNvSpPr>
              <a:spLocks/>
            </p:cNvSpPr>
            <p:nvPr/>
          </p:nvSpPr>
          <p:spPr bwMode="auto">
            <a:xfrm>
              <a:off x="6937375" y="5127625"/>
              <a:ext cx="80963" cy="80963"/>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1"/>
                    <a:pt x="39" y="26"/>
                    <a:pt x="45" y="29"/>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1"/>
                    <a:pt x="45" y="71"/>
                    <a:pt x="45" y="71"/>
                  </a:cubicBezTo>
                  <a:cubicBezTo>
                    <a:pt x="39" y="74"/>
                    <a:pt x="35" y="79"/>
                    <a:pt x="35" y="85"/>
                  </a:cubicBezTo>
                  <a:cubicBezTo>
                    <a:pt x="35" y="85"/>
                    <a:pt x="35" y="85"/>
                    <a:pt x="35" y="85"/>
                  </a:cubicBezTo>
                  <a:cubicBezTo>
                    <a:pt x="35" y="93"/>
                    <a:pt x="42" y="100"/>
                    <a:pt x="50" y="100"/>
                  </a:cubicBezTo>
                  <a:cubicBezTo>
                    <a:pt x="59"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4" name="Freeform 370"/>
            <p:cNvSpPr>
              <a:spLocks/>
            </p:cNvSpPr>
            <p:nvPr/>
          </p:nvSpPr>
          <p:spPr bwMode="auto">
            <a:xfrm>
              <a:off x="7096125" y="5127625"/>
              <a:ext cx="80963" cy="80963"/>
            </a:xfrm>
            <a:custGeom>
              <a:avLst/>
              <a:gdLst>
                <a:gd name="T0" fmla="*/ 100 w 100"/>
                <a:gd name="T1" fmla="*/ 50 h 100"/>
                <a:gd name="T2" fmla="*/ 85 w 100"/>
                <a:gd name="T3" fmla="*/ 35 h 100"/>
                <a:gd name="T4" fmla="*/ 85 w 100"/>
                <a:gd name="T5" fmla="*/ 35 h 100"/>
                <a:gd name="T6" fmla="*/ 71 w 100"/>
                <a:gd name="T7" fmla="*/ 44 h 100"/>
                <a:gd name="T8" fmla="*/ 55 w 100"/>
                <a:gd name="T9" fmla="*/ 44 h 100"/>
                <a:gd name="T10" fmla="*/ 55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8 w 100"/>
                <a:gd name="T27" fmla="*/ 44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1 h 100"/>
                <a:gd name="T56" fmla="*/ 55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5" y="44"/>
                    <a:pt x="55" y="44"/>
                    <a:pt x="55" y="44"/>
                  </a:cubicBezTo>
                  <a:cubicBezTo>
                    <a:pt x="55" y="29"/>
                    <a:pt x="55" y="29"/>
                    <a:pt x="55" y="29"/>
                  </a:cubicBezTo>
                  <a:cubicBezTo>
                    <a:pt x="61" y="26"/>
                    <a:pt x="65" y="21"/>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1"/>
                    <a:pt x="39" y="26"/>
                    <a:pt x="44" y="29"/>
                  </a:cubicBezTo>
                  <a:cubicBezTo>
                    <a:pt x="44" y="44"/>
                    <a:pt x="44" y="44"/>
                    <a:pt x="44" y="44"/>
                  </a:cubicBezTo>
                  <a:cubicBezTo>
                    <a:pt x="28" y="44"/>
                    <a:pt x="28" y="44"/>
                    <a:pt x="28" y="44"/>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1" y="100"/>
                    <a:pt x="50" y="100"/>
                  </a:cubicBezTo>
                  <a:cubicBezTo>
                    <a:pt x="58" y="100"/>
                    <a:pt x="65" y="93"/>
                    <a:pt x="65" y="85"/>
                  </a:cubicBezTo>
                  <a:cubicBezTo>
                    <a:pt x="65" y="85"/>
                    <a:pt x="65" y="85"/>
                    <a:pt x="65" y="85"/>
                  </a:cubicBezTo>
                  <a:cubicBezTo>
                    <a:pt x="65" y="79"/>
                    <a:pt x="61" y="74"/>
                    <a:pt x="55" y="71"/>
                  </a:cubicBezTo>
                  <a:cubicBezTo>
                    <a:pt x="55" y="56"/>
                    <a:pt x="55" y="56"/>
                    <a:pt x="55"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5" name="Freeform 371"/>
            <p:cNvSpPr>
              <a:spLocks/>
            </p:cNvSpPr>
            <p:nvPr/>
          </p:nvSpPr>
          <p:spPr bwMode="auto">
            <a:xfrm>
              <a:off x="7254875" y="5127625"/>
              <a:ext cx="80963" cy="80963"/>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6" name="Freeform 372"/>
            <p:cNvSpPr>
              <a:spLocks/>
            </p:cNvSpPr>
            <p:nvPr/>
          </p:nvSpPr>
          <p:spPr bwMode="auto">
            <a:xfrm>
              <a:off x="7413625" y="5127625"/>
              <a:ext cx="80963" cy="80963"/>
            </a:xfrm>
            <a:custGeom>
              <a:avLst/>
              <a:gdLst>
                <a:gd name="T0" fmla="*/ 85 w 100"/>
                <a:gd name="T1" fmla="*/ 35 h 100"/>
                <a:gd name="T2" fmla="*/ 85 w 100"/>
                <a:gd name="T3" fmla="*/ 35 h 100"/>
                <a:gd name="T4" fmla="*/ 72 w 100"/>
                <a:gd name="T5" fmla="*/ 44 h 100"/>
                <a:gd name="T6" fmla="*/ 56 w 100"/>
                <a:gd name="T7" fmla="*/ 44 h 100"/>
                <a:gd name="T8" fmla="*/ 56 w 100"/>
                <a:gd name="T9" fmla="*/ 29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9 h 100"/>
                <a:gd name="T22" fmla="*/ 44 w 100"/>
                <a:gd name="T23" fmla="*/ 44 h 100"/>
                <a:gd name="T24" fmla="*/ 29 w 100"/>
                <a:gd name="T25" fmla="*/ 44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6 h 100"/>
                <a:gd name="T38" fmla="*/ 44 w 100"/>
                <a:gd name="T39" fmla="*/ 56 h 100"/>
                <a:gd name="T40" fmla="*/ 44 w 100"/>
                <a:gd name="T41" fmla="*/ 71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1 h 100"/>
                <a:gd name="T54" fmla="*/ 56 w 100"/>
                <a:gd name="T55" fmla="*/ 56 h 100"/>
                <a:gd name="T56" fmla="*/ 72 w 100"/>
                <a:gd name="T57" fmla="*/ 56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4"/>
                  </a:cubicBezTo>
                  <a:cubicBezTo>
                    <a:pt x="56" y="44"/>
                    <a:pt x="56" y="44"/>
                    <a:pt x="56" y="44"/>
                  </a:cubicBezTo>
                  <a:cubicBezTo>
                    <a:pt x="56" y="29"/>
                    <a:pt x="56" y="29"/>
                    <a:pt x="56" y="29"/>
                  </a:cubicBezTo>
                  <a:cubicBezTo>
                    <a:pt x="61" y="26"/>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6"/>
                    <a:pt x="44" y="29"/>
                  </a:cubicBezTo>
                  <a:cubicBezTo>
                    <a:pt x="44" y="44"/>
                    <a:pt x="44" y="44"/>
                    <a:pt x="44"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4" y="56"/>
                    <a:pt x="44" y="56"/>
                    <a:pt x="44" y="56"/>
                  </a:cubicBezTo>
                  <a:cubicBezTo>
                    <a:pt x="44" y="71"/>
                    <a:pt x="44" y="71"/>
                    <a:pt x="44" y="71"/>
                  </a:cubicBezTo>
                  <a:cubicBezTo>
                    <a:pt x="39" y="74"/>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4"/>
                    <a:pt x="56" y="71"/>
                  </a:cubicBezTo>
                  <a:cubicBezTo>
                    <a:pt x="56" y="56"/>
                    <a:pt x="56" y="56"/>
                    <a:pt x="56" y="56"/>
                  </a:cubicBezTo>
                  <a:cubicBezTo>
                    <a:pt x="72" y="56"/>
                    <a:pt x="72" y="56"/>
                    <a:pt x="72" y="56"/>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7" name="Freeform 373"/>
            <p:cNvSpPr>
              <a:spLocks/>
            </p:cNvSpPr>
            <p:nvPr/>
          </p:nvSpPr>
          <p:spPr bwMode="auto">
            <a:xfrm>
              <a:off x="6146800" y="5286375"/>
              <a:ext cx="79375"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8" name="Freeform 374"/>
            <p:cNvSpPr>
              <a:spLocks/>
            </p:cNvSpPr>
            <p:nvPr/>
          </p:nvSpPr>
          <p:spPr bwMode="auto">
            <a:xfrm>
              <a:off x="6303963" y="5286375"/>
              <a:ext cx="80963" cy="80963"/>
            </a:xfrm>
            <a:custGeom>
              <a:avLst/>
              <a:gdLst>
                <a:gd name="T0" fmla="*/ 100 w 100"/>
                <a:gd name="T1" fmla="*/ 50 h 100"/>
                <a:gd name="T2" fmla="*/ 85 w 100"/>
                <a:gd name="T3" fmla="*/ 35 h 100"/>
                <a:gd name="T4" fmla="*/ 85 w 100"/>
                <a:gd name="T5" fmla="*/ 35 h 100"/>
                <a:gd name="T6" fmla="*/ 72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5" y="29"/>
                  </a:cubicBezTo>
                  <a:cubicBezTo>
                    <a:pt x="45" y="45"/>
                    <a:pt x="45" y="45"/>
                    <a:pt x="45"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2"/>
                    <a:pt x="45" y="72"/>
                    <a:pt x="45"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49" name="Freeform 375"/>
            <p:cNvSpPr>
              <a:spLocks/>
            </p:cNvSpPr>
            <p:nvPr/>
          </p:nvSpPr>
          <p:spPr bwMode="auto">
            <a:xfrm>
              <a:off x="6462713" y="5286375"/>
              <a:ext cx="80963" cy="80963"/>
            </a:xfrm>
            <a:custGeom>
              <a:avLst/>
              <a:gdLst>
                <a:gd name="T0" fmla="*/ 101 w 101"/>
                <a:gd name="T1" fmla="*/ 50 h 100"/>
                <a:gd name="T2" fmla="*/ 86 w 101"/>
                <a:gd name="T3" fmla="*/ 35 h 100"/>
                <a:gd name="T4" fmla="*/ 86 w 101"/>
                <a:gd name="T5" fmla="*/ 35 h 100"/>
                <a:gd name="T6" fmla="*/ 72 w 101"/>
                <a:gd name="T7" fmla="*/ 45 h 100"/>
                <a:gd name="T8" fmla="*/ 56 w 101"/>
                <a:gd name="T9" fmla="*/ 45 h 100"/>
                <a:gd name="T10" fmla="*/ 56 w 101"/>
                <a:gd name="T11" fmla="*/ 29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9 h 100"/>
                <a:gd name="T24" fmla="*/ 45 w 101"/>
                <a:gd name="T25" fmla="*/ 45 h 100"/>
                <a:gd name="T26" fmla="*/ 29 w 101"/>
                <a:gd name="T27" fmla="*/ 45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6 h 100"/>
                <a:gd name="T40" fmla="*/ 45 w 101"/>
                <a:gd name="T41" fmla="*/ 56 h 100"/>
                <a:gd name="T42" fmla="*/ 45 w 101"/>
                <a:gd name="T43" fmla="*/ 72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2 h 100"/>
                <a:gd name="T56" fmla="*/ 56 w 101"/>
                <a:gd name="T57" fmla="*/ 56 h 100"/>
                <a:gd name="T58" fmla="*/ 72 w 101"/>
                <a:gd name="T59" fmla="*/ 56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5"/>
                  </a:cubicBezTo>
                  <a:cubicBezTo>
                    <a:pt x="56" y="45"/>
                    <a:pt x="56" y="45"/>
                    <a:pt x="56" y="45"/>
                  </a:cubicBezTo>
                  <a:cubicBezTo>
                    <a:pt x="56" y="29"/>
                    <a:pt x="56" y="29"/>
                    <a:pt x="56" y="29"/>
                  </a:cubicBezTo>
                  <a:cubicBezTo>
                    <a:pt x="62" y="27"/>
                    <a:pt x="65" y="21"/>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1"/>
                    <a:pt x="39" y="27"/>
                    <a:pt x="45" y="29"/>
                  </a:cubicBezTo>
                  <a:cubicBezTo>
                    <a:pt x="45" y="45"/>
                    <a:pt x="45" y="45"/>
                    <a:pt x="45" y="45"/>
                  </a:cubicBezTo>
                  <a:cubicBezTo>
                    <a:pt x="29" y="45"/>
                    <a:pt x="29" y="45"/>
                    <a:pt x="29" y="45"/>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6"/>
                  </a:cubicBezTo>
                  <a:cubicBezTo>
                    <a:pt x="45" y="56"/>
                    <a:pt x="45" y="56"/>
                    <a:pt x="45" y="56"/>
                  </a:cubicBezTo>
                  <a:cubicBezTo>
                    <a:pt x="45" y="72"/>
                    <a:pt x="45" y="72"/>
                    <a:pt x="45" y="72"/>
                  </a:cubicBezTo>
                  <a:cubicBezTo>
                    <a:pt x="39" y="74"/>
                    <a:pt x="36" y="79"/>
                    <a:pt x="36" y="85"/>
                  </a:cubicBezTo>
                  <a:cubicBezTo>
                    <a:pt x="36" y="85"/>
                    <a:pt x="36" y="85"/>
                    <a:pt x="36" y="85"/>
                  </a:cubicBezTo>
                  <a:cubicBezTo>
                    <a:pt x="36" y="94"/>
                    <a:pt x="42" y="100"/>
                    <a:pt x="51" y="100"/>
                  </a:cubicBezTo>
                  <a:cubicBezTo>
                    <a:pt x="59" y="100"/>
                    <a:pt x="65" y="94"/>
                    <a:pt x="65" y="85"/>
                  </a:cubicBezTo>
                  <a:cubicBezTo>
                    <a:pt x="65" y="85"/>
                    <a:pt x="65" y="85"/>
                    <a:pt x="65" y="85"/>
                  </a:cubicBezTo>
                  <a:cubicBezTo>
                    <a:pt x="65" y="79"/>
                    <a:pt x="62" y="74"/>
                    <a:pt x="56" y="72"/>
                  </a:cubicBezTo>
                  <a:cubicBezTo>
                    <a:pt x="56" y="56"/>
                    <a:pt x="56" y="56"/>
                    <a:pt x="56" y="56"/>
                  </a:cubicBezTo>
                  <a:cubicBezTo>
                    <a:pt x="72" y="56"/>
                    <a:pt x="72" y="56"/>
                    <a:pt x="72" y="56"/>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0" name="Freeform 376"/>
            <p:cNvSpPr>
              <a:spLocks/>
            </p:cNvSpPr>
            <p:nvPr/>
          </p:nvSpPr>
          <p:spPr bwMode="auto">
            <a:xfrm>
              <a:off x="6621463" y="5286375"/>
              <a:ext cx="80963"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8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8" y="45"/>
                    <a:pt x="28" y="45"/>
                    <a:pt x="28" y="45"/>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1" name="Freeform 377"/>
            <p:cNvSpPr>
              <a:spLocks/>
            </p:cNvSpPr>
            <p:nvPr/>
          </p:nvSpPr>
          <p:spPr bwMode="auto">
            <a:xfrm>
              <a:off x="6780213" y="5286375"/>
              <a:ext cx="79375"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2" name="Freeform 378"/>
            <p:cNvSpPr>
              <a:spLocks/>
            </p:cNvSpPr>
            <p:nvPr/>
          </p:nvSpPr>
          <p:spPr bwMode="auto">
            <a:xfrm>
              <a:off x="6937375" y="5286375"/>
              <a:ext cx="80963" cy="80963"/>
            </a:xfrm>
            <a:custGeom>
              <a:avLst/>
              <a:gdLst>
                <a:gd name="T0" fmla="*/ 100 w 100"/>
                <a:gd name="T1" fmla="*/ 50 h 100"/>
                <a:gd name="T2" fmla="*/ 85 w 100"/>
                <a:gd name="T3" fmla="*/ 35 h 100"/>
                <a:gd name="T4" fmla="*/ 85 w 100"/>
                <a:gd name="T5" fmla="*/ 35 h 100"/>
                <a:gd name="T6" fmla="*/ 72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9 h 100"/>
                <a:gd name="T24" fmla="*/ 45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5 w 100"/>
                <a:gd name="T41" fmla="*/ 56 h 100"/>
                <a:gd name="T42" fmla="*/ 45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2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1"/>
                    <a:pt x="39" y="27"/>
                    <a:pt x="45" y="29"/>
                  </a:cubicBezTo>
                  <a:cubicBezTo>
                    <a:pt x="45" y="45"/>
                    <a:pt x="45" y="45"/>
                    <a:pt x="45"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5" y="56"/>
                    <a:pt x="45" y="56"/>
                    <a:pt x="45" y="56"/>
                  </a:cubicBezTo>
                  <a:cubicBezTo>
                    <a:pt x="45" y="72"/>
                    <a:pt x="45" y="72"/>
                    <a:pt x="45" y="72"/>
                  </a:cubicBezTo>
                  <a:cubicBezTo>
                    <a:pt x="39" y="74"/>
                    <a:pt x="35" y="79"/>
                    <a:pt x="35" y="85"/>
                  </a:cubicBezTo>
                  <a:cubicBezTo>
                    <a:pt x="35" y="85"/>
                    <a:pt x="35" y="85"/>
                    <a:pt x="35" y="85"/>
                  </a:cubicBezTo>
                  <a:cubicBezTo>
                    <a:pt x="35" y="94"/>
                    <a:pt x="42" y="100"/>
                    <a:pt x="50" y="100"/>
                  </a:cubicBezTo>
                  <a:cubicBezTo>
                    <a:pt x="59"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3" name="Freeform 379"/>
            <p:cNvSpPr>
              <a:spLocks/>
            </p:cNvSpPr>
            <p:nvPr/>
          </p:nvSpPr>
          <p:spPr bwMode="auto">
            <a:xfrm>
              <a:off x="7096125" y="5286375"/>
              <a:ext cx="80963" cy="80963"/>
            </a:xfrm>
            <a:custGeom>
              <a:avLst/>
              <a:gdLst>
                <a:gd name="T0" fmla="*/ 100 w 100"/>
                <a:gd name="T1" fmla="*/ 50 h 100"/>
                <a:gd name="T2" fmla="*/ 85 w 100"/>
                <a:gd name="T3" fmla="*/ 35 h 100"/>
                <a:gd name="T4" fmla="*/ 85 w 100"/>
                <a:gd name="T5" fmla="*/ 35 h 100"/>
                <a:gd name="T6" fmla="*/ 71 w 100"/>
                <a:gd name="T7" fmla="*/ 45 h 100"/>
                <a:gd name="T8" fmla="*/ 55 w 100"/>
                <a:gd name="T9" fmla="*/ 45 h 100"/>
                <a:gd name="T10" fmla="*/ 55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8 w 100"/>
                <a:gd name="T27" fmla="*/ 45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2 h 100"/>
                <a:gd name="T56" fmla="*/ 55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5"/>
                  </a:cubicBezTo>
                  <a:cubicBezTo>
                    <a:pt x="55" y="45"/>
                    <a:pt x="55" y="45"/>
                    <a:pt x="55" y="45"/>
                  </a:cubicBezTo>
                  <a:cubicBezTo>
                    <a:pt x="55" y="29"/>
                    <a:pt x="55" y="29"/>
                    <a:pt x="55" y="29"/>
                  </a:cubicBezTo>
                  <a:cubicBezTo>
                    <a:pt x="61" y="27"/>
                    <a:pt x="65" y="21"/>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1"/>
                    <a:pt x="39" y="27"/>
                    <a:pt x="44" y="29"/>
                  </a:cubicBezTo>
                  <a:cubicBezTo>
                    <a:pt x="44" y="45"/>
                    <a:pt x="44" y="45"/>
                    <a:pt x="44" y="45"/>
                  </a:cubicBezTo>
                  <a:cubicBezTo>
                    <a:pt x="28" y="45"/>
                    <a:pt x="28" y="45"/>
                    <a:pt x="28" y="45"/>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1" y="100"/>
                    <a:pt x="50" y="100"/>
                  </a:cubicBezTo>
                  <a:cubicBezTo>
                    <a:pt x="58" y="100"/>
                    <a:pt x="65" y="94"/>
                    <a:pt x="65" y="85"/>
                  </a:cubicBezTo>
                  <a:cubicBezTo>
                    <a:pt x="65" y="85"/>
                    <a:pt x="65" y="85"/>
                    <a:pt x="65" y="85"/>
                  </a:cubicBezTo>
                  <a:cubicBezTo>
                    <a:pt x="65" y="79"/>
                    <a:pt x="61" y="74"/>
                    <a:pt x="55" y="72"/>
                  </a:cubicBezTo>
                  <a:cubicBezTo>
                    <a:pt x="55" y="56"/>
                    <a:pt x="55" y="56"/>
                    <a:pt x="55" y="56"/>
                  </a:cubicBezTo>
                  <a:cubicBezTo>
                    <a:pt x="71" y="56"/>
                    <a:pt x="71" y="56"/>
                    <a:pt x="71" y="56"/>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4" name="Freeform 380"/>
            <p:cNvSpPr>
              <a:spLocks/>
            </p:cNvSpPr>
            <p:nvPr/>
          </p:nvSpPr>
          <p:spPr bwMode="auto">
            <a:xfrm>
              <a:off x="7254875" y="5286375"/>
              <a:ext cx="80963" cy="80963"/>
            </a:xfrm>
            <a:custGeom>
              <a:avLst/>
              <a:gdLst>
                <a:gd name="T0" fmla="*/ 100 w 100"/>
                <a:gd name="T1" fmla="*/ 50 h 100"/>
                <a:gd name="T2" fmla="*/ 85 w 100"/>
                <a:gd name="T3" fmla="*/ 35 h 100"/>
                <a:gd name="T4" fmla="*/ 85 w 100"/>
                <a:gd name="T5" fmla="*/ 35 h 100"/>
                <a:gd name="T6" fmla="*/ 71 w 100"/>
                <a:gd name="T7" fmla="*/ 45 h 100"/>
                <a:gd name="T8" fmla="*/ 56 w 100"/>
                <a:gd name="T9" fmla="*/ 45 h 100"/>
                <a:gd name="T10" fmla="*/ 56 w 100"/>
                <a:gd name="T11" fmla="*/ 29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9 h 100"/>
                <a:gd name="T24" fmla="*/ 44 w 100"/>
                <a:gd name="T25" fmla="*/ 45 h 100"/>
                <a:gd name="T26" fmla="*/ 29 w 100"/>
                <a:gd name="T27" fmla="*/ 45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6 h 100"/>
                <a:gd name="T40" fmla="*/ 44 w 100"/>
                <a:gd name="T41" fmla="*/ 56 h 100"/>
                <a:gd name="T42" fmla="*/ 44 w 100"/>
                <a:gd name="T43" fmla="*/ 72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2 h 100"/>
                <a:gd name="T56" fmla="*/ 56 w 100"/>
                <a:gd name="T57" fmla="*/ 56 h 100"/>
                <a:gd name="T58" fmla="*/ 71 w 100"/>
                <a:gd name="T59" fmla="*/ 56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1" y="56"/>
                    <a:pt x="71" y="56"/>
                    <a:pt x="71" y="56"/>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5" name="Freeform 381"/>
            <p:cNvSpPr>
              <a:spLocks/>
            </p:cNvSpPr>
            <p:nvPr/>
          </p:nvSpPr>
          <p:spPr bwMode="auto">
            <a:xfrm>
              <a:off x="7413625" y="5286375"/>
              <a:ext cx="80963" cy="80963"/>
            </a:xfrm>
            <a:custGeom>
              <a:avLst/>
              <a:gdLst>
                <a:gd name="T0" fmla="*/ 85 w 100"/>
                <a:gd name="T1" fmla="*/ 35 h 100"/>
                <a:gd name="T2" fmla="*/ 85 w 100"/>
                <a:gd name="T3" fmla="*/ 35 h 100"/>
                <a:gd name="T4" fmla="*/ 72 w 100"/>
                <a:gd name="T5" fmla="*/ 45 h 100"/>
                <a:gd name="T6" fmla="*/ 56 w 100"/>
                <a:gd name="T7" fmla="*/ 45 h 100"/>
                <a:gd name="T8" fmla="*/ 56 w 100"/>
                <a:gd name="T9" fmla="*/ 29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9 h 100"/>
                <a:gd name="T22" fmla="*/ 44 w 100"/>
                <a:gd name="T23" fmla="*/ 45 h 100"/>
                <a:gd name="T24" fmla="*/ 29 w 100"/>
                <a:gd name="T25" fmla="*/ 45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6 h 100"/>
                <a:gd name="T38" fmla="*/ 44 w 100"/>
                <a:gd name="T39" fmla="*/ 56 h 100"/>
                <a:gd name="T40" fmla="*/ 44 w 100"/>
                <a:gd name="T41" fmla="*/ 72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2 h 100"/>
                <a:gd name="T54" fmla="*/ 56 w 100"/>
                <a:gd name="T55" fmla="*/ 56 h 100"/>
                <a:gd name="T56" fmla="*/ 72 w 100"/>
                <a:gd name="T57" fmla="*/ 56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5"/>
                  </a:cubicBezTo>
                  <a:cubicBezTo>
                    <a:pt x="56" y="45"/>
                    <a:pt x="56" y="45"/>
                    <a:pt x="56" y="45"/>
                  </a:cubicBezTo>
                  <a:cubicBezTo>
                    <a:pt x="56" y="29"/>
                    <a:pt x="56" y="29"/>
                    <a:pt x="56" y="29"/>
                  </a:cubicBezTo>
                  <a:cubicBezTo>
                    <a:pt x="61" y="27"/>
                    <a:pt x="65" y="21"/>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1"/>
                    <a:pt x="39" y="27"/>
                    <a:pt x="44" y="29"/>
                  </a:cubicBezTo>
                  <a:cubicBezTo>
                    <a:pt x="44" y="45"/>
                    <a:pt x="44" y="45"/>
                    <a:pt x="44" y="45"/>
                  </a:cubicBezTo>
                  <a:cubicBezTo>
                    <a:pt x="29" y="45"/>
                    <a:pt x="29" y="45"/>
                    <a:pt x="29" y="45"/>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6"/>
                  </a:cubicBezTo>
                  <a:cubicBezTo>
                    <a:pt x="44" y="56"/>
                    <a:pt x="44" y="56"/>
                    <a:pt x="44" y="56"/>
                  </a:cubicBezTo>
                  <a:cubicBezTo>
                    <a:pt x="44" y="72"/>
                    <a:pt x="44" y="72"/>
                    <a:pt x="44" y="72"/>
                  </a:cubicBezTo>
                  <a:cubicBezTo>
                    <a:pt x="39" y="74"/>
                    <a:pt x="35" y="79"/>
                    <a:pt x="35" y="85"/>
                  </a:cubicBezTo>
                  <a:cubicBezTo>
                    <a:pt x="35" y="85"/>
                    <a:pt x="35" y="85"/>
                    <a:pt x="35" y="85"/>
                  </a:cubicBezTo>
                  <a:cubicBezTo>
                    <a:pt x="35" y="94"/>
                    <a:pt x="42" y="100"/>
                    <a:pt x="50" y="100"/>
                  </a:cubicBezTo>
                  <a:cubicBezTo>
                    <a:pt x="58" y="100"/>
                    <a:pt x="65" y="94"/>
                    <a:pt x="65" y="85"/>
                  </a:cubicBezTo>
                  <a:cubicBezTo>
                    <a:pt x="65" y="85"/>
                    <a:pt x="65" y="85"/>
                    <a:pt x="65" y="85"/>
                  </a:cubicBezTo>
                  <a:cubicBezTo>
                    <a:pt x="65" y="79"/>
                    <a:pt x="61" y="74"/>
                    <a:pt x="56" y="72"/>
                  </a:cubicBezTo>
                  <a:cubicBezTo>
                    <a:pt x="56" y="56"/>
                    <a:pt x="56" y="56"/>
                    <a:pt x="56" y="56"/>
                  </a:cubicBezTo>
                  <a:cubicBezTo>
                    <a:pt x="72" y="56"/>
                    <a:pt x="72" y="56"/>
                    <a:pt x="72" y="56"/>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6" name="Freeform 382"/>
            <p:cNvSpPr>
              <a:spLocks/>
            </p:cNvSpPr>
            <p:nvPr/>
          </p:nvSpPr>
          <p:spPr bwMode="auto">
            <a:xfrm>
              <a:off x="6146800" y="5443538"/>
              <a:ext cx="79375"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7" name="Freeform 383"/>
            <p:cNvSpPr>
              <a:spLocks/>
            </p:cNvSpPr>
            <p:nvPr/>
          </p:nvSpPr>
          <p:spPr bwMode="auto">
            <a:xfrm>
              <a:off x="6303963" y="5443538"/>
              <a:ext cx="80963" cy="82550"/>
            </a:xfrm>
            <a:custGeom>
              <a:avLst/>
              <a:gdLst>
                <a:gd name="T0" fmla="*/ 100 w 100"/>
                <a:gd name="T1" fmla="*/ 50 h 101"/>
                <a:gd name="T2" fmla="*/ 85 w 100"/>
                <a:gd name="T3" fmla="*/ 36 h 101"/>
                <a:gd name="T4" fmla="*/ 85 w 100"/>
                <a:gd name="T5" fmla="*/ 36 h 101"/>
                <a:gd name="T6" fmla="*/ 72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5 w 100"/>
                <a:gd name="T23" fmla="*/ 29 h 101"/>
                <a:gd name="T24" fmla="*/ 45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5 w 100"/>
                <a:gd name="T41" fmla="*/ 56 h 101"/>
                <a:gd name="T42" fmla="*/ 45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2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4" y="36"/>
                    <a:pt x="85" y="36"/>
                  </a:cubicBez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5" y="29"/>
                  </a:cubicBezTo>
                  <a:cubicBezTo>
                    <a:pt x="45" y="45"/>
                    <a:pt x="45" y="45"/>
                    <a:pt x="45"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5" y="56"/>
                    <a:pt x="45" y="56"/>
                    <a:pt x="45" y="56"/>
                  </a:cubicBezTo>
                  <a:cubicBezTo>
                    <a:pt x="45" y="72"/>
                    <a:pt x="45" y="72"/>
                    <a:pt x="45"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4"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8" name="Freeform 384"/>
            <p:cNvSpPr>
              <a:spLocks/>
            </p:cNvSpPr>
            <p:nvPr/>
          </p:nvSpPr>
          <p:spPr bwMode="auto">
            <a:xfrm>
              <a:off x="6462713" y="5443538"/>
              <a:ext cx="80963" cy="82550"/>
            </a:xfrm>
            <a:custGeom>
              <a:avLst/>
              <a:gdLst>
                <a:gd name="T0" fmla="*/ 101 w 101"/>
                <a:gd name="T1" fmla="*/ 50 h 101"/>
                <a:gd name="T2" fmla="*/ 86 w 101"/>
                <a:gd name="T3" fmla="*/ 36 h 101"/>
                <a:gd name="T4" fmla="*/ 86 w 101"/>
                <a:gd name="T5" fmla="*/ 36 h 101"/>
                <a:gd name="T6" fmla="*/ 72 w 101"/>
                <a:gd name="T7" fmla="*/ 45 h 101"/>
                <a:gd name="T8" fmla="*/ 56 w 101"/>
                <a:gd name="T9" fmla="*/ 45 h 101"/>
                <a:gd name="T10" fmla="*/ 56 w 101"/>
                <a:gd name="T11" fmla="*/ 29 h 101"/>
                <a:gd name="T12" fmla="*/ 65 w 101"/>
                <a:gd name="T13" fmla="*/ 15 h 101"/>
                <a:gd name="T14" fmla="*/ 65 w 101"/>
                <a:gd name="T15" fmla="*/ 15 h 101"/>
                <a:gd name="T16" fmla="*/ 51 w 101"/>
                <a:gd name="T17" fmla="*/ 0 h 101"/>
                <a:gd name="T18" fmla="*/ 36 w 101"/>
                <a:gd name="T19" fmla="*/ 15 h 101"/>
                <a:gd name="T20" fmla="*/ 36 w 101"/>
                <a:gd name="T21" fmla="*/ 15 h 101"/>
                <a:gd name="T22" fmla="*/ 45 w 101"/>
                <a:gd name="T23" fmla="*/ 29 h 101"/>
                <a:gd name="T24" fmla="*/ 45 w 101"/>
                <a:gd name="T25" fmla="*/ 45 h 101"/>
                <a:gd name="T26" fmla="*/ 29 w 101"/>
                <a:gd name="T27" fmla="*/ 45 h 101"/>
                <a:gd name="T28" fmla="*/ 15 w 101"/>
                <a:gd name="T29" fmla="*/ 36 h 101"/>
                <a:gd name="T30" fmla="*/ 15 w 101"/>
                <a:gd name="T31" fmla="*/ 36 h 101"/>
                <a:gd name="T32" fmla="*/ 0 w 101"/>
                <a:gd name="T33" fmla="*/ 50 h 101"/>
                <a:gd name="T34" fmla="*/ 15 w 101"/>
                <a:gd name="T35" fmla="*/ 65 h 101"/>
                <a:gd name="T36" fmla="*/ 15 w 101"/>
                <a:gd name="T37" fmla="*/ 65 h 101"/>
                <a:gd name="T38" fmla="*/ 29 w 101"/>
                <a:gd name="T39" fmla="*/ 56 h 101"/>
                <a:gd name="T40" fmla="*/ 45 w 101"/>
                <a:gd name="T41" fmla="*/ 56 h 101"/>
                <a:gd name="T42" fmla="*/ 45 w 101"/>
                <a:gd name="T43" fmla="*/ 72 h 101"/>
                <a:gd name="T44" fmla="*/ 36 w 101"/>
                <a:gd name="T45" fmla="*/ 86 h 101"/>
                <a:gd name="T46" fmla="*/ 36 w 101"/>
                <a:gd name="T47" fmla="*/ 86 h 101"/>
                <a:gd name="T48" fmla="*/ 51 w 101"/>
                <a:gd name="T49" fmla="*/ 101 h 101"/>
                <a:gd name="T50" fmla="*/ 65 w 101"/>
                <a:gd name="T51" fmla="*/ 86 h 101"/>
                <a:gd name="T52" fmla="*/ 65 w 101"/>
                <a:gd name="T53" fmla="*/ 86 h 101"/>
                <a:gd name="T54" fmla="*/ 56 w 101"/>
                <a:gd name="T55" fmla="*/ 72 h 101"/>
                <a:gd name="T56" fmla="*/ 56 w 101"/>
                <a:gd name="T57" fmla="*/ 56 h 101"/>
                <a:gd name="T58" fmla="*/ 72 w 101"/>
                <a:gd name="T59" fmla="*/ 56 h 101"/>
                <a:gd name="T60" fmla="*/ 86 w 101"/>
                <a:gd name="T61" fmla="*/ 65 h 101"/>
                <a:gd name="T62" fmla="*/ 86 w 101"/>
                <a:gd name="T63" fmla="*/ 65 h 101"/>
                <a:gd name="T64" fmla="*/ 101 w 101"/>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1">
                  <a:moveTo>
                    <a:pt x="101" y="50"/>
                  </a:moveTo>
                  <a:cubicBezTo>
                    <a:pt x="101" y="42"/>
                    <a:pt x="94" y="36"/>
                    <a:pt x="86" y="36"/>
                  </a:cubicBezTo>
                  <a:cubicBezTo>
                    <a:pt x="86" y="36"/>
                    <a:pt x="86" y="36"/>
                    <a:pt x="86" y="36"/>
                  </a:cubicBezTo>
                  <a:cubicBezTo>
                    <a:pt x="80" y="36"/>
                    <a:pt x="74" y="39"/>
                    <a:pt x="72" y="45"/>
                  </a:cubicBezTo>
                  <a:cubicBezTo>
                    <a:pt x="56" y="45"/>
                    <a:pt x="56" y="45"/>
                    <a:pt x="56" y="45"/>
                  </a:cubicBezTo>
                  <a:cubicBezTo>
                    <a:pt x="56" y="29"/>
                    <a:pt x="56" y="29"/>
                    <a:pt x="56" y="29"/>
                  </a:cubicBezTo>
                  <a:cubicBezTo>
                    <a:pt x="62" y="27"/>
                    <a:pt x="65" y="22"/>
                    <a:pt x="65" y="15"/>
                  </a:cubicBezTo>
                  <a:cubicBezTo>
                    <a:pt x="65" y="15"/>
                    <a:pt x="65" y="15"/>
                    <a:pt x="65" y="15"/>
                  </a:cubicBezTo>
                  <a:cubicBezTo>
                    <a:pt x="65" y="7"/>
                    <a:pt x="59" y="0"/>
                    <a:pt x="51" y="0"/>
                  </a:cubicBezTo>
                  <a:cubicBezTo>
                    <a:pt x="42" y="0"/>
                    <a:pt x="36" y="7"/>
                    <a:pt x="36" y="15"/>
                  </a:cubicBezTo>
                  <a:cubicBezTo>
                    <a:pt x="36" y="15"/>
                    <a:pt x="36" y="15"/>
                    <a:pt x="36" y="15"/>
                  </a:cubicBezTo>
                  <a:cubicBezTo>
                    <a:pt x="36" y="22"/>
                    <a:pt x="39" y="27"/>
                    <a:pt x="45" y="29"/>
                  </a:cubicBezTo>
                  <a:cubicBezTo>
                    <a:pt x="45" y="45"/>
                    <a:pt x="45" y="45"/>
                    <a:pt x="45" y="45"/>
                  </a:cubicBezTo>
                  <a:cubicBezTo>
                    <a:pt x="29" y="45"/>
                    <a:pt x="29" y="45"/>
                    <a:pt x="29" y="45"/>
                  </a:cubicBezTo>
                  <a:cubicBezTo>
                    <a:pt x="27" y="39"/>
                    <a:pt x="22"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2" y="65"/>
                    <a:pt x="27" y="62"/>
                    <a:pt x="29" y="56"/>
                  </a:cubicBezTo>
                  <a:cubicBezTo>
                    <a:pt x="45" y="56"/>
                    <a:pt x="45" y="56"/>
                    <a:pt x="45" y="56"/>
                  </a:cubicBezTo>
                  <a:cubicBezTo>
                    <a:pt x="45" y="72"/>
                    <a:pt x="45" y="72"/>
                    <a:pt x="45" y="72"/>
                  </a:cubicBezTo>
                  <a:cubicBezTo>
                    <a:pt x="39" y="74"/>
                    <a:pt x="36" y="79"/>
                    <a:pt x="36" y="86"/>
                  </a:cubicBezTo>
                  <a:cubicBezTo>
                    <a:pt x="36" y="86"/>
                    <a:pt x="36" y="86"/>
                    <a:pt x="36" y="86"/>
                  </a:cubicBezTo>
                  <a:cubicBezTo>
                    <a:pt x="36" y="94"/>
                    <a:pt x="42" y="101"/>
                    <a:pt x="51" y="101"/>
                  </a:cubicBezTo>
                  <a:cubicBezTo>
                    <a:pt x="59" y="101"/>
                    <a:pt x="65" y="94"/>
                    <a:pt x="65" y="86"/>
                  </a:cubicBezTo>
                  <a:cubicBezTo>
                    <a:pt x="65" y="86"/>
                    <a:pt x="65" y="86"/>
                    <a:pt x="65" y="86"/>
                  </a:cubicBezTo>
                  <a:cubicBezTo>
                    <a:pt x="65" y="79"/>
                    <a:pt x="62" y="74"/>
                    <a:pt x="56" y="72"/>
                  </a:cubicBezTo>
                  <a:cubicBezTo>
                    <a:pt x="56" y="56"/>
                    <a:pt x="56" y="56"/>
                    <a:pt x="56" y="56"/>
                  </a:cubicBezTo>
                  <a:cubicBezTo>
                    <a:pt x="72" y="56"/>
                    <a:pt x="72" y="56"/>
                    <a:pt x="72" y="56"/>
                  </a:cubicBezTo>
                  <a:cubicBezTo>
                    <a:pt x="74" y="62"/>
                    <a:pt x="80" y="65"/>
                    <a:pt x="86" y="65"/>
                  </a:cubicBezTo>
                  <a:cubicBezTo>
                    <a:pt x="86" y="65"/>
                    <a:pt x="86" y="65"/>
                    <a:pt x="86" y="65"/>
                  </a:cubicBezTo>
                  <a:cubicBezTo>
                    <a:pt x="94" y="65"/>
                    <a:pt x="101" y="59"/>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59" name="Freeform 385"/>
            <p:cNvSpPr>
              <a:spLocks/>
            </p:cNvSpPr>
            <p:nvPr/>
          </p:nvSpPr>
          <p:spPr bwMode="auto">
            <a:xfrm>
              <a:off x="6621463" y="5443538"/>
              <a:ext cx="80963"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8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8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3"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8" y="45"/>
                    <a:pt x="28" y="45"/>
                    <a:pt x="28" y="45"/>
                  </a:cubicBezTo>
                  <a:cubicBezTo>
                    <a:pt x="26" y="39"/>
                    <a:pt x="21" y="36"/>
                    <a:pt x="15" y="36"/>
                  </a:cubicBezTo>
                  <a:cubicBezTo>
                    <a:pt x="15" y="36"/>
                    <a:pt x="15" y="36"/>
                    <a:pt x="15" y="36"/>
                  </a:cubicBezTo>
                  <a:cubicBezTo>
                    <a:pt x="6" y="36"/>
                    <a:pt x="0" y="42"/>
                    <a:pt x="0" y="50"/>
                  </a:cubicBezTo>
                  <a:cubicBezTo>
                    <a:pt x="0" y="59"/>
                    <a:pt x="6" y="65"/>
                    <a:pt x="15" y="65"/>
                  </a:cubicBezTo>
                  <a:cubicBezTo>
                    <a:pt x="15" y="65"/>
                    <a:pt x="15" y="65"/>
                    <a:pt x="15" y="65"/>
                  </a:cubicBezTo>
                  <a:cubicBezTo>
                    <a:pt x="21" y="65"/>
                    <a:pt x="26" y="62"/>
                    <a:pt x="28"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3"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0" name="Freeform 386"/>
            <p:cNvSpPr>
              <a:spLocks/>
            </p:cNvSpPr>
            <p:nvPr/>
          </p:nvSpPr>
          <p:spPr bwMode="auto">
            <a:xfrm>
              <a:off x="6780213" y="5443538"/>
              <a:ext cx="79375"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1" name="Freeform 387"/>
            <p:cNvSpPr>
              <a:spLocks/>
            </p:cNvSpPr>
            <p:nvPr/>
          </p:nvSpPr>
          <p:spPr bwMode="auto">
            <a:xfrm>
              <a:off x="6937375" y="5443538"/>
              <a:ext cx="80963" cy="82550"/>
            </a:xfrm>
            <a:custGeom>
              <a:avLst/>
              <a:gdLst>
                <a:gd name="T0" fmla="*/ 100 w 100"/>
                <a:gd name="T1" fmla="*/ 50 h 101"/>
                <a:gd name="T2" fmla="*/ 85 w 100"/>
                <a:gd name="T3" fmla="*/ 36 h 101"/>
                <a:gd name="T4" fmla="*/ 85 w 100"/>
                <a:gd name="T5" fmla="*/ 36 h 101"/>
                <a:gd name="T6" fmla="*/ 72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5 w 100"/>
                <a:gd name="T23" fmla="*/ 29 h 101"/>
                <a:gd name="T24" fmla="*/ 45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5 w 100"/>
                <a:gd name="T41" fmla="*/ 56 h 101"/>
                <a:gd name="T42" fmla="*/ 45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2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4" y="36"/>
                    <a:pt x="85" y="36"/>
                  </a:cubicBez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9" y="0"/>
                    <a:pt x="50" y="0"/>
                  </a:cubicBezTo>
                  <a:cubicBezTo>
                    <a:pt x="42" y="0"/>
                    <a:pt x="35" y="7"/>
                    <a:pt x="35" y="15"/>
                  </a:cubicBezTo>
                  <a:cubicBezTo>
                    <a:pt x="35" y="15"/>
                    <a:pt x="35" y="15"/>
                    <a:pt x="35" y="15"/>
                  </a:cubicBezTo>
                  <a:cubicBezTo>
                    <a:pt x="35" y="22"/>
                    <a:pt x="39" y="27"/>
                    <a:pt x="45" y="29"/>
                  </a:cubicBezTo>
                  <a:cubicBezTo>
                    <a:pt x="45" y="45"/>
                    <a:pt x="45" y="45"/>
                    <a:pt x="45"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5" y="56"/>
                    <a:pt x="45" y="56"/>
                    <a:pt x="45" y="56"/>
                  </a:cubicBezTo>
                  <a:cubicBezTo>
                    <a:pt x="45" y="72"/>
                    <a:pt x="45" y="72"/>
                    <a:pt x="45" y="72"/>
                  </a:cubicBezTo>
                  <a:cubicBezTo>
                    <a:pt x="39" y="74"/>
                    <a:pt x="35" y="79"/>
                    <a:pt x="35" y="86"/>
                  </a:cubicBezTo>
                  <a:cubicBezTo>
                    <a:pt x="35" y="86"/>
                    <a:pt x="35" y="86"/>
                    <a:pt x="35" y="86"/>
                  </a:cubicBezTo>
                  <a:cubicBezTo>
                    <a:pt x="35" y="94"/>
                    <a:pt x="42" y="101"/>
                    <a:pt x="50" y="101"/>
                  </a:cubicBezTo>
                  <a:cubicBezTo>
                    <a:pt x="59"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4"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2" name="Freeform 388"/>
            <p:cNvSpPr>
              <a:spLocks/>
            </p:cNvSpPr>
            <p:nvPr/>
          </p:nvSpPr>
          <p:spPr bwMode="auto">
            <a:xfrm>
              <a:off x="7096125" y="5443538"/>
              <a:ext cx="80963" cy="82550"/>
            </a:xfrm>
            <a:custGeom>
              <a:avLst/>
              <a:gdLst>
                <a:gd name="T0" fmla="*/ 100 w 100"/>
                <a:gd name="T1" fmla="*/ 50 h 101"/>
                <a:gd name="T2" fmla="*/ 85 w 100"/>
                <a:gd name="T3" fmla="*/ 36 h 101"/>
                <a:gd name="T4" fmla="*/ 85 w 100"/>
                <a:gd name="T5" fmla="*/ 36 h 101"/>
                <a:gd name="T6" fmla="*/ 71 w 100"/>
                <a:gd name="T7" fmla="*/ 45 h 101"/>
                <a:gd name="T8" fmla="*/ 55 w 100"/>
                <a:gd name="T9" fmla="*/ 45 h 101"/>
                <a:gd name="T10" fmla="*/ 55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8 w 100"/>
                <a:gd name="T27" fmla="*/ 45 h 101"/>
                <a:gd name="T28" fmla="*/ 14 w 100"/>
                <a:gd name="T29" fmla="*/ 36 h 101"/>
                <a:gd name="T30" fmla="*/ 14 w 100"/>
                <a:gd name="T31" fmla="*/ 36 h 101"/>
                <a:gd name="T32" fmla="*/ 0 w 100"/>
                <a:gd name="T33" fmla="*/ 50 h 101"/>
                <a:gd name="T34" fmla="*/ 14 w 100"/>
                <a:gd name="T35" fmla="*/ 65 h 101"/>
                <a:gd name="T36" fmla="*/ 14 w 100"/>
                <a:gd name="T37" fmla="*/ 65 h 101"/>
                <a:gd name="T38" fmla="*/ 28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5 w 100"/>
                <a:gd name="T55" fmla="*/ 72 h 101"/>
                <a:gd name="T56" fmla="*/ 55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3" y="39"/>
                    <a:pt x="71" y="45"/>
                  </a:cubicBezTo>
                  <a:cubicBezTo>
                    <a:pt x="55" y="45"/>
                    <a:pt x="55" y="45"/>
                    <a:pt x="55" y="45"/>
                  </a:cubicBezTo>
                  <a:cubicBezTo>
                    <a:pt x="55" y="29"/>
                    <a:pt x="55" y="29"/>
                    <a:pt x="55" y="29"/>
                  </a:cubicBezTo>
                  <a:cubicBezTo>
                    <a:pt x="61" y="27"/>
                    <a:pt x="65" y="22"/>
                    <a:pt x="65" y="15"/>
                  </a:cubicBezTo>
                  <a:cubicBezTo>
                    <a:pt x="65" y="15"/>
                    <a:pt x="65" y="15"/>
                    <a:pt x="65" y="15"/>
                  </a:cubicBezTo>
                  <a:cubicBezTo>
                    <a:pt x="65" y="7"/>
                    <a:pt x="58" y="0"/>
                    <a:pt x="50" y="0"/>
                  </a:cubicBezTo>
                  <a:cubicBezTo>
                    <a:pt x="41" y="0"/>
                    <a:pt x="35" y="7"/>
                    <a:pt x="35" y="15"/>
                  </a:cubicBezTo>
                  <a:cubicBezTo>
                    <a:pt x="35" y="15"/>
                    <a:pt x="35" y="15"/>
                    <a:pt x="35" y="15"/>
                  </a:cubicBezTo>
                  <a:cubicBezTo>
                    <a:pt x="35" y="22"/>
                    <a:pt x="39" y="27"/>
                    <a:pt x="44" y="29"/>
                  </a:cubicBezTo>
                  <a:cubicBezTo>
                    <a:pt x="44" y="45"/>
                    <a:pt x="44" y="45"/>
                    <a:pt x="44" y="45"/>
                  </a:cubicBezTo>
                  <a:cubicBezTo>
                    <a:pt x="28" y="45"/>
                    <a:pt x="28" y="45"/>
                    <a:pt x="28" y="45"/>
                  </a:cubicBezTo>
                  <a:cubicBezTo>
                    <a:pt x="26" y="39"/>
                    <a:pt x="21" y="36"/>
                    <a:pt x="14" y="36"/>
                  </a:cubicBezTo>
                  <a:cubicBezTo>
                    <a:pt x="14" y="36"/>
                    <a:pt x="14" y="36"/>
                    <a:pt x="14" y="36"/>
                  </a:cubicBezTo>
                  <a:cubicBezTo>
                    <a:pt x="6" y="36"/>
                    <a:pt x="0" y="42"/>
                    <a:pt x="0" y="50"/>
                  </a:cubicBezTo>
                  <a:cubicBezTo>
                    <a:pt x="0" y="59"/>
                    <a:pt x="6" y="65"/>
                    <a:pt x="14" y="65"/>
                  </a:cubicBezTo>
                  <a:cubicBezTo>
                    <a:pt x="14" y="65"/>
                    <a:pt x="14" y="65"/>
                    <a:pt x="14" y="65"/>
                  </a:cubicBezTo>
                  <a:cubicBezTo>
                    <a:pt x="21" y="65"/>
                    <a:pt x="26" y="62"/>
                    <a:pt x="28"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1" y="101"/>
                    <a:pt x="50" y="101"/>
                  </a:cubicBezTo>
                  <a:cubicBezTo>
                    <a:pt x="58" y="101"/>
                    <a:pt x="65" y="94"/>
                    <a:pt x="65" y="86"/>
                  </a:cubicBezTo>
                  <a:cubicBezTo>
                    <a:pt x="65" y="86"/>
                    <a:pt x="65" y="86"/>
                    <a:pt x="65" y="86"/>
                  </a:cubicBezTo>
                  <a:cubicBezTo>
                    <a:pt x="65" y="79"/>
                    <a:pt x="61" y="74"/>
                    <a:pt x="55" y="72"/>
                  </a:cubicBezTo>
                  <a:cubicBezTo>
                    <a:pt x="55" y="56"/>
                    <a:pt x="55" y="56"/>
                    <a:pt x="55" y="56"/>
                  </a:cubicBezTo>
                  <a:cubicBezTo>
                    <a:pt x="71" y="56"/>
                    <a:pt x="71" y="56"/>
                    <a:pt x="71" y="56"/>
                  </a:cubicBezTo>
                  <a:cubicBezTo>
                    <a:pt x="73"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3" name="Freeform 389"/>
            <p:cNvSpPr>
              <a:spLocks/>
            </p:cNvSpPr>
            <p:nvPr/>
          </p:nvSpPr>
          <p:spPr bwMode="auto">
            <a:xfrm>
              <a:off x="7254875" y="5443538"/>
              <a:ext cx="80963" cy="82550"/>
            </a:xfrm>
            <a:custGeom>
              <a:avLst/>
              <a:gdLst>
                <a:gd name="T0" fmla="*/ 100 w 100"/>
                <a:gd name="T1" fmla="*/ 50 h 101"/>
                <a:gd name="T2" fmla="*/ 85 w 100"/>
                <a:gd name="T3" fmla="*/ 36 h 101"/>
                <a:gd name="T4" fmla="*/ 85 w 100"/>
                <a:gd name="T5" fmla="*/ 36 h 101"/>
                <a:gd name="T6" fmla="*/ 71 w 100"/>
                <a:gd name="T7" fmla="*/ 45 h 101"/>
                <a:gd name="T8" fmla="*/ 56 w 100"/>
                <a:gd name="T9" fmla="*/ 45 h 101"/>
                <a:gd name="T10" fmla="*/ 56 w 100"/>
                <a:gd name="T11" fmla="*/ 29 h 101"/>
                <a:gd name="T12" fmla="*/ 65 w 100"/>
                <a:gd name="T13" fmla="*/ 15 h 101"/>
                <a:gd name="T14" fmla="*/ 65 w 100"/>
                <a:gd name="T15" fmla="*/ 15 h 101"/>
                <a:gd name="T16" fmla="*/ 50 w 100"/>
                <a:gd name="T17" fmla="*/ 0 h 101"/>
                <a:gd name="T18" fmla="*/ 35 w 100"/>
                <a:gd name="T19" fmla="*/ 15 h 101"/>
                <a:gd name="T20" fmla="*/ 35 w 100"/>
                <a:gd name="T21" fmla="*/ 15 h 101"/>
                <a:gd name="T22" fmla="*/ 44 w 100"/>
                <a:gd name="T23" fmla="*/ 29 h 101"/>
                <a:gd name="T24" fmla="*/ 44 w 100"/>
                <a:gd name="T25" fmla="*/ 45 h 101"/>
                <a:gd name="T26" fmla="*/ 29 w 100"/>
                <a:gd name="T27" fmla="*/ 45 h 101"/>
                <a:gd name="T28" fmla="*/ 15 w 100"/>
                <a:gd name="T29" fmla="*/ 36 h 101"/>
                <a:gd name="T30" fmla="*/ 15 w 100"/>
                <a:gd name="T31" fmla="*/ 36 h 101"/>
                <a:gd name="T32" fmla="*/ 0 w 100"/>
                <a:gd name="T33" fmla="*/ 50 h 101"/>
                <a:gd name="T34" fmla="*/ 15 w 100"/>
                <a:gd name="T35" fmla="*/ 65 h 101"/>
                <a:gd name="T36" fmla="*/ 15 w 100"/>
                <a:gd name="T37" fmla="*/ 65 h 101"/>
                <a:gd name="T38" fmla="*/ 29 w 100"/>
                <a:gd name="T39" fmla="*/ 56 h 101"/>
                <a:gd name="T40" fmla="*/ 44 w 100"/>
                <a:gd name="T41" fmla="*/ 56 h 101"/>
                <a:gd name="T42" fmla="*/ 44 w 100"/>
                <a:gd name="T43" fmla="*/ 72 h 101"/>
                <a:gd name="T44" fmla="*/ 35 w 100"/>
                <a:gd name="T45" fmla="*/ 86 h 101"/>
                <a:gd name="T46" fmla="*/ 35 w 100"/>
                <a:gd name="T47" fmla="*/ 86 h 101"/>
                <a:gd name="T48" fmla="*/ 50 w 100"/>
                <a:gd name="T49" fmla="*/ 101 h 101"/>
                <a:gd name="T50" fmla="*/ 65 w 100"/>
                <a:gd name="T51" fmla="*/ 86 h 101"/>
                <a:gd name="T52" fmla="*/ 65 w 100"/>
                <a:gd name="T53" fmla="*/ 86 h 101"/>
                <a:gd name="T54" fmla="*/ 56 w 100"/>
                <a:gd name="T55" fmla="*/ 72 h 101"/>
                <a:gd name="T56" fmla="*/ 56 w 100"/>
                <a:gd name="T57" fmla="*/ 56 h 101"/>
                <a:gd name="T58" fmla="*/ 71 w 100"/>
                <a:gd name="T59" fmla="*/ 56 h 101"/>
                <a:gd name="T60" fmla="*/ 85 w 100"/>
                <a:gd name="T61" fmla="*/ 65 h 101"/>
                <a:gd name="T62" fmla="*/ 85 w 100"/>
                <a:gd name="T63" fmla="*/ 65 h 101"/>
                <a:gd name="T64" fmla="*/ 100 w 100"/>
                <a:gd name="T65" fmla="*/ 5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100" y="50"/>
                  </a:moveTo>
                  <a:cubicBezTo>
                    <a:pt x="100" y="42"/>
                    <a:pt x="93" y="36"/>
                    <a:pt x="85" y="36"/>
                  </a:cubicBezTo>
                  <a:cubicBezTo>
                    <a:pt x="85" y="36"/>
                    <a:pt x="85" y="36"/>
                    <a:pt x="85" y="36"/>
                  </a:cubicBezTo>
                  <a:cubicBezTo>
                    <a:pt x="79" y="36"/>
                    <a:pt x="74" y="39"/>
                    <a:pt x="71"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6"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6"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1" y="56"/>
                    <a:pt x="71" y="56"/>
                    <a:pt x="71" y="56"/>
                  </a:cubicBezTo>
                  <a:cubicBezTo>
                    <a:pt x="74" y="62"/>
                    <a:pt x="79" y="65"/>
                    <a:pt x="85" y="65"/>
                  </a:cubicBezTo>
                  <a:cubicBezTo>
                    <a:pt x="85" y="65"/>
                    <a:pt x="85" y="65"/>
                    <a:pt x="85" y="65"/>
                  </a:cubicBezTo>
                  <a:cubicBezTo>
                    <a:pt x="93" y="65"/>
                    <a:pt x="100" y="59"/>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4" name="Freeform 390"/>
            <p:cNvSpPr>
              <a:spLocks/>
            </p:cNvSpPr>
            <p:nvPr/>
          </p:nvSpPr>
          <p:spPr bwMode="auto">
            <a:xfrm>
              <a:off x="7413625" y="5443538"/>
              <a:ext cx="80963" cy="82550"/>
            </a:xfrm>
            <a:custGeom>
              <a:avLst/>
              <a:gdLst>
                <a:gd name="T0" fmla="*/ 85 w 100"/>
                <a:gd name="T1" fmla="*/ 36 h 101"/>
                <a:gd name="T2" fmla="*/ 85 w 100"/>
                <a:gd name="T3" fmla="*/ 36 h 101"/>
                <a:gd name="T4" fmla="*/ 72 w 100"/>
                <a:gd name="T5" fmla="*/ 45 h 101"/>
                <a:gd name="T6" fmla="*/ 56 w 100"/>
                <a:gd name="T7" fmla="*/ 45 h 101"/>
                <a:gd name="T8" fmla="*/ 56 w 100"/>
                <a:gd name="T9" fmla="*/ 29 h 101"/>
                <a:gd name="T10" fmla="*/ 65 w 100"/>
                <a:gd name="T11" fmla="*/ 15 h 101"/>
                <a:gd name="T12" fmla="*/ 65 w 100"/>
                <a:gd name="T13" fmla="*/ 15 h 101"/>
                <a:gd name="T14" fmla="*/ 50 w 100"/>
                <a:gd name="T15" fmla="*/ 0 h 101"/>
                <a:gd name="T16" fmla="*/ 35 w 100"/>
                <a:gd name="T17" fmla="*/ 15 h 101"/>
                <a:gd name="T18" fmla="*/ 35 w 100"/>
                <a:gd name="T19" fmla="*/ 15 h 101"/>
                <a:gd name="T20" fmla="*/ 44 w 100"/>
                <a:gd name="T21" fmla="*/ 29 h 101"/>
                <a:gd name="T22" fmla="*/ 44 w 100"/>
                <a:gd name="T23" fmla="*/ 45 h 101"/>
                <a:gd name="T24" fmla="*/ 29 w 100"/>
                <a:gd name="T25" fmla="*/ 45 h 101"/>
                <a:gd name="T26" fmla="*/ 15 w 100"/>
                <a:gd name="T27" fmla="*/ 36 h 101"/>
                <a:gd name="T28" fmla="*/ 15 w 100"/>
                <a:gd name="T29" fmla="*/ 36 h 101"/>
                <a:gd name="T30" fmla="*/ 0 w 100"/>
                <a:gd name="T31" fmla="*/ 50 h 101"/>
                <a:gd name="T32" fmla="*/ 15 w 100"/>
                <a:gd name="T33" fmla="*/ 65 h 101"/>
                <a:gd name="T34" fmla="*/ 15 w 100"/>
                <a:gd name="T35" fmla="*/ 65 h 101"/>
                <a:gd name="T36" fmla="*/ 29 w 100"/>
                <a:gd name="T37" fmla="*/ 56 h 101"/>
                <a:gd name="T38" fmla="*/ 44 w 100"/>
                <a:gd name="T39" fmla="*/ 56 h 101"/>
                <a:gd name="T40" fmla="*/ 44 w 100"/>
                <a:gd name="T41" fmla="*/ 72 h 101"/>
                <a:gd name="T42" fmla="*/ 35 w 100"/>
                <a:gd name="T43" fmla="*/ 86 h 101"/>
                <a:gd name="T44" fmla="*/ 35 w 100"/>
                <a:gd name="T45" fmla="*/ 86 h 101"/>
                <a:gd name="T46" fmla="*/ 50 w 100"/>
                <a:gd name="T47" fmla="*/ 101 h 101"/>
                <a:gd name="T48" fmla="*/ 65 w 100"/>
                <a:gd name="T49" fmla="*/ 86 h 101"/>
                <a:gd name="T50" fmla="*/ 65 w 100"/>
                <a:gd name="T51" fmla="*/ 86 h 101"/>
                <a:gd name="T52" fmla="*/ 56 w 100"/>
                <a:gd name="T53" fmla="*/ 72 h 101"/>
                <a:gd name="T54" fmla="*/ 56 w 100"/>
                <a:gd name="T55" fmla="*/ 56 h 101"/>
                <a:gd name="T56" fmla="*/ 72 w 100"/>
                <a:gd name="T57" fmla="*/ 56 h 101"/>
                <a:gd name="T58" fmla="*/ 85 w 100"/>
                <a:gd name="T59" fmla="*/ 65 h 101"/>
                <a:gd name="T60" fmla="*/ 85 w 100"/>
                <a:gd name="T61" fmla="*/ 65 h 101"/>
                <a:gd name="T62" fmla="*/ 100 w 100"/>
                <a:gd name="T63" fmla="*/ 50 h 101"/>
                <a:gd name="T64" fmla="*/ 85 w 100"/>
                <a:gd name="T6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1">
                  <a:moveTo>
                    <a:pt x="85" y="36"/>
                  </a:moveTo>
                  <a:cubicBezTo>
                    <a:pt x="85" y="36"/>
                    <a:pt x="85" y="36"/>
                    <a:pt x="85" y="36"/>
                  </a:cubicBezTo>
                  <a:cubicBezTo>
                    <a:pt x="79" y="36"/>
                    <a:pt x="74" y="39"/>
                    <a:pt x="72" y="45"/>
                  </a:cubicBezTo>
                  <a:cubicBezTo>
                    <a:pt x="56" y="45"/>
                    <a:pt x="56" y="45"/>
                    <a:pt x="56" y="45"/>
                  </a:cubicBezTo>
                  <a:cubicBezTo>
                    <a:pt x="56" y="29"/>
                    <a:pt x="56" y="29"/>
                    <a:pt x="56" y="29"/>
                  </a:cubicBezTo>
                  <a:cubicBezTo>
                    <a:pt x="61" y="27"/>
                    <a:pt x="65" y="22"/>
                    <a:pt x="65" y="15"/>
                  </a:cubicBezTo>
                  <a:cubicBezTo>
                    <a:pt x="65" y="15"/>
                    <a:pt x="65" y="15"/>
                    <a:pt x="65" y="15"/>
                  </a:cubicBezTo>
                  <a:cubicBezTo>
                    <a:pt x="65" y="7"/>
                    <a:pt x="58" y="0"/>
                    <a:pt x="50" y="0"/>
                  </a:cubicBezTo>
                  <a:cubicBezTo>
                    <a:pt x="42" y="0"/>
                    <a:pt x="35" y="7"/>
                    <a:pt x="35" y="15"/>
                  </a:cubicBezTo>
                  <a:cubicBezTo>
                    <a:pt x="35" y="15"/>
                    <a:pt x="35" y="15"/>
                    <a:pt x="35" y="15"/>
                  </a:cubicBezTo>
                  <a:cubicBezTo>
                    <a:pt x="35" y="22"/>
                    <a:pt x="39" y="27"/>
                    <a:pt x="44" y="29"/>
                  </a:cubicBezTo>
                  <a:cubicBezTo>
                    <a:pt x="44" y="45"/>
                    <a:pt x="44" y="45"/>
                    <a:pt x="44" y="45"/>
                  </a:cubicBezTo>
                  <a:cubicBezTo>
                    <a:pt x="29" y="45"/>
                    <a:pt x="29" y="45"/>
                    <a:pt x="29" y="45"/>
                  </a:cubicBezTo>
                  <a:cubicBezTo>
                    <a:pt x="27" y="39"/>
                    <a:pt x="21" y="36"/>
                    <a:pt x="15" y="36"/>
                  </a:cubicBezTo>
                  <a:cubicBezTo>
                    <a:pt x="15" y="36"/>
                    <a:pt x="15" y="36"/>
                    <a:pt x="15" y="36"/>
                  </a:cubicBezTo>
                  <a:cubicBezTo>
                    <a:pt x="7" y="36"/>
                    <a:pt x="0" y="42"/>
                    <a:pt x="0" y="50"/>
                  </a:cubicBezTo>
                  <a:cubicBezTo>
                    <a:pt x="0" y="59"/>
                    <a:pt x="7" y="65"/>
                    <a:pt x="15" y="65"/>
                  </a:cubicBezTo>
                  <a:cubicBezTo>
                    <a:pt x="15" y="65"/>
                    <a:pt x="15" y="65"/>
                    <a:pt x="15" y="65"/>
                  </a:cubicBezTo>
                  <a:cubicBezTo>
                    <a:pt x="21" y="65"/>
                    <a:pt x="27" y="62"/>
                    <a:pt x="29" y="56"/>
                  </a:cubicBezTo>
                  <a:cubicBezTo>
                    <a:pt x="44" y="56"/>
                    <a:pt x="44" y="56"/>
                    <a:pt x="44" y="56"/>
                  </a:cubicBezTo>
                  <a:cubicBezTo>
                    <a:pt x="44" y="72"/>
                    <a:pt x="44" y="72"/>
                    <a:pt x="44" y="72"/>
                  </a:cubicBezTo>
                  <a:cubicBezTo>
                    <a:pt x="39" y="74"/>
                    <a:pt x="35" y="79"/>
                    <a:pt x="35" y="86"/>
                  </a:cubicBezTo>
                  <a:cubicBezTo>
                    <a:pt x="35" y="86"/>
                    <a:pt x="35" y="86"/>
                    <a:pt x="35" y="86"/>
                  </a:cubicBezTo>
                  <a:cubicBezTo>
                    <a:pt x="35" y="94"/>
                    <a:pt x="42" y="101"/>
                    <a:pt x="50" y="101"/>
                  </a:cubicBezTo>
                  <a:cubicBezTo>
                    <a:pt x="58" y="101"/>
                    <a:pt x="65" y="94"/>
                    <a:pt x="65" y="86"/>
                  </a:cubicBezTo>
                  <a:cubicBezTo>
                    <a:pt x="65" y="86"/>
                    <a:pt x="65" y="86"/>
                    <a:pt x="65" y="86"/>
                  </a:cubicBezTo>
                  <a:cubicBezTo>
                    <a:pt x="65" y="79"/>
                    <a:pt x="61" y="74"/>
                    <a:pt x="56" y="72"/>
                  </a:cubicBezTo>
                  <a:cubicBezTo>
                    <a:pt x="56" y="56"/>
                    <a:pt x="56" y="56"/>
                    <a:pt x="56" y="56"/>
                  </a:cubicBezTo>
                  <a:cubicBezTo>
                    <a:pt x="72" y="56"/>
                    <a:pt x="72" y="56"/>
                    <a:pt x="72" y="56"/>
                  </a:cubicBezTo>
                  <a:cubicBezTo>
                    <a:pt x="74" y="62"/>
                    <a:pt x="79" y="65"/>
                    <a:pt x="85" y="65"/>
                  </a:cubicBezTo>
                  <a:cubicBezTo>
                    <a:pt x="85" y="65"/>
                    <a:pt x="85" y="65"/>
                    <a:pt x="85" y="65"/>
                  </a:cubicBezTo>
                  <a:cubicBezTo>
                    <a:pt x="93" y="65"/>
                    <a:pt x="100" y="59"/>
                    <a:pt x="100" y="50"/>
                  </a:cubicBezTo>
                  <a:cubicBezTo>
                    <a:pt x="100" y="42"/>
                    <a:pt x="93" y="36"/>
                    <a:pt x="85" y="36"/>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5" name="Freeform 391"/>
            <p:cNvSpPr>
              <a:spLocks/>
            </p:cNvSpPr>
            <p:nvPr/>
          </p:nvSpPr>
          <p:spPr bwMode="auto">
            <a:xfrm>
              <a:off x="6146800" y="5603875"/>
              <a:ext cx="79375"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6" name="Freeform 392"/>
            <p:cNvSpPr>
              <a:spLocks/>
            </p:cNvSpPr>
            <p:nvPr/>
          </p:nvSpPr>
          <p:spPr bwMode="auto">
            <a:xfrm>
              <a:off x="6303963" y="5603875"/>
              <a:ext cx="80963" cy="79375"/>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8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5 w 100"/>
                <a:gd name="T41" fmla="*/ 55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2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5" y="28"/>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5" y="55"/>
                    <a:pt x="45" y="55"/>
                    <a:pt x="45" y="55"/>
                  </a:cubicBezTo>
                  <a:cubicBezTo>
                    <a:pt x="45" y="71"/>
                    <a:pt x="45" y="71"/>
                    <a:pt x="45"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7" name="Freeform 393"/>
            <p:cNvSpPr>
              <a:spLocks/>
            </p:cNvSpPr>
            <p:nvPr/>
          </p:nvSpPr>
          <p:spPr bwMode="auto">
            <a:xfrm>
              <a:off x="6462713" y="5603875"/>
              <a:ext cx="80963" cy="79375"/>
            </a:xfrm>
            <a:custGeom>
              <a:avLst/>
              <a:gdLst>
                <a:gd name="T0" fmla="*/ 101 w 101"/>
                <a:gd name="T1" fmla="*/ 50 h 100"/>
                <a:gd name="T2" fmla="*/ 86 w 101"/>
                <a:gd name="T3" fmla="*/ 35 h 100"/>
                <a:gd name="T4" fmla="*/ 86 w 101"/>
                <a:gd name="T5" fmla="*/ 35 h 100"/>
                <a:gd name="T6" fmla="*/ 72 w 101"/>
                <a:gd name="T7" fmla="*/ 44 h 100"/>
                <a:gd name="T8" fmla="*/ 56 w 101"/>
                <a:gd name="T9" fmla="*/ 44 h 100"/>
                <a:gd name="T10" fmla="*/ 56 w 101"/>
                <a:gd name="T11" fmla="*/ 28 h 100"/>
                <a:gd name="T12" fmla="*/ 65 w 101"/>
                <a:gd name="T13" fmla="*/ 15 h 100"/>
                <a:gd name="T14" fmla="*/ 65 w 101"/>
                <a:gd name="T15" fmla="*/ 15 h 100"/>
                <a:gd name="T16" fmla="*/ 51 w 101"/>
                <a:gd name="T17" fmla="*/ 0 h 100"/>
                <a:gd name="T18" fmla="*/ 36 w 101"/>
                <a:gd name="T19" fmla="*/ 15 h 100"/>
                <a:gd name="T20" fmla="*/ 36 w 101"/>
                <a:gd name="T21" fmla="*/ 15 h 100"/>
                <a:gd name="T22" fmla="*/ 45 w 101"/>
                <a:gd name="T23" fmla="*/ 28 h 100"/>
                <a:gd name="T24" fmla="*/ 45 w 101"/>
                <a:gd name="T25" fmla="*/ 44 h 100"/>
                <a:gd name="T26" fmla="*/ 29 w 101"/>
                <a:gd name="T27" fmla="*/ 44 h 100"/>
                <a:gd name="T28" fmla="*/ 15 w 101"/>
                <a:gd name="T29" fmla="*/ 35 h 100"/>
                <a:gd name="T30" fmla="*/ 15 w 101"/>
                <a:gd name="T31" fmla="*/ 35 h 100"/>
                <a:gd name="T32" fmla="*/ 0 w 101"/>
                <a:gd name="T33" fmla="*/ 50 h 100"/>
                <a:gd name="T34" fmla="*/ 15 w 101"/>
                <a:gd name="T35" fmla="*/ 65 h 100"/>
                <a:gd name="T36" fmla="*/ 15 w 101"/>
                <a:gd name="T37" fmla="*/ 65 h 100"/>
                <a:gd name="T38" fmla="*/ 29 w 101"/>
                <a:gd name="T39" fmla="*/ 55 h 100"/>
                <a:gd name="T40" fmla="*/ 45 w 101"/>
                <a:gd name="T41" fmla="*/ 55 h 100"/>
                <a:gd name="T42" fmla="*/ 45 w 101"/>
                <a:gd name="T43" fmla="*/ 71 h 100"/>
                <a:gd name="T44" fmla="*/ 36 w 101"/>
                <a:gd name="T45" fmla="*/ 85 h 100"/>
                <a:gd name="T46" fmla="*/ 36 w 101"/>
                <a:gd name="T47" fmla="*/ 85 h 100"/>
                <a:gd name="T48" fmla="*/ 51 w 101"/>
                <a:gd name="T49" fmla="*/ 100 h 100"/>
                <a:gd name="T50" fmla="*/ 65 w 101"/>
                <a:gd name="T51" fmla="*/ 85 h 100"/>
                <a:gd name="T52" fmla="*/ 65 w 101"/>
                <a:gd name="T53" fmla="*/ 85 h 100"/>
                <a:gd name="T54" fmla="*/ 56 w 101"/>
                <a:gd name="T55" fmla="*/ 71 h 100"/>
                <a:gd name="T56" fmla="*/ 56 w 101"/>
                <a:gd name="T57" fmla="*/ 55 h 100"/>
                <a:gd name="T58" fmla="*/ 72 w 101"/>
                <a:gd name="T59" fmla="*/ 55 h 100"/>
                <a:gd name="T60" fmla="*/ 86 w 101"/>
                <a:gd name="T61" fmla="*/ 65 h 100"/>
                <a:gd name="T62" fmla="*/ 86 w 101"/>
                <a:gd name="T63" fmla="*/ 65 h 100"/>
                <a:gd name="T64" fmla="*/ 101 w 101"/>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1" h="100">
                  <a:moveTo>
                    <a:pt x="101" y="50"/>
                  </a:moveTo>
                  <a:cubicBezTo>
                    <a:pt x="101" y="42"/>
                    <a:pt x="94" y="35"/>
                    <a:pt x="86" y="35"/>
                  </a:cubicBezTo>
                  <a:cubicBezTo>
                    <a:pt x="86" y="35"/>
                    <a:pt x="86" y="35"/>
                    <a:pt x="86" y="35"/>
                  </a:cubicBezTo>
                  <a:cubicBezTo>
                    <a:pt x="80" y="35"/>
                    <a:pt x="74" y="39"/>
                    <a:pt x="72" y="44"/>
                  </a:cubicBezTo>
                  <a:cubicBezTo>
                    <a:pt x="56" y="44"/>
                    <a:pt x="56" y="44"/>
                    <a:pt x="56" y="44"/>
                  </a:cubicBezTo>
                  <a:cubicBezTo>
                    <a:pt x="56" y="28"/>
                    <a:pt x="56" y="28"/>
                    <a:pt x="56" y="28"/>
                  </a:cubicBezTo>
                  <a:cubicBezTo>
                    <a:pt x="62" y="26"/>
                    <a:pt x="65" y="21"/>
                    <a:pt x="65" y="15"/>
                  </a:cubicBezTo>
                  <a:cubicBezTo>
                    <a:pt x="65" y="15"/>
                    <a:pt x="65" y="15"/>
                    <a:pt x="65" y="15"/>
                  </a:cubicBezTo>
                  <a:cubicBezTo>
                    <a:pt x="65" y="6"/>
                    <a:pt x="59" y="0"/>
                    <a:pt x="51" y="0"/>
                  </a:cubicBezTo>
                  <a:cubicBezTo>
                    <a:pt x="42" y="0"/>
                    <a:pt x="36" y="6"/>
                    <a:pt x="36" y="15"/>
                  </a:cubicBezTo>
                  <a:cubicBezTo>
                    <a:pt x="36" y="15"/>
                    <a:pt x="36" y="15"/>
                    <a:pt x="36" y="15"/>
                  </a:cubicBezTo>
                  <a:cubicBezTo>
                    <a:pt x="36" y="21"/>
                    <a:pt x="39" y="26"/>
                    <a:pt x="45" y="28"/>
                  </a:cubicBezTo>
                  <a:cubicBezTo>
                    <a:pt x="45" y="44"/>
                    <a:pt x="45" y="44"/>
                    <a:pt x="45" y="44"/>
                  </a:cubicBezTo>
                  <a:cubicBezTo>
                    <a:pt x="29" y="44"/>
                    <a:pt x="29" y="44"/>
                    <a:pt x="29" y="44"/>
                  </a:cubicBezTo>
                  <a:cubicBezTo>
                    <a:pt x="27" y="39"/>
                    <a:pt x="22"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2" y="65"/>
                    <a:pt x="27" y="61"/>
                    <a:pt x="29" y="55"/>
                  </a:cubicBezTo>
                  <a:cubicBezTo>
                    <a:pt x="45" y="55"/>
                    <a:pt x="45" y="55"/>
                    <a:pt x="45" y="55"/>
                  </a:cubicBezTo>
                  <a:cubicBezTo>
                    <a:pt x="45" y="71"/>
                    <a:pt x="45" y="71"/>
                    <a:pt x="45" y="71"/>
                  </a:cubicBezTo>
                  <a:cubicBezTo>
                    <a:pt x="39" y="73"/>
                    <a:pt x="36" y="79"/>
                    <a:pt x="36" y="85"/>
                  </a:cubicBezTo>
                  <a:cubicBezTo>
                    <a:pt x="36" y="85"/>
                    <a:pt x="36" y="85"/>
                    <a:pt x="36" y="85"/>
                  </a:cubicBezTo>
                  <a:cubicBezTo>
                    <a:pt x="36" y="93"/>
                    <a:pt x="42" y="100"/>
                    <a:pt x="51" y="100"/>
                  </a:cubicBezTo>
                  <a:cubicBezTo>
                    <a:pt x="59" y="100"/>
                    <a:pt x="65" y="93"/>
                    <a:pt x="65" y="85"/>
                  </a:cubicBezTo>
                  <a:cubicBezTo>
                    <a:pt x="65" y="85"/>
                    <a:pt x="65" y="85"/>
                    <a:pt x="65" y="85"/>
                  </a:cubicBezTo>
                  <a:cubicBezTo>
                    <a:pt x="65" y="79"/>
                    <a:pt x="62" y="73"/>
                    <a:pt x="56" y="71"/>
                  </a:cubicBezTo>
                  <a:cubicBezTo>
                    <a:pt x="56" y="55"/>
                    <a:pt x="56" y="55"/>
                    <a:pt x="56" y="55"/>
                  </a:cubicBezTo>
                  <a:cubicBezTo>
                    <a:pt x="72" y="55"/>
                    <a:pt x="72" y="55"/>
                    <a:pt x="72" y="55"/>
                  </a:cubicBezTo>
                  <a:cubicBezTo>
                    <a:pt x="74" y="61"/>
                    <a:pt x="80" y="65"/>
                    <a:pt x="86" y="65"/>
                  </a:cubicBezTo>
                  <a:cubicBezTo>
                    <a:pt x="86" y="65"/>
                    <a:pt x="86" y="65"/>
                    <a:pt x="86" y="65"/>
                  </a:cubicBezTo>
                  <a:cubicBezTo>
                    <a:pt x="94" y="65"/>
                    <a:pt x="101" y="58"/>
                    <a:pt x="101"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8" name="Freeform 394"/>
            <p:cNvSpPr>
              <a:spLocks/>
            </p:cNvSpPr>
            <p:nvPr/>
          </p:nvSpPr>
          <p:spPr bwMode="auto">
            <a:xfrm>
              <a:off x="6621463" y="5603875"/>
              <a:ext cx="80963"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8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8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8" y="44"/>
                    <a:pt x="28" y="44"/>
                    <a:pt x="28" y="44"/>
                  </a:cubicBezTo>
                  <a:cubicBezTo>
                    <a:pt x="26" y="39"/>
                    <a:pt x="21" y="35"/>
                    <a:pt x="15" y="35"/>
                  </a:cubicBezTo>
                  <a:cubicBezTo>
                    <a:pt x="15" y="35"/>
                    <a:pt x="15" y="35"/>
                    <a:pt x="15" y="35"/>
                  </a:cubicBezTo>
                  <a:cubicBezTo>
                    <a:pt x="6" y="35"/>
                    <a:pt x="0" y="42"/>
                    <a:pt x="0" y="50"/>
                  </a:cubicBezTo>
                  <a:cubicBezTo>
                    <a:pt x="0" y="58"/>
                    <a:pt x="6" y="65"/>
                    <a:pt x="15" y="65"/>
                  </a:cubicBezTo>
                  <a:cubicBezTo>
                    <a:pt x="15" y="65"/>
                    <a:pt x="15" y="65"/>
                    <a:pt x="15" y="65"/>
                  </a:cubicBezTo>
                  <a:cubicBezTo>
                    <a:pt x="21" y="65"/>
                    <a:pt x="26" y="61"/>
                    <a:pt x="28"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69" name="Freeform 395"/>
            <p:cNvSpPr>
              <a:spLocks/>
            </p:cNvSpPr>
            <p:nvPr/>
          </p:nvSpPr>
          <p:spPr bwMode="auto">
            <a:xfrm>
              <a:off x="6780213" y="5603875"/>
              <a:ext cx="79375"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70" name="Freeform 396"/>
            <p:cNvSpPr>
              <a:spLocks/>
            </p:cNvSpPr>
            <p:nvPr/>
          </p:nvSpPr>
          <p:spPr bwMode="auto">
            <a:xfrm>
              <a:off x="6937375" y="5603875"/>
              <a:ext cx="80963" cy="79375"/>
            </a:xfrm>
            <a:custGeom>
              <a:avLst/>
              <a:gdLst>
                <a:gd name="T0" fmla="*/ 100 w 100"/>
                <a:gd name="T1" fmla="*/ 50 h 100"/>
                <a:gd name="T2" fmla="*/ 85 w 100"/>
                <a:gd name="T3" fmla="*/ 35 h 100"/>
                <a:gd name="T4" fmla="*/ 85 w 100"/>
                <a:gd name="T5" fmla="*/ 35 h 100"/>
                <a:gd name="T6" fmla="*/ 72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5 w 100"/>
                <a:gd name="T23" fmla="*/ 28 h 100"/>
                <a:gd name="T24" fmla="*/ 45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5 w 100"/>
                <a:gd name="T41" fmla="*/ 55 h 100"/>
                <a:gd name="T42" fmla="*/ 45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2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4" y="35"/>
                    <a:pt x="85" y="35"/>
                  </a:cubicBez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9" y="0"/>
                    <a:pt x="50" y="0"/>
                  </a:cubicBezTo>
                  <a:cubicBezTo>
                    <a:pt x="42" y="0"/>
                    <a:pt x="35" y="6"/>
                    <a:pt x="35" y="15"/>
                  </a:cubicBezTo>
                  <a:cubicBezTo>
                    <a:pt x="35" y="15"/>
                    <a:pt x="35" y="15"/>
                    <a:pt x="35" y="15"/>
                  </a:cubicBezTo>
                  <a:cubicBezTo>
                    <a:pt x="35" y="21"/>
                    <a:pt x="39" y="26"/>
                    <a:pt x="45" y="28"/>
                  </a:cubicBezTo>
                  <a:cubicBezTo>
                    <a:pt x="45" y="44"/>
                    <a:pt x="45" y="44"/>
                    <a:pt x="45"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5" y="55"/>
                    <a:pt x="45" y="55"/>
                    <a:pt x="45" y="55"/>
                  </a:cubicBezTo>
                  <a:cubicBezTo>
                    <a:pt x="45" y="71"/>
                    <a:pt x="45" y="71"/>
                    <a:pt x="45" y="71"/>
                  </a:cubicBezTo>
                  <a:cubicBezTo>
                    <a:pt x="39" y="73"/>
                    <a:pt x="35" y="79"/>
                    <a:pt x="35" y="85"/>
                  </a:cubicBezTo>
                  <a:cubicBezTo>
                    <a:pt x="35" y="85"/>
                    <a:pt x="35" y="85"/>
                    <a:pt x="35" y="85"/>
                  </a:cubicBezTo>
                  <a:cubicBezTo>
                    <a:pt x="35" y="93"/>
                    <a:pt x="42" y="100"/>
                    <a:pt x="50" y="100"/>
                  </a:cubicBezTo>
                  <a:cubicBezTo>
                    <a:pt x="59"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4"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71" name="Freeform 397"/>
            <p:cNvSpPr>
              <a:spLocks/>
            </p:cNvSpPr>
            <p:nvPr/>
          </p:nvSpPr>
          <p:spPr bwMode="auto">
            <a:xfrm>
              <a:off x="7096125" y="5603875"/>
              <a:ext cx="80963" cy="79375"/>
            </a:xfrm>
            <a:custGeom>
              <a:avLst/>
              <a:gdLst>
                <a:gd name="T0" fmla="*/ 100 w 100"/>
                <a:gd name="T1" fmla="*/ 50 h 100"/>
                <a:gd name="T2" fmla="*/ 85 w 100"/>
                <a:gd name="T3" fmla="*/ 35 h 100"/>
                <a:gd name="T4" fmla="*/ 85 w 100"/>
                <a:gd name="T5" fmla="*/ 35 h 100"/>
                <a:gd name="T6" fmla="*/ 71 w 100"/>
                <a:gd name="T7" fmla="*/ 44 h 100"/>
                <a:gd name="T8" fmla="*/ 55 w 100"/>
                <a:gd name="T9" fmla="*/ 44 h 100"/>
                <a:gd name="T10" fmla="*/ 55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8 w 100"/>
                <a:gd name="T27" fmla="*/ 44 h 100"/>
                <a:gd name="T28" fmla="*/ 14 w 100"/>
                <a:gd name="T29" fmla="*/ 35 h 100"/>
                <a:gd name="T30" fmla="*/ 14 w 100"/>
                <a:gd name="T31" fmla="*/ 35 h 100"/>
                <a:gd name="T32" fmla="*/ 0 w 100"/>
                <a:gd name="T33" fmla="*/ 50 h 100"/>
                <a:gd name="T34" fmla="*/ 14 w 100"/>
                <a:gd name="T35" fmla="*/ 65 h 100"/>
                <a:gd name="T36" fmla="*/ 14 w 100"/>
                <a:gd name="T37" fmla="*/ 65 h 100"/>
                <a:gd name="T38" fmla="*/ 28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5 w 100"/>
                <a:gd name="T55" fmla="*/ 71 h 100"/>
                <a:gd name="T56" fmla="*/ 55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3" y="39"/>
                    <a:pt x="71" y="44"/>
                  </a:cubicBezTo>
                  <a:cubicBezTo>
                    <a:pt x="55" y="44"/>
                    <a:pt x="55" y="44"/>
                    <a:pt x="55" y="44"/>
                  </a:cubicBezTo>
                  <a:cubicBezTo>
                    <a:pt x="55" y="28"/>
                    <a:pt x="55" y="28"/>
                    <a:pt x="55" y="28"/>
                  </a:cubicBezTo>
                  <a:cubicBezTo>
                    <a:pt x="61" y="26"/>
                    <a:pt x="65" y="21"/>
                    <a:pt x="65" y="15"/>
                  </a:cubicBezTo>
                  <a:cubicBezTo>
                    <a:pt x="65" y="15"/>
                    <a:pt x="65" y="15"/>
                    <a:pt x="65" y="15"/>
                  </a:cubicBezTo>
                  <a:cubicBezTo>
                    <a:pt x="65" y="6"/>
                    <a:pt x="58" y="0"/>
                    <a:pt x="50" y="0"/>
                  </a:cubicBezTo>
                  <a:cubicBezTo>
                    <a:pt x="41" y="0"/>
                    <a:pt x="35" y="6"/>
                    <a:pt x="35" y="15"/>
                  </a:cubicBezTo>
                  <a:cubicBezTo>
                    <a:pt x="35" y="15"/>
                    <a:pt x="35" y="15"/>
                    <a:pt x="35" y="15"/>
                  </a:cubicBezTo>
                  <a:cubicBezTo>
                    <a:pt x="35" y="21"/>
                    <a:pt x="39" y="26"/>
                    <a:pt x="44" y="28"/>
                  </a:cubicBezTo>
                  <a:cubicBezTo>
                    <a:pt x="44" y="44"/>
                    <a:pt x="44" y="44"/>
                    <a:pt x="44" y="44"/>
                  </a:cubicBezTo>
                  <a:cubicBezTo>
                    <a:pt x="28" y="44"/>
                    <a:pt x="28" y="44"/>
                    <a:pt x="28" y="44"/>
                  </a:cubicBezTo>
                  <a:cubicBezTo>
                    <a:pt x="26" y="39"/>
                    <a:pt x="21" y="35"/>
                    <a:pt x="14" y="35"/>
                  </a:cubicBezTo>
                  <a:cubicBezTo>
                    <a:pt x="14" y="35"/>
                    <a:pt x="14" y="35"/>
                    <a:pt x="14" y="35"/>
                  </a:cubicBezTo>
                  <a:cubicBezTo>
                    <a:pt x="6" y="35"/>
                    <a:pt x="0" y="42"/>
                    <a:pt x="0" y="50"/>
                  </a:cubicBezTo>
                  <a:cubicBezTo>
                    <a:pt x="0" y="58"/>
                    <a:pt x="6" y="65"/>
                    <a:pt x="14" y="65"/>
                  </a:cubicBezTo>
                  <a:cubicBezTo>
                    <a:pt x="14" y="65"/>
                    <a:pt x="14" y="65"/>
                    <a:pt x="14" y="65"/>
                  </a:cubicBezTo>
                  <a:cubicBezTo>
                    <a:pt x="21" y="65"/>
                    <a:pt x="26" y="61"/>
                    <a:pt x="28"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1" y="100"/>
                    <a:pt x="50" y="100"/>
                  </a:cubicBezTo>
                  <a:cubicBezTo>
                    <a:pt x="58" y="100"/>
                    <a:pt x="65" y="93"/>
                    <a:pt x="65" y="85"/>
                  </a:cubicBezTo>
                  <a:cubicBezTo>
                    <a:pt x="65" y="85"/>
                    <a:pt x="65" y="85"/>
                    <a:pt x="65" y="85"/>
                  </a:cubicBezTo>
                  <a:cubicBezTo>
                    <a:pt x="65" y="79"/>
                    <a:pt x="61" y="73"/>
                    <a:pt x="55" y="71"/>
                  </a:cubicBezTo>
                  <a:cubicBezTo>
                    <a:pt x="55" y="55"/>
                    <a:pt x="55" y="55"/>
                    <a:pt x="55" y="55"/>
                  </a:cubicBezTo>
                  <a:cubicBezTo>
                    <a:pt x="71" y="55"/>
                    <a:pt x="71" y="55"/>
                    <a:pt x="71" y="55"/>
                  </a:cubicBezTo>
                  <a:cubicBezTo>
                    <a:pt x="73"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72" name="Freeform 398"/>
            <p:cNvSpPr>
              <a:spLocks/>
            </p:cNvSpPr>
            <p:nvPr/>
          </p:nvSpPr>
          <p:spPr bwMode="auto">
            <a:xfrm>
              <a:off x="7254875" y="5603875"/>
              <a:ext cx="80963" cy="79375"/>
            </a:xfrm>
            <a:custGeom>
              <a:avLst/>
              <a:gdLst>
                <a:gd name="T0" fmla="*/ 100 w 100"/>
                <a:gd name="T1" fmla="*/ 50 h 100"/>
                <a:gd name="T2" fmla="*/ 85 w 100"/>
                <a:gd name="T3" fmla="*/ 35 h 100"/>
                <a:gd name="T4" fmla="*/ 85 w 100"/>
                <a:gd name="T5" fmla="*/ 35 h 100"/>
                <a:gd name="T6" fmla="*/ 71 w 100"/>
                <a:gd name="T7" fmla="*/ 44 h 100"/>
                <a:gd name="T8" fmla="*/ 56 w 100"/>
                <a:gd name="T9" fmla="*/ 44 h 100"/>
                <a:gd name="T10" fmla="*/ 56 w 100"/>
                <a:gd name="T11" fmla="*/ 28 h 100"/>
                <a:gd name="T12" fmla="*/ 65 w 100"/>
                <a:gd name="T13" fmla="*/ 15 h 100"/>
                <a:gd name="T14" fmla="*/ 65 w 100"/>
                <a:gd name="T15" fmla="*/ 15 h 100"/>
                <a:gd name="T16" fmla="*/ 50 w 100"/>
                <a:gd name="T17" fmla="*/ 0 h 100"/>
                <a:gd name="T18" fmla="*/ 35 w 100"/>
                <a:gd name="T19" fmla="*/ 15 h 100"/>
                <a:gd name="T20" fmla="*/ 35 w 100"/>
                <a:gd name="T21" fmla="*/ 15 h 100"/>
                <a:gd name="T22" fmla="*/ 44 w 100"/>
                <a:gd name="T23" fmla="*/ 28 h 100"/>
                <a:gd name="T24" fmla="*/ 44 w 100"/>
                <a:gd name="T25" fmla="*/ 44 h 100"/>
                <a:gd name="T26" fmla="*/ 29 w 100"/>
                <a:gd name="T27" fmla="*/ 44 h 100"/>
                <a:gd name="T28" fmla="*/ 15 w 100"/>
                <a:gd name="T29" fmla="*/ 35 h 100"/>
                <a:gd name="T30" fmla="*/ 15 w 100"/>
                <a:gd name="T31" fmla="*/ 35 h 100"/>
                <a:gd name="T32" fmla="*/ 0 w 100"/>
                <a:gd name="T33" fmla="*/ 50 h 100"/>
                <a:gd name="T34" fmla="*/ 15 w 100"/>
                <a:gd name="T35" fmla="*/ 65 h 100"/>
                <a:gd name="T36" fmla="*/ 15 w 100"/>
                <a:gd name="T37" fmla="*/ 65 h 100"/>
                <a:gd name="T38" fmla="*/ 29 w 100"/>
                <a:gd name="T39" fmla="*/ 55 h 100"/>
                <a:gd name="T40" fmla="*/ 44 w 100"/>
                <a:gd name="T41" fmla="*/ 55 h 100"/>
                <a:gd name="T42" fmla="*/ 44 w 100"/>
                <a:gd name="T43" fmla="*/ 71 h 100"/>
                <a:gd name="T44" fmla="*/ 35 w 100"/>
                <a:gd name="T45" fmla="*/ 85 h 100"/>
                <a:gd name="T46" fmla="*/ 35 w 100"/>
                <a:gd name="T47" fmla="*/ 85 h 100"/>
                <a:gd name="T48" fmla="*/ 50 w 100"/>
                <a:gd name="T49" fmla="*/ 100 h 100"/>
                <a:gd name="T50" fmla="*/ 65 w 100"/>
                <a:gd name="T51" fmla="*/ 85 h 100"/>
                <a:gd name="T52" fmla="*/ 65 w 100"/>
                <a:gd name="T53" fmla="*/ 85 h 100"/>
                <a:gd name="T54" fmla="*/ 56 w 100"/>
                <a:gd name="T55" fmla="*/ 71 h 100"/>
                <a:gd name="T56" fmla="*/ 56 w 100"/>
                <a:gd name="T57" fmla="*/ 55 h 100"/>
                <a:gd name="T58" fmla="*/ 71 w 100"/>
                <a:gd name="T59" fmla="*/ 55 h 100"/>
                <a:gd name="T60" fmla="*/ 85 w 100"/>
                <a:gd name="T61" fmla="*/ 65 h 100"/>
                <a:gd name="T62" fmla="*/ 85 w 100"/>
                <a:gd name="T63" fmla="*/ 65 h 100"/>
                <a:gd name="T64" fmla="*/ 100 w 100"/>
                <a:gd name="T65" fmla="*/ 5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100" y="50"/>
                  </a:moveTo>
                  <a:cubicBezTo>
                    <a:pt x="100" y="42"/>
                    <a:pt x="93" y="35"/>
                    <a:pt x="85" y="35"/>
                  </a:cubicBezTo>
                  <a:cubicBezTo>
                    <a:pt x="85" y="35"/>
                    <a:pt x="85" y="35"/>
                    <a:pt x="85" y="35"/>
                  </a:cubicBezTo>
                  <a:cubicBezTo>
                    <a:pt x="79" y="35"/>
                    <a:pt x="74" y="39"/>
                    <a:pt x="71"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6"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6"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1" y="55"/>
                    <a:pt x="71" y="55"/>
                    <a:pt x="71" y="55"/>
                  </a:cubicBezTo>
                  <a:cubicBezTo>
                    <a:pt x="74" y="61"/>
                    <a:pt x="79" y="65"/>
                    <a:pt x="85" y="65"/>
                  </a:cubicBezTo>
                  <a:cubicBezTo>
                    <a:pt x="85" y="65"/>
                    <a:pt x="85" y="65"/>
                    <a:pt x="85" y="65"/>
                  </a:cubicBezTo>
                  <a:cubicBezTo>
                    <a:pt x="93" y="65"/>
                    <a:pt x="100" y="58"/>
                    <a:pt x="100" y="50"/>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sp>
          <p:nvSpPr>
            <p:cNvPr id="173" name="Freeform 399"/>
            <p:cNvSpPr>
              <a:spLocks/>
            </p:cNvSpPr>
            <p:nvPr/>
          </p:nvSpPr>
          <p:spPr bwMode="auto">
            <a:xfrm>
              <a:off x="7413625" y="5603875"/>
              <a:ext cx="80963" cy="79375"/>
            </a:xfrm>
            <a:custGeom>
              <a:avLst/>
              <a:gdLst>
                <a:gd name="T0" fmla="*/ 85 w 100"/>
                <a:gd name="T1" fmla="*/ 35 h 100"/>
                <a:gd name="T2" fmla="*/ 85 w 100"/>
                <a:gd name="T3" fmla="*/ 35 h 100"/>
                <a:gd name="T4" fmla="*/ 72 w 100"/>
                <a:gd name="T5" fmla="*/ 44 h 100"/>
                <a:gd name="T6" fmla="*/ 56 w 100"/>
                <a:gd name="T7" fmla="*/ 44 h 100"/>
                <a:gd name="T8" fmla="*/ 56 w 100"/>
                <a:gd name="T9" fmla="*/ 28 h 100"/>
                <a:gd name="T10" fmla="*/ 65 w 100"/>
                <a:gd name="T11" fmla="*/ 15 h 100"/>
                <a:gd name="T12" fmla="*/ 65 w 100"/>
                <a:gd name="T13" fmla="*/ 15 h 100"/>
                <a:gd name="T14" fmla="*/ 50 w 100"/>
                <a:gd name="T15" fmla="*/ 0 h 100"/>
                <a:gd name="T16" fmla="*/ 35 w 100"/>
                <a:gd name="T17" fmla="*/ 15 h 100"/>
                <a:gd name="T18" fmla="*/ 35 w 100"/>
                <a:gd name="T19" fmla="*/ 15 h 100"/>
                <a:gd name="T20" fmla="*/ 44 w 100"/>
                <a:gd name="T21" fmla="*/ 28 h 100"/>
                <a:gd name="T22" fmla="*/ 44 w 100"/>
                <a:gd name="T23" fmla="*/ 44 h 100"/>
                <a:gd name="T24" fmla="*/ 29 w 100"/>
                <a:gd name="T25" fmla="*/ 44 h 100"/>
                <a:gd name="T26" fmla="*/ 15 w 100"/>
                <a:gd name="T27" fmla="*/ 35 h 100"/>
                <a:gd name="T28" fmla="*/ 15 w 100"/>
                <a:gd name="T29" fmla="*/ 35 h 100"/>
                <a:gd name="T30" fmla="*/ 0 w 100"/>
                <a:gd name="T31" fmla="*/ 50 h 100"/>
                <a:gd name="T32" fmla="*/ 15 w 100"/>
                <a:gd name="T33" fmla="*/ 65 h 100"/>
                <a:gd name="T34" fmla="*/ 15 w 100"/>
                <a:gd name="T35" fmla="*/ 65 h 100"/>
                <a:gd name="T36" fmla="*/ 29 w 100"/>
                <a:gd name="T37" fmla="*/ 55 h 100"/>
                <a:gd name="T38" fmla="*/ 44 w 100"/>
                <a:gd name="T39" fmla="*/ 55 h 100"/>
                <a:gd name="T40" fmla="*/ 44 w 100"/>
                <a:gd name="T41" fmla="*/ 71 h 100"/>
                <a:gd name="T42" fmla="*/ 35 w 100"/>
                <a:gd name="T43" fmla="*/ 85 h 100"/>
                <a:gd name="T44" fmla="*/ 35 w 100"/>
                <a:gd name="T45" fmla="*/ 85 h 100"/>
                <a:gd name="T46" fmla="*/ 50 w 100"/>
                <a:gd name="T47" fmla="*/ 100 h 100"/>
                <a:gd name="T48" fmla="*/ 65 w 100"/>
                <a:gd name="T49" fmla="*/ 85 h 100"/>
                <a:gd name="T50" fmla="*/ 65 w 100"/>
                <a:gd name="T51" fmla="*/ 85 h 100"/>
                <a:gd name="T52" fmla="*/ 56 w 100"/>
                <a:gd name="T53" fmla="*/ 71 h 100"/>
                <a:gd name="T54" fmla="*/ 56 w 100"/>
                <a:gd name="T55" fmla="*/ 55 h 100"/>
                <a:gd name="T56" fmla="*/ 72 w 100"/>
                <a:gd name="T57" fmla="*/ 55 h 100"/>
                <a:gd name="T58" fmla="*/ 85 w 100"/>
                <a:gd name="T59" fmla="*/ 65 h 100"/>
                <a:gd name="T60" fmla="*/ 85 w 100"/>
                <a:gd name="T61" fmla="*/ 65 h 100"/>
                <a:gd name="T62" fmla="*/ 100 w 100"/>
                <a:gd name="T63" fmla="*/ 50 h 100"/>
                <a:gd name="T64" fmla="*/ 85 w 100"/>
                <a:gd name="T65" fmla="*/ 3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0">
                  <a:moveTo>
                    <a:pt x="85" y="35"/>
                  </a:moveTo>
                  <a:cubicBezTo>
                    <a:pt x="85" y="35"/>
                    <a:pt x="85" y="35"/>
                    <a:pt x="85" y="35"/>
                  </a:cubicBezTo>
                  <a:cubicBezTo>
                    <a:pt x="79" y="35"/>
                    <a:pt x="74" y="39"/>
                    <a:pt x="72" y="44"/>
                  </a:cubicBezTo>
                  <a:cubicBezTo>
                    <a:pt x="56" y="44"/>
                    <a:pt x="56" y="44"/>
                    <a:pt x="56" y="44"/>
                  </a:cubicBezTo>
                  <a:cubicBezTo>
                    <a:pt x="56" y="28"/>
                    <a:pt x="56" y="28"/>
                    <a:pt x="56" y="28"/>
                  </a:cubicBezTo>
                  <a:cubicBezTo>
                    <a:pt x="61" y="26"/>
                    <a:pt x="65" y="21"/>
                    <a:pt x="65" y="15"/>
                  </a:cubicBezTo>
                  <a:cubicBezTo>
                    <a:pt x="65" y="15"/>
                    <a:pt x="65" y="15"/>
                    <a:pt x="65" y="15"/>
                  </a:cubicBezTo>
                  <a:cubicBezTo>
                    <a:pt x="65" y="6"/>
                    <a:pt x="58" y="0"/>
                    <a:pt x="50" y="0"/>
                  </a:cubicBezTo>
                  <a:cubicBezTo>
                    <a:pt x="42" y="0"/>
                    <a:pt x="35" y="6"/>
                    <a:pt x="35" y="15"/>
                  </a:cubicBezTo>
                  <a:cubicBezTo>
                    <a:pt x="35" y="15"/>
                    <a:pt x="35" y="15"/>
                    <a:pt x="35" y="15"/>
                  </a:cubicBezTo>
                  <a:cubicBezTo>
                    <a:pt x="35" y="21"/>
                    <a:pt x="39" y="26"/>
                    <a:pt x="44" y="28"/>
                  </a:cubicBezTo>
                  <a:cubicBezTo>
                    <a:pt x="44" y="44"/>
                    <a:pt x="44" y="44"/>
                    <a:pt x="44" y="44"/>
                  </a:cubicBezTo>
                  <a:cubicBezTo>
                    <a:pt x="29" y="44"/>
                    <a:pt x="29" y="44"/>
                    <a:pt x="29" y="44"/>
                  </a:cubicBezTo>
                  <a:cubicBezTo>
                    <a:pt x="27" y="39"/>
                    <a:pt x="21" y="35"/>
                    <a:pt x="15" y="35"/>
                  </a:cubicBezTo>
                  <a:cubicBezTo>
                    <a:pt x="15" y="35"/>
                    <a:pt x="15" y="35"/>
                    <a:pt x="15" y="35"/>
                  </a:cubicBezTo>
                  <a:cubicBezTo>
                    <a:pt x="7" y="35"/>
                    <a:pt x="0" y="42"/>
                    <a:pt x="0" y="50"/>
                  </a:cubicBezTo>
                  <a:cubicBezTo>
                    <a:pt x="0" y="58"/>
                    <a:pt x="7" y="65"/>
                    <a:pt x="15" y="65"/>
                  </a:cubicBezTo>
                  <a:cubicBezTo>
                    <a:pt x="15" y="65"/>
                    <a:pt x="15" y="65"/>
                    <a:pt x="15" y="65"/>
                  </a:cubicBezTo>
                  <a:cubicBezTo>
                    <a:pt x="21" y="65"/>
                    <a:pt x="27" y="61"/>
                    <a:pt x="29" y="55"/>
                  </a:cubicBezTo>
                  <a:cubicBezTo>
                    <a:pt x="44" y="55"/>
                    <a:pt x="44" y="55"/>
                    <a:pt x="44" y="55"/>
                  </a:cubicBezTo>
                  <a:cubicBezTo>
                    <a:pt x="44" y="71"/>
                    <a:pt x="44" y="71"/>
                    <a:pt x="44" y="71"/>
                  </a:cubicBezTo>
                  <a:cubicBezTo>
                    <a:pt x="39" y="73"/>
                    <a:pt x="35" y="79"/>
                    <a:pt x="35" y="85"/>
                  </a:cubicBezTo>
                  <a:cubicBezTo>
                    <a:pt x="35" y="85"/>
                    <a:pt x="35" y="85"/>
                    <a:pt x="35" y="85"/>
                  </a:cubicBezTo>
                  <a:cubicBezTo>
                    <a:pt x="35" y="93"/>
                    <a:pt x="42" y="100"/>
                    <a:pt x="50" y="100"/>
                  </a:cubicBezTo>
                  <a:cubicBezTo>
                    <a:pt x="58" y="100"/>
                    <a:pt x="65" y="93"/>
                    <a:pt x="65" y="85"/>
                  </a:cubicBezTo>
                  <a:cubicBezTo>
                    <a:pt x="65" y="85"/>
                    <a:pt x="65" y="85"/>
                    <a:pt x="65" y="85"/>
                  </a:cubicBezTo>
                  <a:cubicBezTo>
                    <a:pt x="65" y="79"/>
                    <a:pt x="61" y="73"/>
                    <a:pt x="56" y="71"/>
                  </a:cubicBezTo>
                  <a:cubicBezTo>
                    <a:pt x="56" y="55"/>
                    <a:pt x="56" y="55"/>
                    <a:pt x="56" y="55"/>
                  </a:cubicBezTo>
                  <a:cubicBezTo>
                    <a:pt x="72" y="55"/>
                    <a:pt x="72" y="55"/>
                    <a:pt x="72" y="55"/>
                  </a:cubicBezTo>
                  <a:cubicBezTo>
                    <a:pt x="74" y="61"/>
                    <a:pt x="79" y="65"/>
                    <a:pt x="85" y="65"/>
                  </a:cubicBezTo>
                  <a:cubicBezTo>
                    <a:pt x="85" y="65"/>
                    <a:pt x="85" y="65"/>
                    <a:pt x="85" y="65"/>
                  </a:cubicBezTo>
                  <a:cubicBezTo>
                    <a:pt x="93" y="65"/>
                    <a:pt x="100" y="58"/>
                    <a:pt x="100" y="50"/>
                  </a:cubicBezTo>
                  <a:cubicBezTo>
                    <a:pt x="100" y="42"/>
                    <a:pt x="93" y="35"/>
                    <a:pt x="85" y="35"/>
                  </a:cubicBezTo>
                  <a:close/>
                </a:path>
              </a:pathLst>
            </a:custGeom>
            <a:solidFill>
              <a:srgbClr val="FFFFFF">
                <a:alpha val="20000"/>
              </a:srgbClr>
            </a:solidFill>
            <a:ln>
              <a:noFill/>
            </a:ln>
          </p:spPr>
          <p:txBody>
            <a:bodyPr vert="horz" wrap="square" lIns="91440" tIns="45720" rIns="91440" bIns="45720" numCol="1" anchor="t" anchorCtr="0" compatLnSpc="1">
              <a:prstTxWarp prst="textNoShape">
                <a:avLst/>
              </a:prstTxWarp>
            </a:bodyPr>
            <a:lstStyle/>
            <a:p>
              <a:endParaRPr lang="en-GB"/>
            </a:p>
          </p:txBody>
        </p:sp>
        <p:grpSp>
          <p:nvGrpSpPr>
            <p:cNvPr id="174" name="Group 173"/>
            <p:cNvGrpSpPr/>
            <p:nvPr/>
          </p:nvGrpSpPr>
          <p:grpSpPr>
            <a:xfrm>
              <a:off x="6257926" y="3298825"/>
              <a:ext cx="1101725" cy="1101726"/>
              <a:chOff x="6205538" y="3298825"/>
              <a:chExt cx="1101725" cy="1101726"/>
            </a:xfrm>
            <a:solidFill>
              <a:srgbClr val="FFFFFF">
                <a:alpha val="20000"/>
              </a:srgbClr>
            </a:solidFill>
          </p:grpSpPr>
          <p:sp>
            <p:nvSpPr>
              <p:cNvPr id="175" name="Freeform 324"/>
              <p:cNvSpPr>
                <a:spLocks/>
              </p:cNvSpPr>
              <p:nvPr/>
            </p:nvSpPr>
            <p:spPr bwMode="auto">
              <a:xfrm>
                <a:off x="6205538" y="3298825"/>
                <a:ext cx="371475" cy="373063"/>
              </a:xfrm>
              <a:custGeom>
                <a:avLst/>
                <a:gdLst>
                  <a:gd name="T0" fmla="*/ 461 w 461"/>
                  <a:gd name="T1" fmla="*/ 230 h 461"/>
                  <a:gd name="T2" fmla="*/ 392 w 461"/>
                  <a:gd name="T3" fmla="*/ 162 h 461"/>
                  <a:gd name="T4" fmla="*/ 392 w 461"/>
                  <a:gd name="T5" fmla="*/ 162 h 461"/>
                  <a:gd name="T6" fmla="*/ 329 w 461"/>
                  <a:gd name="T7" fmla="*/ 204 h 461"/>
                  <a:gd name="T8" fmla="*/ 257 w 461"/>
                  <a:gd name="T9" fmla="*/ 204 h 461"/>
                  <a:gd name="T10" fmla="*/ 257 w 461"/>
                  <a:gd name="T11" fmla="*/ 132 h 461"/>
                  <a:gd name="T12" fmla="*/ 299 w 461"/>
                  <a:gd name="T13" fmla="*/ 68 h 461"/>
                  <a:gd name="T14" fmla="*/ 299 w 461"/>
                  <a:gd name="T15" fmla="*/ 68 h 461"/>
                  <a:gd name="T16" fmla="*/ 230 w 461"/>
                  <a:gd name="T17" fmla="*/ 0 h 461"/>
                  <a:gd name="T18" fmla="*/ 162 w 461"/>
                  <a:gd name="T19" fmla="*/ 68 h 461"/>
                  <a:gd name="T20" fmla="*/ 162 w 461"/>
                  <a:gd name="T21" fmla="*/ 68 h 461"/>
                  <a:gd name="T22" fmla="*/ 204 w 461"/>
                  <a:gd name="T23" fmla="*/ 132 h 461"/>
                  <a:gd name="T24" fmla="*/ 204 w 461"/>
                  <a:gd name="T25" fmla="*/ 204 h 461"/>
                  <a:gd name="T26" fmla="*/ 132 w 461"/>
                  <a:gd name="T27" fmla="*/ 204 h 461"/>
                  <a:gd name="T28" fmla="*/ 69 w 461"/>
                  <a:gd name="T29" fmla="*/ 162 h 461"/>
                  <a:gd name="T30" fmla="*/ 69 w 461"/>
                  <a:gd name="T31" fmla="*/ 162 h 461"/>
                  <a:gd name="T32" fmla="*/ 0 w 461"/>
                  <a:gd name="T33" fmla="*/ 230 h 461"/>
                  <a:gd name="T34" fmla="*/ 69 w 461"/>
                  <a:gd name="T35" fmla="*/ 299 h 461"/>
                  <a:gd name="T36" fmla="*/ 69 w 461"/>
                  <a:gd name="T37" fmla="*/ 299 h 461"/>
                  <a:gd name="T38" fmla="*/ 132 w 461"/>
                  <a:gd name="T39" fmla="*/ 257 h 461"/>
                  <a:gd name="T40" fmla="*/ 204 w 461"/>
                  <a:gd name="T41" fmla="*/ 257 h 461"/>
                  <a:gd name="T42" fmla="*/ 204 w 461"/>
                  <a:gd name="T43" fmla="*/ 329 h 461"/>
                  <a:gd name="T44" fmla="*/ 162 w 461"/>
                  <a:gd name="T45" fmla="*/ 392 h 461"/>
                  <a:gd name="T46" fmla="*/ 162 w 461"/>
                  <a:gd name="T47" fmla="*/ 392 h 461"/>
                  <a:gd name="T48" fmla="*/ 230 w 461"/>
                  <a:gd name="T49" fmla="*/ 461 h 461"/>
                  <a:gd name="T50" fmla="*/ 299 w 461"/>
                  <a:gd name="T51" fmla="*/ 392 h 461"/>
                  <a:gd name="T52" fmla="*/ 299 w 461"/>
                  <a:gd name="T53" fmla="*/ 392 h 461"/>
                  <a:gd name="T54" fmla="*/ 257 w 461"/>
                  <a:gd name="T55" fmla="*/ 329 h 461"/>
                  <a:gd name="T56" fmla="*/ 257 w 461"/>
                  <a:gd name="T57" fmla="*/ 257 h 461"/>
                  <a:gd name="T58" fmla="*/ 329 w 461"/>
                  <a:gd name="T59" fmla="*/ 257 h 461"/>
                  <a:gd name="T60" fmla="*/ 392 w 461"/>
                  <a:gd name="T61" fmla="*/ 299 h 461"/>
                  <a:gd name="T62" fmla="*/ 392 w 461"/>
                  <a:gd name="T63" fmla="*/ 299 h 461"/>
                  <a:gd name="T64" fmla="*/ 461 w 461"/>
                  <a:gd name="T65" fmla="*/ 23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1" h="461">
                    <a:moveTo>
                      <a:pt x="461" y="230"/>
                    </a:moveTo>
                    <a:cubicBezTo>
                      <a:pt x="461" y="193"/>
                      <a:pt x="430" y="162"/>
                      <a:pt x="392" y="162"/>
                    </a:cubicBezTo>
                    <a:cubicBezTo>
                      <a:pt x="392" y="162"/>
                      <a:pt x="392" y="162"/>
                      <a:pt x="392" y="162"/>
                    </a:cubicBezTo>
                    <a:cubicBezTo>
                      <a:pt x="364" y="162"/>
                      <a:pt x="339" y="179"/>
                      <a:pt x="329" y="204"/>
                    </a:cubicBezTo>
                    <a:cubicBezTo>
                      <a:pt x="257" y="204"/>
                      <a:pt x="257" y="204"/>
                      <a:pt x="257" y="204"/>
                    </a:cubicBezTo>
                    <a:cubicBezTo>
                      <a:pt x="257" y="132"/>
                      <a:pt x="257" y="132"/>
                      <a:pt x="257" y="132"/>
                    </a:cubicBezTo>
                    <a:cubicBezTo>
                      <a:pt x="282" y="121"/>
                      <a:pt x="299" y="97"/>
                      <a:pt x="299" y="68"/>
                    </a:cubicBezTo>
                    <a:cubicBezTo>
                      <a:pt x="299" y="68"/>
                      <a:pt x="299" y="68"/>
                      <a:pt x="299" y="68"/>
                    </a:cubicBezTo>
                    <a:cubicBezTo>
                      <a:pt x="299" y="31"/>
                      <a:pt x="268" y="0"/>
                      <a:pt x="230" y="0"/>
                    </a:cubicBezTo>
                    <a:cubicBezTo>
                      <a:pt x="193" y="0"/>
                      <a:pt x="162" y="31"/>
                      <a:pt x="162" y="68"/>
                    </a:cubicBezTo>
                    <a:cubicBezTo>
                      <a:pt x="162" y="68"/>
                      <a:pt x="162" y="68"/>
                      <a:pt x="162" y="68"/>
                    </a:cubicBezTo>
                    <a:cubicBezTo>
                      <a:pt x="162" y="97"/>
                      <a:pt x="179" y="121"/>
                      <a:pt x="204" y="132"/>
                    </a:cubicBezTo>
                    <a:cubicBezTo>
                      <a:pt x="204" y="204"/>
                      <a:pt x="204" y="204"/>
                      <a:pt x="204" y="204"/>
                    </a:cubicBezTo>
                    <a:cubicBezTo>
                      <a:pt x="132" y="204"/>
                      <a:pt x="132" y="204"/>
                      <a:pt x="132" y="204"/>
                    </a:cubicBezTo>
                    <a:cubicBezTo>
                      <a:pt x="122" y="179"/>
                      <a:pt x="97" y="162"/>
                      <a:pt x="69" y="162"/>
                    </a:cubicBezTo>
                    <a:cubicBezTo>
                      <a:pt x="69" y="162"/>
                      <a:pt x="69" y="162"/>
                      <a:pt x="69" y="162"/>
                    </a:cubicBezTo>
                    <a:cubicBezTo>
                      <a:pt x="31" y="162"/>
                      <a:pt x="0" y="193"/>
                      <a:pt x="0" y="230"/>
                    </a:cubicBezTo>
                    <a:cubicBezTo>
                      <a:pt x="0" y="268"/>
                      <a:pt x="31" y="299"/>
                      <a:pt x="69" y="299"/>
                    </a:cubicBezTo>
                    <a:cubicBezTo>
                      <a:pt x="69" y="299"/>
                      <a:pt x="69" y="299"/>
                      <a:pt x="69" y="299"/>
                    </a:cubicBezTo>
                    <a:cubicBezTo>
                      <a:pt x="97" y="299"/>
                      <a:pt x="122" y="281"/>
                      <a:pt x="132" y="257"/>
                    </a:cubicBezTo>
                    <a:cubicBezTo>
                      <a:pt x="204" y="257"/>
                      <a:pt x="204" y="257"/>
                      <a:pt x="204" y="257"/>
                    </a:cubicBezTo>
                    <a:cubicBezTo>
                      <a:pt x="204" y="329"/>
                      <a:pt x="204" y="329"/>
                      <a:pt x="204" y="329"/>
                    </a:cubicBezTo>
                    <a:cubicBezTo>
                      <a:pt x="179" y="339"/>
                      <a:pt x="162" y="364"/>
                      <a:pt x="162" y="392"/>
                    </a:cubicBezTo>
                    <a:cubicBezTo>
                      <a:pt x="162" y="392"/>
                      <a:pt x="162" y="392"/>
                      <a:pt x="162" y="392"/>
                    </a:cubicBezTo>
                    <a:cubicBezTo>
                      <a:pt x="162" y="430"/>
                      <a:pt x="193" y="461"/>
                      <a:pt x="230" y="461"/>
                    </a:cubicBezTo>
                    <a:cubicBezTo>
                      <a:pt x="268" y="461"/>
                      <a:pt x="299" y="430"/>
                      <a:pt x="299" y="392"/>
                    </a:cubicBezTo>
                    <a:cubicBezTo>
                      <a:pt x="299" y="392"/>
                      <a:pt x="299" y="392"/>
                      <a:pt x="299" y="392"/>
                    </a:cubicBezTo>
                    <a:cubicBezTo>
                      <a:pt x="299" y="364"/>
                      <a:pt x="282" y="339"/>
                      <a:pt x="257" y="329"/>
                    </a:cubicBezTo>
                    <a:cubicBezTo>
                      <a:pt x="257" y="257"/>
                      <a:pt x="257" y="257"/>
                      <a:pt x="257" y="257"/>
                    </a:cubicBezTo>
                    <a:cubicBezTo>
                      <a:pt x="329" y="257"/>
                      <a:pt x="329" y="257"/>
                      <a:pt x="329" y="257"/>
                    </a:cubicBezTo>
                    <a:cubicBezTo>
                      <a:pt x="339" y="281"/>
                      <a:pt x="364" y="299"/>
                      <a:pt x="392" y="299"/>
                    </a:cubicBezTo>
                    <a:cubicBezTo>
                      <a:pt x="392" y="299"/>
                      <a:pt x="392" y="299"/>
                      <a:pt x="392" y="299"/>
                    </a:cubicBezTo>
                    <a:cubicBezTo>
                      <a:pt x="430" y="299"/>
                      <a:pt x="461" y="268"/>
                      <a:pt x="461" y="2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Freeform 325"/>
              <p:cNvSpPr>
                <a:spLocks/>
              </p:cNvSpPr>
              <p:nvPr/>
            </p:nvSpPr>
            <p:spPr bwMode="auto">
              <a:xfrm>
                <a:off x="6934200" y="3298825"/>
                <a:ext cx="373063" cy="373063"/>
              </a:xfrm>
              <a:custGeom>
                <a:avLst/>
                <a:gdLst>
                  <a:gd name="T0" fmla="*/ 461 w 461"/>
                  <a:gd name="T1" fmla="*/ 230 h 461"/>
                  <a:gd name="T2" fmla="*/ 392 w 461"/>
                  <a:gd name="T3" fmla="*/ 162 h 461"/>
                  <a:gd name="T4" fmla="*/ 392 w 461"/>
                  <a:gd name="T5" fmla="*/ 162 h 461"/>
                  <a:gd name="T6" fmla="*/ 329 w 461"/>
                  <a:gd name="T7" fmla="*/ 204 h 461"/>
                  <a:gd name="T8" fmla="*/ 256 w 461"/>
                  <a:gd name="T9" fmla="*/ 204 h 461"/>
                  <a:gd name="T10" fmla="*/ 256 w 461"/>
                  <a:gd name="T11" fmla="*/ 132 h 461"/>
                  <a:gd name="T12" fmla="*/ 299 w 461"/>
                  <a:gd name="T13" fmla="*/ 68 h 461"/>
                  <a:gd name="T14" fmla="*/ 299 w 461"/>
                  <a:gd name="T15" fmla="*/ 68 h 461"/>
                  <a:gd name="T16" fmla="*/ 230 w 461"/>
                  <a:gd name="T17" fmla="*/ 0 h 461"/>
                  <a:gd name="T18" fmla="*/ 162 w 461"/>
                  <a:gd name="T19" fmla="*/ 68 h 461"/>
                  <a:gd name="T20" fmla="*/ 162 w 461"/>
                  <a:gd name="T21" fmla="*/ 68 h 461"/>
                  <a:gd name="T22" fmla="*/ 204 w 461"/>
                  <a:gd name="T23" fmla="*/ 132 h 461"/>
                  <a:gd name="T24" fmla="*/ 204 w 461"/>
                  <a:gd name="T25" fmla="*/ 204 h 461"/>
                  <a:gd name="T26" fmla="*/ 132 w 461"/>
                  <a:gd name="T27" fmla="*/ 204 h 461"/>
                  <a:gd name="T28" fmla="*/ 68 w 461"/>
                  <a:gd name="T29" fmla="*/ 162 h 461"/>
                  <a:gd name="T30" fmla="*/ 68 w 461"/>
                  <a:gd name="T31" fmla="*/ 162 h 461"/>
                  <a:gd name="T32" fmla="*/ 0 w 461"/>
                  <a:gd name="T33" fmla="*/ 230 h 461"/>
                  <a:gd name="T34" fmla="*/ 68 w 461"/>
                  <a:gd name="T35" fmla="*/ 299 h 461"/>
                  <a:gd name="T36" fmla="*/ 68 w 461"/>
                  <a:gd name="T37" fmla="*/ 299 h 461"/>
                  <a:gd name="T38" fmla="*/ 132 w 461"/>
                  <a:gd name="T39" fmla="*/ 257 h 461"/>
                  <a:gd name="T40" fmla="*/ 204 w 461"/>
                  <a:gd name="T41" fmla="*/ 257 h 461"/>
                  <a:gd name="T42" fmla="*/ 204 w 461"/>
                  <a:gd name="T43" fmla="*/ 329 h 461"/>
                  <a:gd name="T44" fmla="*/ 162 w 461"/>
                  <a:gd name="T45" fmla="*/ 392 h 461"/>
                  <a:gd name="T46" fmla="*/ 162 w 461"/>
                  <a:gd name="T47" fmla="*/ 392 h 461"/>
                  <a:gd name="T48" fmla="*/ 230 w 461"/>
                  <a:gd name="T49" fmla="*/ 461 h 461"/>
                  <a:gd name="T50" fmla="*/ 299 w 461"/>
                  <a:gd name="T51" fmla="*/ 392 h 461"/>
                  <a:gd name="T52" fmla="*/ 299 w 461"/>
                  <a:gd name="T53" fmla="*/ 392 h 461"/>
                  <a:gd name="T54" fmla="*/ 256 w 461"/>
                  <a:gd name="T55" fmla="*/ 329 h 461"/>
                  <a:gd name="T56" fmla="*/ 256 w 461"/>
                  <a:gd name="T57" fmla="*/ 257 h 461"/>
                  <a:gd name="T58" fmla="*/ 329 w 461"/>
                  <a:gd name="T59" fmla="*/ 257 h 461"/>
                  <a:gd name="T60" fmla="*/ 392 w 461"/>
                  <a:gd name="T61" fmla="*/ 299 h 461"/>
                  <a:gd name="T62" fmla="*/ 392 w 461"/>
                  <a:gd name="T63" fmla="*/ 299 h 461"/>
                  <a:gd name="T64" fmla="*/ 461 w 461"/>
                  <a:gd name="T65" fmla="*/ 23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1" h="461">
                    <a:moveTo>
                      <a:pt x="461" y="230"/>
                    </a:moveTo>
                    <a:cubicBezTo>
                      <a:pt x="461" y="193"/>
                      <a:pt x="430" y="162"/>
                      <a:pt x="392" y="162"/>
                    </a:cubicBezTo>
                    <a:cubicBezTo>
                      <a:pt x="392" y="162"/>
                      <a:pt x="392" y="162"/>
                      <a:pt x="392" y="162"/>
                    </a:cubicBezTo>
                    <a:cubicBezTo>
                      <a:pt x="364" y="162"/>
                      <a:pt x="339" y="179"/>
                      <a:pt x="329" y="204"/>
                    </a:cubicBezTo>
                    <a:cubicBezTo>
                      <a:pt x="256" y="204"/>
                      <a:pt x="256" y="204"/>
                      <a:pt x="256" y="204"/>
                    </a:cubicBezTo>
                    <a:cubicBezTo>
                      <a:pt x="256" y="132"/>
                      <a:pt x="256" y="132"/>
                      <a:pt x="256" y="132"/>
                    </a:cubicBezTo>
                    <a:cubicBezTo>
                      <a:pt x="281" y="121"/>
                      <a:pt x="299" y="97"/>
                      <a:pt x="299" y="68"/>
                    </a:cubicBezTo>
                    <a:cubicBezTo>
                      <a:pt x="299" y="68"/>
                      <a:pt x="299" y="68"/>
                      <a:pt x="299" y="68"/>
                    </a:cubicBezTo>
                    <a:cubicBezTo>
                      <a:pt x="299" y="31"/>
                      <a:pt x="268" y="0"/>
                      <a:pt x="230" y="0"/>
                    </a:cubicBezTo>
                    <a:cubicBezTo>
                      <a:pt x="192" y="0"/>
                      <a:pt x="162" y="31"/>
                      <a:pt x="162" y="68"/>
                    </a:cubicBezTo>
                    <a:cubicBezTo>
                      <a:pt x="162" y="68"/>
                      <a:pt x="162" y="68"/>
                      <a:pt x="162" y="68"/>
                    </a:cubicBezTo>
                    <a:cubicBezTo>
                      <a:pt x="162" y="97"/>
                      <a:pt x="179" y="121"/>
                      <a:pt x="204" y="132"/>
                    </a:cubicBezTo>
                    <a:cubicBezTo>
                      <a:pt x="204" y="204"/>
                      <a:pt x="204" y="204"/>
                      <a:pt x="204" y="204"/>
                    </a:cubicBezTo>
                    <a:cubicBezTo>
                      <a:pt x="132" y="204"/>
                      <a:pt x="132" y="204"/>
                      <a:pt x="132" y="204"/>
                    </a:cubicBezTo>
                    <a:cubicBezTo>
                      <a:pt x="121" y="179"/>
                      <a:pt x="97" y="162"/>
                      <a:pt x="68" y="162"/>
                    </a:cubicBezTo>
                    <a:cubicBezTo>
                      <a:pt x="68" y="162"/>
                      <a:pt x="68" y="162"/>
                      <a:pt x="68" y="162"/>
                    </a:cubicBezTo>
                    <a:cubicBezTo>
                      <a:pt x="31" y="162"/>
                      <a:pt x="0" y="193"/>
                      <a:pt x="0" y="230"/>
                    </a:cubicBezTo>
                    <a:cubicBezTo>
                      <a:pt x="0" y="268"/>
                      <a:pt x="31" y="299"/>
                      <a:pt x="68" y="299"/>
                    </a:cubicBezTo>
                    <a:cubicBezTo>
                      <a:pt x="68" y="299"/>
                      <a:pt x="68" y="299"/>
                      <a:pt x="68" y="299"/>
                    </a:cubicBezTo>
                    <a:cubicBezTo>
                      <a:pt x="97" y="299"/>
                      <a:pt x="121" y="281"/>
                      <a:pt x="132" y="257"/>
                    </a:cubicBezTo>
                    <a:cubicBezTo>
                      <a:pt x="204" y="257"/>
                      <a:pt x="204" y="257"/>
                      <a:pt x="204" y="257"/>
                    </a:cubicBezTo>
                    <a:cubicBezTo>
                      <a:pt x="204" y="329"/>
                      <a:pt x="204" y="329"/>
                      <a:pt x="204" y="329"/>
                    </a:cubicBezTo>
                    <a:cubicBezTo>
                      <a:pt x="179" y="339"/>
                      <a:pt x="162" y="364"/>
                      <a:pt x="162" y="392"/>
                    </a:cubicBezTo>
                    <a:cubicBezTo>
                      <a:pt x="162" y="392"/>
                      <a:pt x="162" y="392"/>
                      <a:pt x="162" y="392"/>
                    </a:cubicBezTo>
                    <a:cubicBezTo>
                      <a:pt x="162" y="430"/>
                      <a:pt x="192" y="461"/>
                      <a:pt x="230" y="461"/>
                    </a:cubicBezTo>
                    <a:cubicBezTo>
                      <a:pt x="268" y="461"/>
                      <a:pt x="299" y="430"/>
                      <a:pt x="299" y="392"/>
                    </a:cubicBezTo>
                    <a:cubicBezTo>
                      <a:pt x="299" y="392"/>
                      <a:pt x="299" y="392"/>
                      <a:pt x="299" y="392"/>
                    </a:cubicBezTo>
                    <a:cubicBezTo>
                      <a:pt x="299" y="364"/>
                      <a:pt x="281" y="339"/>
                      <a:pt x="256" y="329"/>
                    </a:cubicBezTo>
                    <a:cubicBezTo>
                      <a:pt x="256" y="257"/>
                      <a:pt x="256" y="257"/>
                      <a:pt x="256" y="257"/>
                    </a:cubicBezTo>
                    <a:cubicBezTo>
                      <a:pt x="329" y="257"/>
                      <a:pt x="329" y="257"/>
                      <a:pt x="329" y="257"/>
                    </a:cubicBezTo>
                    <a:cubicBezTo>
                      <a:pt x="339" y="281"/>
                      <a:pt x="364" y="299"/>
                      <a:pt x="392" y="299"/>
                    </a:cubicBezTo>
                    <a:cubicBezTo>
                      <a:pt x="392" y="299"/>
                      <a:pt x="392" y="299"/>
                      <a:pt x="392" y="299"/>
                    </a:cubicBezTo>
                    <a:cubicBezTo>
                      <a:pt x="430" y="299"/>
                      <a:pt x="461" y="268"/>
                      <a:pt x="461" y="2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Freeform 326"/>
              <p:cNvSpPr>
                <a:spLocks/>
              </p:cNvSpPr>
              <p:nvPr/>
            </p:nvSpPr>
            <p:spPr bwMode="auto">
              <a:xfrm>
                <a:off x="6205538" y="4027488"/>
                <a:ext cx="371475" cy="373063"/>
              </a:xfrm>
              <a:custGeom>
                <a:avLst/>
                <a:gdLst>
                  <a:gd name="T0" fmla="*/ 461 w 461"/>
                  <a:gd name="T1" fmla="*/ 231 h 461"/>
                  <a:gd name="T2" fmla="*/ 392 w 461"/>
                  <a:gd name="T3" fmla="*/ 162 h 461"/>
                  <a:gd name="T4" fmla="*/ 392 w 461"/>
                  <a:gd name="T5" fmla="*/ 162 h 461"/>
                  <a:gd name="T6" fmla="*/ 329 w 461"/>
                  <a:gd name="T7" fmla="*/ 205 h 461"/>
                  <a:gd name="T8" fmla="*/ 257 w 461"/>
                  <a:gd name="T9" fmla="*/ 205 h 461"/>
                  <a:gd name="T10" fmla="*/ 257 w 461"/>
                  <a:gd name="T11" fmla="*/ 133 h 461"/>
                  <a:gd name="T12" fmla="*/ 299 w 461"/>
                  <a:gd name="T13" fmla="*/ 69 h 461"/>
                  <a:gd name="T14" fmla="*/ 299 w 461"/>
                  <a:gd name="T15" fmla="*/ 69 h 461"/>
                  <a:gd name="T16" fmla="*/ 230 w 461"/>
                  <a:gd name="T17" fmla="*/ 0 h 461"/>
                  <a:gd name="T18" fmla="*/ 162 w 461"/>
                  <a:gd name="T19" fmla="*/ 69 h 461"/>
                  <a:gd name="T20" fmla="*/ 162 w 461"/>
                  <a:gd name="T21" fmla="*/ 69 h 461"/>
                  <a:gd name="T22" fmla="*/ 204 w 461"/>
                  <a:gd name="T23" fmla="*/ 133 h 461"/>
                  <a:gd name="T24" fmla="*/ 204 w 461"/>
                  <a:gd name="T25" fmla="*/ 205 h 461"/>
                  <a:gd name="T26" fmla="*/ 132 w 461"/>
                  <a:gd name="T27" fmla="*/ 205 h 461"/>
                  <a:gd name="T28" fmla="*/ 69 w 461"/>
                  <a:gd name="T29" fmla="*/ 162 h 461"/>
                  <a:gd name="T30" fmla="*/ 69 w 461"/>
                  <a:gd name="T31" fmla="*/ 162 h 461"/>
                  <a:gd name="T32" fmla="*/ 0 w 461"/>
                  <a:gd name="T33" fmla="*/ 231 h 461"/>
                  <a:gd name="T34" fmla="*/ 69 w 461"/>
                  <a:gd name="T35" fmla="*/ 300 h 461"/>
                  <a:gd name="T36" fmla="*/ 69 w 461"/>
                  <a:gd name="T37" fmla="*/ 300 h 461"/>
                  <a:gd name="T38" fmla="*/ 132 w 461"/>
                  <a:gd name="T39" fmla="*/ 257 h 461"/>
                  <a:gd name="T40" fmla="*/ 204 w 461"/>
                  <a:gd name="T41" fmla="*/ 257 h 461"/>
                  <a:gd name="T42" fmla="*/ 204 w 461"/>
                  <a:gd name="T43" fmla="*/ 329 h 461"/>
                  <a:gd name="T44" fmla="*/ 162 w 461"/>
                  <a:gd name="T45" fmla="*/ 393 h 461"/>
                  <a:gd name="T46" fmla="*/ 162 w 461"/>
                  <a:gd name="T47" fmla="*/ 393 h 461"/>
                  <a:gd name="T48" fmla="*/ 230 w 461"/>
                  <a:gd name="T49" fmla="*/ 461 h 461"/>
                  <a:gd name="T50" fmla="*/ 299 w 461"/>
                  <a:gd name="T51" fmla="*/ 393 h 461"/>
                  <a:gd name="T52" fmla="*/ 299 w 461"/>
                  <a:gd name="T53" fmla="*/ 393 h 461"/>
                  <a:gd name="T54" fmla="*/ 257 w 461"/>
                  <a:gd name="T55" fmla="*/ 329 h 461"/>
                  <a:gd name="T56" fmla="*/ 257 w 461"/>
                  <a:gd name="T57" fmla="*/ 257 h 461"/>
                  <a:gd name="T58" fmla="*/ 329 w 461"/>
                  <a:gd name="T59" fmla="*/ 257 h 461"/>
                  <a:gd name="T60" fmla="*/ 392 w 461"/>
                  <a:gd name="T61" fmla="*/ 300 h 461"/>
                  <a:gd name="T62" fmla="*/ 392 w 461"/>
                  <a:gd name="T63" fmla="*/ 300 h 461"/>
                  <a:gd name="T64" fmla="*/ 461 w 461"/>
                  <a:gd name="T65" fmla="*/ 231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1" h="461">
                    <a:moveTo>
                      <a:pt x="461" y="231"/>
                    </a:moveTo>
                    <a:cubicBezTo>
                      <a:pt x="461" y="193"/>
                      <a:pt x="430" y="162"/>
                      <a:pt x="392" y="162"/>
                    </a:cubicBezTo>
                    <a:cubicBezTo>
                      <a:pt x="392" y="162"/>
                      <a:pt x="392" y="162"/>
                      <a:pt x="392" y="162"/>
                    </a:cubicBezTo>
                    <a:cubicBezTo>
                      <a:pt x="364" y="162"/>
                      <a:pt x="339" y="180"/>
                      <a:pt x="329" y="205"/>
                    </a:cubicBezTo>
                    <a:cubicBezTo>
                      <a:pt x="257" y="205"/>
                      <a:pt x="257" y="205"/>
                      <a:pt x="257" y="205"/>
                    </a:cubicBezTo>
                    <a:cubicBezTo>
                      <a:pt x="257" y="133"/>
                      <a:pt x="257" y="133"/>
                      <a:pt x="257" y="133"/>
                    </a:cubicBezTo>
                    <a:cubicBezTo>
                      <a:pt x="282" y="122"/>
                      <a:pt x="299" y="98"/>
                      <a:pt x="299" y="69"/>
                    </a:cubicBezTo>
                    <a:cubicBezTo>
                      <a:pt x="299" y="69"/>
                      <a:pt x="299" y="69"/>
                      <a:pt x="299" y="69"/>
                    </a:cubicBezTo>
                    <a:cubicBezTo>
                      <a:pt x="299" y="31"/>
                      <a:pt x="268" y="0"/>
                      <a:pt x="230" y="0"/>
                    </a:cubicBezTo>
                    <a:cubicBezTo>
                      <a:pt x="193" y="0"/>
                      <a:pt x="162" y="31"/>
                      <a:pt x="162" y="69"/>
                    </a:cubicBezTo>
                    <a:cubicBezTo>
                      <a:pt x="162" y="69"/>
                      <a:pt x="162" y="69"/>
                      <a:pt x="162" y="69"/>
                    </a:cubicBezTo>
                    <a:cubicBezTo>
                      <a:pt x="162" y="98"/>
                      <a:pt x="179" y="122"/>
                      <a:pt x="204" y="133"/>
                    </a:cubicBezTo>
                    <a:cubicBezTo>
                      <a:pt x="204" y="205"/>
                      <a:pt x="204" y="205"/>
                      <a:pt x="204" y="205"/>
                    </a:cubicBezTo>
                    <a:cubicBezTo>
                      <a:pt x="132" y="205"/>
                      <a:pt x="132" y="205"/>
                      <a:pt x="132" y="205"/>
                    </a:cubicBezTo>
                    <a:cubicBezTo>
                      <a:pt x="122" y="180"/>
                      <a:pt x="97" y="162"/>
                      <a:pt x="69" y="162"/>
                    </a:cubicBezTo>
                    <a:cubicBezTo>
                      <a:pt x="69" y="162"/>
                      <a:pt x="69" y="162"/>
                      <a:pt x="69" y="162"/>
                    </a:cubicBezTo>
                    <a:cubicBezTo>
                      <a:pt x="31" y="162"/>
                      <a:pt x="0" y="193"/>
                      <a:pt x="0" y="231"/>
                    </a:cubicBezTo>
                    <a:cubicBezTo>
                      <a:pt x="0" y="269"/>
                      <a:pt x="31" y="300"/>
                      <a:pt x="69" y="300"/>
                    </a:cubicBezTo>
                    <a:cubicBezTo>
                      <a:pt x="69" y="300"/>
                      <a:pt x="69" y="300"/>
                      <a:pt x="69" y="300"/>
                    </a:cubicBezTo>
                    <a:cubicBezTo>
                      <a:pt x="97" y="300"/>
                      <a:pt x="122" y="282"/>
                      <a:pt x="132" y="257"/>
                    </a:cubicBezTo>
                    <a:cubicBezTo>
                      <a:pt x="204" y="257"/>
                      <a:pt x="204" y="257"/>
                      <a:pt x="204" y="257"/>
                    </a:cubicBezTo>
                    <a:cubicBezTo>
                      <a:pt x="204" y="329"/>
                      <a:pt x="204" y="329"/>
                      <a:pt x="204" y="329"/>
                    </a:cubicBezTo>
                    <a:cubicBezTo>
                      <a:pt x="179" y="340"/>
                      <a:pt x="162" y="364"/>
                      <a:pt x="162" y="393"/>
                    </a:cubicBezTo>
                    <a:cubicBezTo>
                      <a:pt x="162" y="393"/>
                      <a:pt x="162" y="393"/>
                      <a:pt x="162" y="393"/>
                    </a:cubicBezTo>
                    <a:cubicBezTo>
                      <a:pt x="162" y="430"/>
                      <a:pt x="193" y="461"/>
                      <a:pt x="230" y="461"/>
                    </a:cubicBezTo>
                    <a:cubicBezTo>
                      <a:pt x="268" y="461"/>
                      <a:pt x="299" y="430"/>
                      <a:pt x="299" y="393"/>
                    </a:cubicBezTo>
                    <a:cubicBezTo>
                      <a:pt x="299" y="393"/>
                      <a:pt x="299" y="393"/>
                      <a:pt x="299" y="393"/>
                    </a:cubicBezTo>
                    <a:cubicBezTo>
                      <a:pt x="299" y="364"/>
                      <a:pt x="282" y="340"/>
                      <a:pt x="257" y="329"/>
                    </a:cubicBezTo>
                    <a:cubicBezTo>
                      <a:pt x="257" y="257"/>
                      <a:pt x="257" y="257"/>
                      <a:pt x="257" y="257"/>
                    </a:cubicBezTo>
                    <a:cubicBezTo>
                      <a:pt x="329" y="257"/>
                      <a:pt x="329" y="257"/>
                      <a:pt x="329" y="257"/>
                    </a:cubicBezTo>
                    <a:cubicBezTo>
                      <a:pt x="339" y="282"/>
                      <a:pt x="364" y="300"/>
                      <a:pt x="392" y="300"/>
                    </a:cubicBezTo>
                    <a:cubicBezTo>
                      <a:pt x="392" y="300"/>
                      <a:pt x="392" y="300"/>
                      <a:pt x="392" y="300"/>
                    </a:cubicBezTo>
                    <a:cubicBezTo>
                      <a:pt x="430" y="300"/>
                      <a:pt x="461" y="269"/>
                      <a:pt x="461" y="2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Freeform 327"/>
              <p:cNvSpPr>
                <a:spLocks/>
              </p:cNvSpPr>
              <p:nvPr/>
            </p:nvSpPr>
            <p:spPr bwMode="auto">
              <a:xfrm>
                <a:off x="6934200" y="4027488"/>
                <a:ext cx="373063" cy="373063"/>
              </a:xfrm>
              <a:custGeom>
                <a:avLst/>
                <a:gdLst>
                  <a:gd name="T0" fmla="*/ 461 w 461"/>
                  <a:gd name="T1" fmla="*/ 231 h 461"/>
                  <a:gd name="T2" fmla="*/ 392 w 461"/>
                  <a:gd name="T3" fmla="*/ 162 h 461"/>
                  <a:gd name="T4" fmla="*/ 392 w 461"/>
                  <a:gd name="T5" fmla="*/ 162 h 461"/>
                  <a:gd name="T6" fmla="*/ 329 w 461"/>
                  <a:gd name="T7" fmla="*/ 205 h 461"/>
                  <a:gd name="T8" fmla="*/ 256 w 461"/>
                  <a:gd name="T9" fmla="*/ 205 h 461"/>
                  <a:gd name="T10" fmla="*/ 256 w 461"/>
                  <a:gd name="T11" fmla="*/ 133 h 461"/>
                  <a:gd name="T12" fmla="*/ 299 w 461"/>
                  <a:gd name="T13" fmla="*/ 69 h 461"/>
                  <a:gd name="T14" fmla="*/ 299 w 461"/>
                  <a:gd name="T15" fmla="*/ 69 h 461"/>
                  <a:gd name="T16" fmla="*/ 230 w 461"/>
                  <a:gd name="T17" fmla="*/ 0 h 461"/>
                  <a:gd name="T18" fmla="*/ 162 w 461"/>
                  <a:gd name="T19" fmla="*/ 69 h 461"/>
                  <a:gd name="T20" fmla="*/ 162 w 461"/>
                  <a:gd name="T21" fmla="*/ 69 h 461"/>
                  <a:gd name="T22" fmla="*/ 204 w 461"/>
                  <a:gd name="T23" fmla="*/ 133 h 461"/>
                  <a:gd name="T24" fmla="*/ 204 w 461"/>
                  <a:gd name="T25" fmla="*/ 205 h 461"/>
                  <a:gd name="T26" fmla="*/ 132 w 461"/>
                  <a:gd name="T27" fmla="*/ 205 h 461"/>
                  <a:gd name="T28" fmla="*/ 68 w 461"/>
                  <a:gd name="T29" fmla="*/ 162 h 461"/>
                  <a:gd name="T30" fmla="*/ 68 w 461"/>
                  <a:gd name="T31" fmla="*/ 162 h 461"/>
                  <a:gd name="T32" fmla="*/ 0 w 461"/>
                  <a:gd name="T33" fmla="*/ 231 h 461"/>
                  <a:gd name="T34" fmla="*/ 68 w 461"/>
                  <a:gd name="T35" fmla="*/ 300 h 461"/>
                  <a:gd name="T36" fmla="*/ 68 w 461"/>
                  <a:gd name="T37" fmla="*/ 300 h 461"/>
                  <a:gd name="T38" fmla="*/ 132 w 461"/>
                  <a:gd name="T39" fmla="*/ 257 h 461"/>
                  <a:gd name="T40" fmla="*/ 204 w 461"/>
                  <a:gd name="T41" fmla="*/ 257 h 461"/>
                  <a:gd name="T42" fmla="*/ 204 w 461"/>
                  <a:gd name="T43" fmla="*/ 329 h 461"/>
                  <a:gd name="T44" fmla="*/ 162 w 461"/>
                  <a:gd name="T45" fmla="*/ 393 h 461"/>
                  <a:gd name="T46" fmla="*/ 162 w 461"/>
                  <a:gd name="T47" fmla="*/ 393 h 461"/>
                  <a:gd name="T48" fmla="*/ 230 w 461"/>
                  <a:gd name="T49" fmla="*/ 461 h 461"/>
                  <a:gd name="T50" fmla="*/ 299 w 461"/>
                  <a:gd name="T51" fmla="*/ 393 h 461"/>
                  <a:gd name="T52" fmla="*/ 299 w 461"/>
                  <a:gd name="T53" fmla="*/ 393 h 461"/>
                  <a:gd name="T54" fmla="*/ 256 w 461"/>
                  <a:gd name="T55" fmla="*/ 329 h 461"/>
                  <a:gd name="T56" fmla="*/ 256 w 461"/>
                  <a:gd name="T57" fmla="*/ 257 h 461"/>
                  <a:gd name="T58" fmla="*/ 329 w 461"/>
                  <a:gd name="T59" fmla="*/ 257 h 461"/>
                  <a:gd name="T60" fmla="*/ 392 w 461"/>
                  <a:gd name="T61" fmla="*/ 300 h 461"/>
                  <a:gd name="T62" fmla="*/ 392 w 461"/>
                  <a:gd name="T63" fmla="*/ 300 h 461"/>
                  <a:gd name="T64" fmla="*/ 461 w 461"/>
                  <a:gd name="T65" fmla="*/ 231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1" h="461">
                    <a:moveTo>
                      <a:pt x="461" y="231"/>
                    </a:moveTo>
                    <a:cubicBezTo>
                      <a:pt x="461" y="193"/>
                      <a:pt x="430" y="162"/>
                      <a:pt x="392" y="162"/>
                    </a:cubicBezTo>
                    <a:cubicBezTo>
                      <a:pt x="392" y="162"/>
                      <a:pt x="392" y="162"/>
                      <a:pt x="392" y="162"/>
                    </a:cubicBezTo>
                    <a:cubicBezTo>
                      <a:pt x="364" y="162"/>
                      <a:pt x="339" y="180"/>
                      <a:pt x="329" y="205"/>
                    </a:cubicBezTo>
                    <a:cubicBezTo>
                      <a:pt x="256" y="205"/>
                      <a:pt x="256" y="205"/>
                      <a:pt x="256" y="205"/>
                    </a:cubicBezTo>
                    <a:cubicBezTo>
                      <a:pt x="256" y="133"/>
                      <a:pt x="256" y="133"/>
                      <a:pt x="256" y="133"/>
                    </a:cubicBezTo>
                    <a:cubicBezTo>
                      <a:pt x="281" y="122"/>
                      <a:pt x="299" y="98"/>
                      <a:pt x="299" y="69"/>
                    </a:cubicBezTo>
                    <a:cubicBezTo>
                      <a:pt x="299" y="69"/>
                      <a:pt x="299" y="69"/>
                      <a:pt x="299" y="69"/>
                    </a:cubicBezTo>
                    <a:cubicBezTo>
                      <a:pt x="299" y="31"/>
                      <a:pt x="268" y="0"/>
                      <a:pt x="230" y="0"/>
                    </a:cubicBezTo>
                    <a:cubicBezTo>
                      <a:pt x="192" y="0"/>
                      <a:pt x="162" y="31"/>
                      <a:pt x="162" y="69"/>
                    </a:cubicBezTo>
                    <a:cubicBezTo>
                      <a:pt x="162" y="69"/>
                      <a:pt x="162" y="69"/>
                      <a:pt x="162" y="69"/>
                    </a:cubicBezTo>
                    <a:cubicBezTo>
                      <a:pt x="162" y="98"/>
                      <a:pt x="179" y="122"/>
                      <a:pt x="204" y="133"/>
                    </a:cubicBezTo>
                    <a:cubicBezTo>
                      <a:pt x="204" y="205"/>
                      <a:pt x="204" y="205"/>
                      <a:pt x="204" y="205"/>
                    </a:cubicBezTo>
                    <a:cubicBezTo>
                      <a:pt x="132" y="205"/>
                      <a:pt x="132" y="205"/>
                      <a:pt x="132" y="205"/>
                    </a:cubicBezTo>
                    <a:cubicBezTo>
                      <a:pt x="121" y="180"/>
                      <a:pt x="97" y="162"/>
                      <a:pt x="68" y="162"/>
                    </a:cubicBezTo>
                    <a:cubicBezTo>
                      <a:pt x="68" y="162"/>
                      <a:pt x="68" y="162"/>
                      <a:pt x="68" y="162"/>
                    </a:cubicBezTo>
                    <a:cubicBezTo>
                      <a:pt x="31" y="162"/>
                      <a:pt x="0" y="193"/>
                      <a:pt x="0" y="231"/>
                    </a:cubicBezTo>
                    <a:cubicBezTo>
                      <a:pt x="0" y="269"/>
                      <a:pt x="31" y="300"/>
                      <a:pt x="68" y="300"/>
                    </a:cubicBezTo>
                    <a:cubicBezTo>
                      <a:pt x="68" y="300"/>
                      <a:pt x="68" y="300"/>
                      <a:pt x="68" y="300"/>
                    </a:cubicBezTo>
                    <a:cubicBezTo>
                      <a:pt x="97" y="300"/>
                      <a:pt x="121" y="282"/>
                      <a:pt x="132" y="257"/>
                    </a:cubicBezTo>
                    <a:cubicBezTo>
                      <a:pt x="204" y="257"/>
                      <a:pt x="204" y="257"/>
                      <a:pt x="204" y="257"/>
                    </a:cubicBezTo>
                    <a:cubicBezTo>
                      <a:pt x="204" y="329"/>
                      <a:pt x="204" y="329"/>
                      <a:pt x="204" y="329"/>
                    </a:cubicBezTo>
                    <a:cubicBezTo>
                      <a:pt x="179" y="340"/>
                      <a:pt x="162" y="364"/>
                      <a:pt x="162" y="393"/>
                    </a:cubicBezTo>
                    <a:cubicBezTo>
                      <a:pt x="162" y="393"/>
                      <a:pt x="162" y="393"/>
                      <a:pt x="162" y="393"/>
                    </a:cubicBezTo>
                    <a:cubicBezTo>
                      <a:pt x="162" y="430"/>
                      <a:pt x="192" y="461"/>
                      <a:pt x="230" y="461"/>
                    </a:cubicBezTo>
                    <a:cubicBezTo>
                      <a:pt x="268" y="461"/>
                      <a:pt x="299" y="430"/>
                      <a:pt x="299" y="393"/>
                    </a:cubicBezTo>
                    <a:cubicBezTo>
                      <a:pt x="299" y="393"/>
                      <a:pt x="299" y="393"/>
                      <a:pt x="299" y="393"/>
                    </a:cubicBezTo>
                    <a:cubicBezTo>
                      <a:pt x="299" y="364"/>
                      <a:pt x="281" y="340"/>
                      <a:pt x="256" y="329"/>
                    </a:cubicBezTo>
                    <a:cubicBezTo>
                      <a:pt x="256" y="257"/>
                      <a:pt x="256" y="257"/>
                      <a:pt x="256" y="257"/>
                    </a:cubicBezTo>
                    <a:cubicBezTo>
                      <a:pt x="329" y="257"/>
                      <a:pt x="329" y="257"/>
                      <a:pt x="329" y="257"/>
                    </a:cubicBezTo>
                    <a:cubicBezTo>
                      <a:pt x="339" y="282"/>
                      <a:pt x="364" y="300"/>
                      <a:pt x="392" y="300"/>
                    </a:cubicBezTo>
                    <a:cubicBezTo>
                      <a:pt x="392" y="300"/>
                      <a:pt x="392" y="300"/>
                      <a:pt x="392" y="300"/>
                    </a:cubicBezTo>
                    <a:cubicBezTo>
                      <a:pt x="430" y="300"/>
                      <a:pt x="461" y="269"/>
                      <a:pt x="461" y="2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sp>
        <p:nvSpPr>
          <p:cNvPr id="3" name="Footer Placeholder 2"/>
          <p:cNvSpPr>
            <a:spLocks noGrp="1"/>
          </p:cNvSpPr>
          <p:nvPr>
            <p:ph type="ftr" sz="quarter" idx="18"/>
          </p:nvPr>
        </p:nvSpPr>
        <p:spPr>
          <a:xfrm>
            <a:off x="3051175" y="0"/>
            <a:ext cx="6096000" cy="457200"/>
          </a:xfrm>
        </p:spPr>
        <p:txBody>
          <a:bodyPr/>
          <a:lstStyle/>
          <a:p>
            <a:r>
              <a:rPr lang="en-GB" dirty="0" smtClean="0"/>
              <a:t>Insert document classification (edit via 'Header &amp; Footer')</a:t>
            </a:r>
            <a:endParaRPr lang="en-GB" dirty="0"/>
          </a:p>
        </p:txBody>
      </p:sp>
    </p:spTree>
    <p:extLst>
      <p:ext uri="{BB962C8B-B14F-4D97-AF65-F5344CB8AC3E}">
        <p14:creationId xmlns:p14="http://schemas.microsoft.com/office/powerpoint/2010/main" val="927659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Wide Cover 3">
    <p:spTree>
      <p:nvGrpSpPr>
        <p:cNvPr id="1" name=""/>
        <p:cNvGrpSpPr/>
        <p:nvPr/>
      </p:nvGrpSpPr>
      <p:grpSpPr>
        <a:xfrm>
          <a:off x="0" y="0"/>
          <a:ext cx="0" cy="0"/>
          <a:chOff x="0" y="0"/>
          <a:chExt cx="0" cy="0"/>
        </a:xfrm>
      </p:grpSpPr>
      <p:sp>
        <p:nvSpPr>
          <p:cNvPr id="64" name="Rectangle 63"/>
          <p:cNvSpPr/>
          <p:nvPr userDrawn="1"/>
        </p:nvSpPr>
        <p:spPr>
          <a:xfrm>
            <a:off x="6097588" y="4113212"/>
            <a:ext cx="3048000" cy="2744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10669588" y="0"/>
            <a:ext cx="1522412" cy="1371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9" name="Text Placeholder 278"/>
          <p:cNvSpPr>
            <a:spLocks noGrp="1"/>
          </p:cNvSpPr>
          <p:nvPr>
            <p:ph type="body" sz="quarter" idx="11" hasCustomPrompt="1"/>
          </p:nvPr>
        </p:nvSpPr>
        <p:spPr>
          <a:xfrm>
            <a:off x="5618888" y="501480"/>
            <a:ext cx="4795111" cy="367200"/>
          </a:xfrm>
          <a:prstGeom prst="rect">
            <a:avLst/>
          </a:prstGeom>
          <a:noFill/>
        </p:spPr>
        <p:txBody>
          <a:bodyPr wrap="square" lIns="0" tIns="0" rIns="0" bIns="0" rtlCol="0" anchor="ctr" anchorCtr="0">
            <a:noAutofit/>
          </a:bodyPr>
          <a:lstStyle>
            <a:lvl1pPr marL="0" indent="0" algn="r">
              <a:spcAft>
                <a:spcPts val="0"/>
              </a:spcAft>
              <a:buNone/>
              <a:defRPr lang="en-US" sz="2400" dirty="0" smtClean="0">
                <a:solidFill>
                  <a:srgbClr val="002B4C"/>
                </a:solidFill>
              </a:defRPr>
            </a:lvl1pPr>
            <a:lvl2pPr>
              <a:defRPr lang="en-US" sz="1800" dirty="0" smtClean="0"/>
            </a:lvl2pPr>
            <a:lvl3pPr>
              <a:defRPr lang="en-US" sz="1800" dirty="0" smtClean="0"/>
            </a:lvl3pPr>
            <a:lvl4pPr>
              <a:defRPr lang="en-US" sz="1800" dirty="0" smtClean="0"/>
            </a:lvl4pPr>
            <a:lvl5pPr>
              <a:defRPr lang="en-GB" sz="1800" dirty="0"/>
            </a:lvl5pPr>
          </a:lstStyle>
          <a:p>
            <a:pPr marL="0" lvl="0" algn="r"/>
            <a:r>
              <a:rPr lang="en-US" sz="2400" dirty="0" smtClean="0">
                <a:solidFill>
                  <a:srgbClr val="002B4C"/>
                </a:solidFill>
              </a:rPr>
              <a:t>Click to add Presentation title signpost </a:t>
            </a:r>
            <a:endParaRPr lang="en-US" dirty="0" smtClean="0"/>
          </a:p>
        </p:txBody>
      </p:sp>
      <p:pic>
        <p:nvPicPr>
          <p:cNvPr id="280" name="Picture 2" descr="BoE logo_A4 master"/>
          <p:cNvPicPr>
            <a:picLocks noChangeAspect="1" noChangeArrowheads="1"/>
          </p:cNvPicPr>
          <p:nvPr userDrawn="1"/>
        </p:nvPicPr>
        <p:blipFill>
          <a:blip r:embed="rId2" cstate="print"/>
          <a:srcRect/>
          <a:stretch>
            <a:fillRect/>
          </a:stretch>
        </p:blipFill>
        <p:spPr bwMode="auto">
          <a:xfrm>
            <a:off x="457200" y="456300"/>
            <a:ext cx="2995962" cy="572400"/>
          </a:xfrm>
          <a:prstGeom prst="rect">
            <a:avLst/>
          </a:prstGeom>
          <a:noFill/>
          <a:ln w="9525">
            <a:noFill/>
            <a:miter lim="800000"/>
            <a:headEnd/>
            <a:tailEnd/>
          </a:ln>
        </p:spPr>
      </p:pic>
      <p:sp>
        <p:nvSpPr>
          <p:cNvPr id="288" name="Text Placeholder 287"/>
          <p:cNvSpPr>
            <a:spLocks noGrp="1"/>
          </p:cNvSpPr>
          <p:nvPr>
            <p:ph type="body" sz="quarter" idx="13" hasCustomPrompt="1"/>
          </p:nvPr>
        </p:nvSpPr>
        <p:spPr>
          <a:xfrm>
            <a:off x="457200" y="5487988"/>
            <a:ext cx="5634678" cy="982800"/>
          </a:xfrm>
          <a:prstGeom prst="rect">
            <a:avLst/>
          </a:prstGeom>
        </p:spPr>
        <p:txBody>
          <a:bodyPr rIns="457200" anchor="b" anchorCtr="0"/>
          <a:lstStyle>
            <a:lvl1pPr marL="0" indent="0">
              <a:spcAft>
                <a:spcPts val="0"/>
              </a:spcAft>
              <a:buNone/>
              <a:defRPr sz="2000" b="1" baseline="0">
                <a:solidFill>
                  <a:schemeClr val="accent4"/>
                </a:solidFill>
              </a:defRPr>
            </a:lvl1pPr>
            <a:lvl2pPr marL="0" indent="0">
              <a:spcAft>
                <a:spcPts val="0"/>
              </a:spcAft>
              <a:buFont typeface="Arial" panose="020B0604020202020204" pitchFamily="34" charset="0"/>
              <a:buNone/>
              <a:defRPr sz="2000" b="0">
                <a:solidFill>
                  <a:schemeClr val="accent4"/>
                </a:solidFill>
              </a:defRPr>
            </a:lvl2pPr>
            <a:lvl3pPr marL="0" indent="0">
              <a:spcAft>
                <a:spcPts val="0"/>
              </a:spcAft>
              <a:buNone/>
              <a:defRPr sz="2000" b="1">
                <a:solidFill>
                  <a:schemeClr val="accent6"/>
                </a:solidFill>
              </a:defRPr>
            </a:lvl3pPr>
            <a:lvl4pPr marL="0" indent="0">
              <a:spcAft>
                <a:spcPts val="0"/>
              </a:spcAft>
              <a:buFont typeface="Arial" panose="020B0604020202020204" pitchFamily="34" charset="0"/>
              <a:buNone/>
              <a:defRPr sz="2000" b="1">
                <a:solidFill>
                  <a:schemeClr val="accent6"/>
                </a:solidFill>
              </a:defRPr>
            </a:lvl4pPr>
            <a:lvl5pPr marL="0" indent="0">
              <a:spcAft>
                <a:spcPts val="0"/>
              </a:spcAft>
              <a:buNone/>
              <a:defRPr sz="2000" b="1">
                <a:solidFill>
                  <a:schemeClr val="accent6"/>
                </a:solidFill>
              </a:defRPr>
            </a:lvl5pPr>
          </a:lstStyle>
          <a:p>
            <a:pPr lvl="0"/>
            <a:r>
              <a:rPr lang="en-US" dirty="0" smtClean="0"/>
              <a:t>Click to add Name Surname</a:t>
            </a:r>
          </a:p>
          <a:p>
            <a:pPr lvl="1"/>
            <a:r>
              <a:rPr lang="en-US" dirty="0" smtClean="0"/>
              <a:t>Title/Date</a:t>
            </a:r>
            <a:endParaRPr lang="en-GB" dirty="0"/>
          </a:p>
        </p:txBody>
      </p:sp>
      <p:sp>
        <p:nvSpPr>
          <p:cNvPr id="290" name="Picture Placeholder 289"/>
          <p:cNvSpPr>
            <a:spLocks noGrp="1" noChangeAspect="1"/>
          </p:cNvSpPr>
          <p:nvPr>
            <p:ph type="pic" sz="quarter" idx="14"/>
          </p:nvPr>
        </p:nvSpPr>
        <p:spPr>
          <a:xfrm>
            <a:off x="10961688" y="190785"/>
            <a:ext cx="964800" cy="964800"/>
          </a:xfrm>
          <a:prstGeom prst="rect">
            <a:avLst/>
          </a:prstGeom>
        </p:spPr>
        <p:txBody>
          <a:bodyPr/>
          <a:lstStyle>
            <a:lvl1pPr marL="0" indent="0">
              <a:buNone/>
              <a:defRPr sz="1800">
                <a:solidFill>
                  <a:schemeClr val="bg1"/>
                </a:solidFill>
              </a:defRPr>
            </a:lvl1pPr>
          </a:lstStyle>
          <a:p>
            <a:r>
              <a:rPr lang="en-US" smtClean="0"/>
              <a:t>Click icon to add picture</a:t>
            </a:r>
            <a:endParaRPr lang="en-GB" dirty="0"/>
          </a:p>
        </p:txBody>
      </p:sp>
      <p:sp>
        <p:nvSpPr>
          <p:cNvPr id="63" name="Rectangle 62"/>
          <p:cNvSpPr/>
          <p:nvPr userDrawn="1"/>
        </p:nvSpPr>
        <p:spPr>
          <a:xfrm>
            <a:off x="6096000" y="1371599"/>
            <a:ext cx="3049588" cy="27416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Rectangle 64"/>
          <p:cNvSpPr/>
          <p:nvPr userDrawn="1"/>
        </p:nvSpPr>
        <p:spPr>
          <a:xfrm>
            <a:off x="9145588" y="4113212"/>
            <a:ext cx="3049588" cy="274478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65"/>
          <p:cNvSpPr/>
          <p:nvPr userDrawn="1"/>
        </p:nvSpPr>
        <p:spPr>
          <a:xfrm>
            <a:off x="9145588" y="1371599"/>
            <a:ext cx="3049588" cy="27416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Picture Placeholder 276"/>
          <p:cNvSpPr>
            <a:spLocks noGrp="1"/>
          </p:cNvSpPr>
          <p:nvPr>
            <p:ph type="pic" sz="quarter" idx="10"/>
          </p:nvPr>
        </p:nvSpPr>
        <p:spPr>
          <a:xfrm>
            <a:off x="6096000" y="1371599"/>
            <a:ext cx="3049200" cy="2743200"/>
          </a:xfrm>
          <a:prstGeom prst="rect">
            <a:avLst/>
          </a:prstGeom>
          <a:noFill/>
        </p:spPr>
        <p:txBody>
          <a:bodyPr/>
          <a:lstStyle/>
          <a:p>
            <a:r>
              <a:rPr lang="en-US" smtClean="0"/>
              <a:t>Click icon to add picture</a:t>
            </a:r>
            <a:endParaRPr lang="en-GB" dirty="0"/>
          </a:p>
        </p:txBody>
      </p:sp>
      <p:sp>
        <p:nvSpPr>
          <p:cNvPr id="68" name="Picture Placeholder 276"/>
          <p:cNvSpPr>
            <a:spLocks noGrp="1"/>
          </p:cNvSpPr>
          <p:nvPr>
            <p:ph type="pic" sz="quarter" idx="15"/>
          </p:nvPr>
        </p:nvSpPr>
        <p:spPr>
          <a:xfrm>
            <a:off x="9145976" y="4114799"/>
            <a:ext cx="3049200" cy="2743200"/>
          </a:xfrm>
          <a:prstGeom prst="rect">
            <a:avLst/>
          </a:prstGeom>
          <a:noFill/>
        </p:spPr>
        <p:txBody>
          <a:bodyPr/>
          <a:lstStyle/>
          <a:p>
            <a:r>
              <a:rPr lang="en-US" smtClean="0"/>
              <a:t>Click icon to add picture</a:t>
            </a:r>
            <a:endParaRPr lang="en-GB" dirty="0"/>
          </a:p>
        </p:txBody>
      </p:sp>
      <p:sp>
        <p:nvSpPr>
          <p:cNvPr id="71" name="Text Placeholder 2"/>
          <p:cNvSpPr>
            <a:spLocks noGrp="1"/>
          </p:cNvSpPr>
          <p:nvPr>
            <p:ph type="body" sz="quarter" idx="16" hasCustomPrompt="1"/>
          </p:nvPr>
        </p:nvSpPr>
        <p:spPr>
          <a:xfrm>
            <a:off x="457200" y="1752600"/>
            <a:ext cx="5638800" cy="3735387"/>
          </a:xfrm>
          <a:prstGeom prst="rect">
            <a:avLst/>
          </a:prstGeom>
        </p:spPr>
        <p:txBody>
          <a:bodyPr/>
          <a:lstStyle>
            <a:lvl1pPr marL="0" indent="0">
              <a:spcAft>
                <a:spcPts val="2400"/>
              </a:spcAft>
              <a:buNone/>
              <a:defRPr sz="4800"/>
            </a:lvl1pPr>
            <a:lvl2pPr marL="0" indent="0">
              <a:buFont typeface="Arial" panose="020B0604020202020204" pitchFamily="34" charset="0"/>
              <a:buNone/>
              <a:defRPr sz="3200"/>
            </a:lvl2pPr>
            <a:lvl3pPr marL="0" indent="0">
              <a:buNone/>
              <a:defRPr/>
            </a:lvl3pPr>
            <a:lvl4pPr marL="0" indent="0">
              <a:buFont typeface="Arial" panose="020B0604020202020204" pitchFamily="34" charset="0"/>
              <a:buNone/>
              <a:defRPr/>
            </a:lvl4pPr>
            <a:lvl5pPr marL="0" indent="0">
              <a:buNone/>
              <a:defRPr/>
            </a:lvl5pPr>
          </a:lstStyle>
          <a:p>
            <a:pPr lvl="0"/>
            <a:r>
              <a:rPr lang="en-GB" dirty="0" smtClean="0"/>
              <a:t>Click to edit title  (Calibri 48pt)</a:t>
            </a:r>
          </a:p>
          <a:p>
            <a:pPr lvl="1"/>
            <a:r>
              <a:rPr lang="en-US" dirty="0" smtClean="0"/>
              <a:t>Presentation subtitle </a:t>
            </a:r>
            <a:br>
              <a:rPr lang="en-US" dirty="0" smtClean="0"/>
            </a:br>
            <a:r>
              <a:rPr lang="en-US" dirty="0" smtClean="0"/>
              <a:t>(Calibri 32pt)</a:t>
            </a:r>
          </a:p>
          <a:p>
            <a:pPr lvl="1"/>
            <a:endParaRPr lang="en-US" dirty="0" smtClean="0"/>
          </a:p>
        </p:txBody>
      </p:sp>
      <p:grpSp>
        <p:nvGrpSpPr>
          <p:cNvPr id="76" name="Group 75"/>
          <p:cNvGrpSpPr>
            <a:grpSpLocks noChangeAspect="1"/>
          </p:cNvGrpSpPr>
          <p:nvPr userDrawn="1"/>
        </p:nvGrpSpPr>
        <p:grpSpPr>
          <a:xfrm>
            <a:off x="6097588" y="4113212"/>
            <a:ext cx="3049200" cy="2743248"/>
            <a:chOff x="8489950" y="4483100"/>
            <a:chExt cx="1408113" cy="1266825"/>
          </a:xfrm>
          <a:solidFill>
            <a:srgbClr val="FFFFFF">
              <a:alpha val="25098"/>
            </a:srgbClr>
          </a:solidFill>
        </p:grpSpPr>
        <p:sp>
          <p:nvSpPr>
            <p:cNvPr id="78" name="Freeform 400"/>
            <p:cNvSpPr>
              <a:spLocks/>
            </p:cNvSpPr>
            <p:nvPr/>
          </p:nvSpPr>
          <p:spPr bwMode="auto">
            <a:xfrm>
              <a:off x="8489950" y="4483100"/>
              <a:ext cx="73025" cy="142875"/>
            </a:xfrm>
            <a:custGeom>
              <a:avLst/>
              <a:gdLst>
                <a:gd name="T0" fmla="*/ 28 w 90"/>
                <a:gd name="T1" fmla="*/ 151 h 177"/>
                <a:gd name="T2" fmla="*/ 28 w 90"/>
                <a:gd name="T3" fmla="*/ 151 h 177"/>
                <a:gd name="T4" fmla="*/ 11 w 90"/>
                <a:gd name="T5" fmla="*/ 126 h 177"/>
                <a:gd name="T6" fmla="*/ 11 w 90"/>
                <a:gd name="T7" fmla="*/ 99 h 177"/>
                <a:gd name="T8" fmla="*/ 39 w 90"/>
                <a:gd name="T9" fmla="*/ 99 h 177"/>
                <a:gd name="T10" fmla="*/ 64 w 90"/>
                <a:gd name="T11" fmla="*/ 115 h 177"/>
                <a:gd name="T12" fmla="*/ 90 w 90"/>
                <a:gd name="T13" fmla="*/ 89 h 177"/>
                <a:gd name="T14" fmla="*/ 64 w 90"/>
                <a:gd name="T15" fmla="*/ 62 h 177"/>
                <a:gd name="T16" fmla="*/ 39 w 90"/>
                <a:gd name="T17" fmla="*/ 78 h 177"/>
                <a:gd name="T18" fmla="*/ 11 w 90"/>
                <a:gd name="T19" fmla="*/ 78 h 177"/>
                <a:gd name="T20" fmla="*/ 11 w 90"/>
                <a:gd name="T21" fmla="*/ 51 h 177"/>
                <a:gd name="T22" fmla="*/ 28 w 90"/>
                <a:gd name="T23" fmla="*/ 26 h 177"/>
                <a:gd name="T24" fmla="*/ 1 w 90"/>
                <a:gd name="T25" fmla="*/ 0 h 177"/>
                <a:gd name="T26" fmla="*/ 0 w 90"/>
                <a:gd name="T27" fmla="*/ 0 h 177"/>
                <a:gd name="T28" fmla="*/ 0 w 90"/>
                <a:gd name="T29" fmla="*/ 177 h 177"/>
                <a:gd name="T30" fmla="*/ 1 w 90"/>
                <a:gd name="T31" fmla="*/ 177 h 177"/>
                <a:gd name="T32" fmla="*/ 28 w 90"/>
                <a:gd name="T33" fmla="*/ 151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77">
                  <a:moveTo>
                    <a:pt x="28" y="151"/>
                  </a:moveTo>
                  <a:cubicBezTo>
                    <a:pt x="28" y="151"/>
                    <a:pt x="28" y="151"/>
                    <a:pt x="28" y="151"/>
                  </a:cubicBezTo>
                  <a:cubicBezTo>
                    <a:pt x="28" y="140"/>
                    <a:pt x="21" y="130"/>
                    <a:pt x="11" y="126"/>
                  </a:cubicBezTo>
                  <a:cubicBezTo>
                    <a:pt x="11" y="99"/>
                    <a:pt x="11" y="99"/>
                    <a:pt x="11" y="99"/>
                  </a:cubicBezTo>
                  <a:cubicBezTo>
                    <a:pt x="39" y="99"/>
                    <a:pt x="39" y="99"/>
                    <a:pt x="39" y="99"/>
                  </a:cubicBezTo>
                  <a:cubicBezTo>
                    <a:pt x="43" y="108"/>
                    <a:pt x="53" y="115"/>
                    <a:pt x="64" y="115"/>
                  </a:cubicBezTo>
                  <a:cubicBezTo>
                    <a:pt x="78" y="115"/>
                    <a:pt x="90" y="103"/>
                    <a:pt x="90" y="89"/>
                  </a:cubicBezTo>
                  <a:cubicBezTo>
                    <a:pt x="90" y="74"/>
                    <a:pt x="78" y="62"/>
                    <a:pt x="64" y="62"/>
                  </a:cubicBezTo>
                  <a:cubicBezTo>
                    <a:pt x="53" y="62"/>
                    <a:pt x="43" y="69"/>
                    <a:pt x="39" y="78"/>
                  </a:cubicBezTo>
                  <a:cubicBezTo>
                    <a:pt x="11" y="78"/>
                    <a:pt x="11" y="78"/>
                    <a:pt x="11" y="78"/>
                  </a:cubicBezTo>
                  <a:cubicBezTo>
                    <a:pt x="11" y="51"/>
                    <a:pt x="11" y="51"/>
                    <a:pt x="11" y="51"/>
                  </a:cubicBezTo>
                  <a:cubicBezTo>
                    <a:pt x="21" y="47"/>
                    <a:pt x="28" y="37"/>
                    <a:pt x="28" y="26"/>
                  </a:cubicBezTo>
                  <a:cubicBezTo>
                    <a:pt x="28" y="12"/>
                    <a:pt x="16" y="0"/>
                    <a:pt x="1" y="0"/>
                  </a:cubicBezTo>
                  <a:cubicBezTo>
                    <a:pt x="1" y="0"/>
                    <a:pt x="0" y="0"/>
                    <a:pt x="0" y="0"/>
                  </a:cubicBezTo>
                  <a:cubicBezTo>
                    <a:pt x="0" y="177"/>
                    <a:pt x="0" y="177"/>
                    <a:pt x="0" y="177"/>
                  </a:cubicBezTo>
                  <a:cubicBezTo>
                    <a:pt x="0" y="177"/>
                    <a:pt x="1" y="177"/>
                    <a:pt x="1" y="177"/>
                  </a:cubicBezTo>
                  <a:cubicBezTo>
                    <a:pt x="16" y="177"/>
                    <a:pt x="28" y="165"/>
                    <a:pt x="28"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Freeform 401"/>
            <p:cNvSpPr>
              <a:spLocks/>
            </p:cNvSpPr>
            <p:nvPr/>
          </p:nvSpPr>
          <p:spPr bwMode="auto">
            <a:xfrm>
              <a:off x="8701088" y="4483100"/>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89 w 178"/>
                <a:gd name="T11" fmla="*/ 0 h 177"/>
                <a:gd name="T12" fmla="*/ 62 w 178"/>
                <a:gd name="T13" fmla="*/ 26 h 177"/>
                <a:gd name="T14" fmla="*/ 79 w 178"/>
                <a:gd name="T15" fmla="*/ 51 h 177"/>
                <a:gd name="T16" fmla="*/ 79 w 178"/>
                <a:gd name="T17" fmla="*/ 78 h 177"/>
                <a:gd name="T18" fmla="*/ 51 w 178"/>
                <a:gd name="T19" fmla="*/ 78 h 177"/>
                <a:gd name="T20" fmla="*/ 26 w 178"/>
                <a:gd name="T21" fmla="*/ 62 h 177"/>
                <a:gd name="T22" fmla="*/ 0 w 178"/>
                <a:gd name="T23" fmla="*/ 89 h 177"/>
                <a:gd name="T24" fmla="*/ 26 w 178"/>
                <a:gd name="T25" fmla="*/ 115 h 177"/>
                <a:gd name="T26" fmla="*/ 51 w 178"/>
                <a:gd name="T27" fmla="*/ 99 h 177"/>
                <a:gd name="T28" fmla="*/ 79 w 178"/>
                <a:gd name="T29" fmla="*/ 99 h 177"/>
                <a:gd name="T30" fmla="*/ 79 w 178"/>
                <a:gd name="T31" fmla="*/ 126 h 177"/>
                <a:gd name="T32" fmla="*/ 62 w 178"/>
                <a:gd name="T33" fmla="*/ 151 h 177"/>
                <a:gd name="T34" fmla="*/ 62 w 178"/>
                <a:gd name="T35" fmla="*/ 151 h 177"/>
                <a:gd name="T36" fmla="*/ 89 w 178"/>
                <a:gd name="T37" fmla="*/ 177 h 177"/>
                <a:gd name="T38" fmla="*/ 115 w 178"/>
                <a:gd name="T39" fmla="*/ 151 h 177"/>
                <a:gd name="T40" fmla="*/ 115 w 178"/>
                <a:gd name="T41" fmla="*/ 151 h 177"/>
                <a:gd name="T42" fmla="*/ 99 w 178"/>
                <a:gd name="T43" fmla="*/ 126 h 177"/>
                <a:gd name="T44" fmla="*/ 99 w 178"/>
                <a:gd name="T45" fmla="*/ 99 h 177"/>
                <a:gd name="T46" fmla="*/ 127 w 178"/>
                <a:gd name="T47" fmla="*/ 99 h 177"/>
                <a:gd name="T48" fmla="*/ 151 w 178"/>
                <a:gd name="T49" fmla="*/ 115 h 177"/>
                <a:gd name="T50" fmla="*/ 178 w 178"/>
                <a:gd name="T51" fmla="*/ 89 h 177"/>
                <a:gd name="T52" fmla="*/ 151 w 178"/>
                <a:gd name="T53"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12"/>
                    <a:pt x="103" y="0"/>
                    <a:pt x="89" y="0"/>
                  </a:cubicBezTo>
                  <a:cubicBezTo>
                    <a:pt x="74" y="0"/>
                    <a:pt x="62" y="12"/>
                    <a:pt x="62" y="26"/>
                  </a:cubicBezTo>
                  <a:cubicBezTo>
                    <a:pt x="62" y="37"/>
                    <a:pt x="69" y="47"/>
                    <a:pt x="79" y="51"/>
                  </a:cubicBezTo>
                  <a:cubicBezTo>
                    <a:pt x="79" y="78"/>
                    <a:pt x="79" y="78"/>
                    <a:pt x="79"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9" y="99"/>
                    <a:pt x="79" y="99"/>
                    <a:pt x="79" y="99"/>
                  </a:cubicBezTo>
                  <a:cubicBezTo>
                    <a:pt x="79" y="126"/>
                    <a:pt x="79" y="126"/>
                    <a:pt x="79" y="126"/>
                  </a:cubicBezTo>
                  <a:cubicBezTo>
                    <a:pt x="69" y="130"/>
                    <a:pt x="62" y="140"/>
                    <a:pt x="62" y="151"/>
                  </a:cubicBezTo>
                  <a:cubicBezTo>
                    <a:pt x="62" y="151"/>
                    <a:pt x="62" y="151"/>
                    <a:pt x="62" y="151"/>
                  </a:cubicBezTo>
                  <a:cubicBezTo>
                    <a:pt x="62" y="165"/>
                    <a:pt x="74" y="177"/>
                    <a:pt x="89" y="177"/>
                  </a:cubicBezTo>
                  <a:cubicBezTo>
                    <a:pt x="103" y="177"/>
                    <a:pt x="115" y="165"/>
                    <a:pt x="115" y="151"/>
                  </a:cubicBezTo>
                  <a:cubicBezTo>
                    <a:pt x="115" y="151"/>
                    <a:pt x="115" y="151"/>
                    <a:pt x="115" y="151"/>
                  </a:cubicBezTo>
                  <a:cubicBezTo>
                    <a:pt x="115" y="140"/>
                    <a:pt x="109" y="130"/>
                    <a:pt x="99" y="126"/>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Freeform 402"/>
            <p:cNvSpPr>
              <a:spLocks/>
            </p:cNvSpPr>
            <p:nvPr/>
          </p:nvSpPr>
          <p:spPr bwMode="auto">
            <a:xfrm>
              <a:off x="8982075" y="4483100"/>
              <a:ext cx="142875" cy="142875"/>
            </a:xfrm>
            <a:custGeom>
              <a:avLst/>
              <a:gdLst>
                <a:gd name="T0" fmla="*/ 151 w 177"/>
                <a:gd name="T1" fmla="*/ 62 h 177"/>
                <a:gd name="T2" fmla="*/ 126 w 177"/>
                <a:gd name="T3" fmla="*/ 78 h 177"/>
                <a:gd name="T4" fmla="*/ 99 w 177"/>
                <a:gd name="T5" fmla="*/ 78 h 177"/>
                <a:gd name="T6" fmla="*/ 99 w 177"/>
                <a:gd name="T7" fmla="*/ 51 h 177"/>
                <a:gd name="T8" fmla="*/ 115 w 177"/>
                <a:gd name="T9" fmla="*/ 26 h 177"/>
                <a:gd name="T10" fmla="*/ 88 w 177"/>
                <a:gd name="T11" fmla="*/ 0 h 177"/>
                <a:gd name="T12" fmla="*/ 62 w 177"/>
                <a:gd name="T13" fmla="*/ 26 h 177"/>
                <a:gd name="T14" fmla="*/ 78 w 177"/>
                <a:gd name="T15" fmla="*/ 51 h 177"/>
                <a:gd name="T16" fmla="*/ 78 w 177"/>
                <a:gd name="T17" fmla="*/ 78 h 177"/>
                <a:gd name="T18" fmla="*/ 50 w 177"/>
                <a:gd name="T19" fmla="*/ 78 h 177"/>
                <a:gd name="T20" fmla="*/ 26 w 177"/>
                <a:gd name="T21" fmla="*/ 62 h 177"/>
                <a:gd name="T22" fmla="*/ 0 w 177"/>
                <a:gd name="T23" fmla="*/ 89 h 177"/>
                <a:gd name="T24" fmla="*/ 26 w 177"/>
                <a:gd name="T25" fmla="*/ 115 h 177"/>
                <a:gd name="T26" fmla="*/ 50 w 177"/>
                <a:gd name="T27" fmla="*/ 99 h 177"/>
                <a:gd name="T28" fmla="*/ 78 w 177"/>
                <a:gd name="T29" fmla="*/ 99 h 177"/>
                <a:gd name="T30" fmla="*/ 78 w 177"/>
                <a:gd name="T31" fmla="*/ 126 h 177"/>
                <a:gd name="T32" fmla="*/ 62 w 177"/>
                <a:gd name="T33" fmla="*/ 151 h 177"/>
                <a:gd name="T34" fmla="*/ 62 w 177"/>
                <a:gd name="T35" fmla="*/ 151 h 177"/>
                <a:gd name="T36" fmla="*/ 88 w 177"/>
                <a:gd name="T37" fmla="*/ 177 h 177"/>
                <a:gd name="T38" fmla="*/ 115 w 177"/>
                <a:gd name="T39" fmla="*/ 151 h 177"/>
                <a:gd name="T40" fmla="*/ 115 w 177"/>
                <a:gd name="T41" fmla="*/ 151 h 177"/>
                <a:gd name="T42" fmla="*/ 99 w 177"/>
                <a:gd name="T43" fmla="*/ 126 h 177"/>
                <a:gd name="T44" fmla="*/ 99 w 177"/>
                <a:gd name="T45" fmla="*/ 99 h 177"/>
                <a:gd name="T46" fmla="*/ 126 w 177"/>
                <a:gd name="T47" fmla="*/ 99 h 177"/>
                <a:gd name="T48" fmla="*/ 151 w 177"/>
                <a:gd name="T49" fmla="*/ 115 h 177"/>
                <a:gd name="T50" fmla="*/ 177 w 177"/>
                <a:gd name="T51" fmla="*/ 89 h 177"/>
                <a:gd name="T52" fmla="*/ 151 w 177"/>
                <a:gd name="T53"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7">
                  <a:moveTo>
                    <a:pt x="151" y="62"/>
                  </a:moveTo>
                  <a:cubicBezTo>
                    <a:pt x="140" y="62"/>
                    <a:pt x="130" y="69"/>
                    <a:pt x="126" y="78"/>
                  </a:cubicBezTo>
                  <a:cubicBezTo>
                    <a:pt x="99" y="78"/>
                    <a:pt x="99" y="78"/>
                    <a:pt x="99" y="78"/>
                  </a:cubicBezTo>
                  <a:cubicBezTo>
                    <a:pt x="99" y="51"/>
                    <a:pt x="99" y="51"/>
                    <a:pt x="99" y="51"/>
                  </a:cubicBezTo>
                  <a:cubicBezTo>
                    <a:pt x="108" y="47"/>
                    <a:pt x="115" y="37"/>
                    <a:pt x="115" y="26"/>
                  </a:cubicBezTo>
                  <a:cubicBezTo>
                    <a:pt x="115" y="12"/>
                    <a:pt x="103" y="0"/>
                    <a:pt x="88" y="0"/>
                  </a:cubicBezTo>
                  <a:cubicBezTo>
                    <a:pt x="74" y="0"/>
                    <a:pt x="62" y="12"/>
                    <a:pt x="62" y="26"/>
                  </a:cubicBezTo>
                  <a:cubicBezTo>
                    <a:pt x="62" y="37"/>
                    <a:pt x="69" y="47"/>
                    <a:pt x="78" y="51"/>
                  </a:cubicBezTo>
                  <a:cubicBezTo>
                    <a:pt x="78" y="78"/>
                    <a:pt x="78" y="78"/>
                    <a:pt x="78" y="78"/>
                  </a:cubicBezTo>
                  <a:cubicBezTo>
                    <a:pt x="50" y="78"/>
                    <a:pt x="50" y="78"/>
                    <a:pt x="50" y="78"/>
                  </a:cubicBezTo>
                  <a:cubicBezTo>
                    <a:pt x="46" y="69"/>
                    <a:pt x="37" y="62"/>
                    <a:pt x="26" y="62"/>
                  </a:cubicBezTo>
                  <a:cubicBezTo>
                    <a:pt x="11" y="62"/>
                    <a:pt x="0" y="74"/>
                    <a:pt x="0" y="89"/>
                  </a:cubicBezTo>
                  <a:cubicBezTo>
                    <a:pt x="0" y="103"/>
                    <a:pt x="11" y="115"/>
                    <a:pt x="26" y="115"/>
                  </a:cubicBezTo>
                  <a:cubicBezTo>
                    <a:pt x="37" y="115"/>
                    <a:pt x="46" y="108"/>
                    <a:pt x="50" y="99"/>
                  </a:cubicBezTo>
                  <a:cubicBezTo>
                    <a:pt x="78" y="99"/>
                    <a:pt x="78" y="99"/>
                    <a:pt x="78" y="99"/>
                  </a:cubicBezTo>
                  <a:cubicBezTo>
                    <a:pt x="78" y="126"/>
                    <a:pt x="78" y="126"/>
                    <a:pt x="78" y="126"/>
                  </a:cubicBezTo>
                  <a:cubicBezTo>
                    <a:pt x="69" y="130"/>
                    <a:pt x="62" y="140"/>
                    <a:pt x="62" y="151"/>
                  </a:cubicBezTo>
                  <a:cubicBezTo>
                    <a:pt x="62" y="151"/>
                    <a:pt x="62" y="151"/>
                    <a:pt x="62" y="151"/>
                  </a:cubicBezTo>
                  <a:cubicBezTo>
                    <a:pt x="62" y="165"/>
                    <a:pt x="74" y="177"/>
                    <a:pt x="88" y="177"/>
                  </a:cubicBezTo>
                  <a:cubicBezTo>
                    <a:pt x="103" y="177"/>
                    <a:pt x="115" y="165"/>
                    <a:pt x="115" y="151"/>
                  </a:cubicBezTo>
                  <a:cubicBezTo>
                    <a:pt x="115" y="151"/>
                    <a:pt x="115" y="151"/>
                    <a:pt x="115" y="151"/>
                  </a:cubicBezTo>
                  <a:cubicBezTo>
                    <a:pt x="115" y="140"/>
                    <a:pt x="108" y="130"/>
                    <a:pt x="99" y="126"/>
                  </a:cubicBezTo>
                  <a:cubicBezTo>
                    <a:pt x="99" y="99"/>
                    <a:pt x="99" y="99"/>
                    <a:pt x="99" y="99"/>
                  </a:cubicBezTo>
                  <a:cubicBezTo>
                    <a:pt x="126" y="99"/>
                    <a:pt x="126" y="99"/>
                    <a:pt x="126" y="99"/>
                  </a:cubicBezTo>
                  <a:cubicBezTo>
                    <a:pt x="130" y="108"/>
                    <a:pt x="140" y="115"/>
                    <a:pt x="151" y="115"/>
                  </a:cubicBezTo>
                  <a:cubicBezTo>
                    <a:pt x="165" y="115"/>
                    <a:pt x="177" y="103"/>
                    <a:pt x="177" y="89"/>
                  </a:cubicBezTo>
                  <a:cubicBezTo>
                    <a:pt x="177" y="74"/>
                    <a:pt x="165"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Freeform 403"/>
            <p:cNvSpPr>
              <a:spLocks/>
            </p:cNvSpPr>
            <p:nvPr/>
          </p:nvSpPr>
          <p:spPr bwMode="auto">
            <a:xfrm>
              <a:off x="9263063" y="4483100"/>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89 w 178"/>
                <a:gd name="T11" fmla="*/ 0 h 177"/>
                <a:gd name="T12" fmla="*/ 63 w 178"/>
                <a:gd name="T13" fmla="*/ 26 h 177"/>
                <a:gd name="T14" fmla="*/ 79 w 178"/>
                <a:gd name="T15" fmla="*/ 51 h 177"/>
                <a:gd name="T16" fmla="*/ 79 w 178"/>
                <a:gd name="T17" fmla="*/ 78 h 177"/>
                <a:gd name="T18" fmla="*/ 51 w 178"/>
                <a:gd name="T19" fmla="*/ 78 h 177"/>
                <a:gd name="T20" fmla="*/ 27 w 178"/>
                <a:gd name="T21" fmla="*/ 62 h 177"/>
                <a:gd name="T22" fmla="*/ 0 w 178"/>
                <a:gd name="T23" fmla="*/ 89 h 177"/>
                <a:gd name="T24" fmla="*/ 27 w 178"/>
                <a:gd name="T25" fmla="*/ 115 h 177"/>
                <a:gd name="T26" fmla="*/ 51 w 178"/>
                <a:gd name="T27" fmla="*/ 99 h 177"/>
                <a:gd name="T28" fmla="*/ 79 w 178"/>
                <a:gd name="T29" fmla="*/ 99 h 177"/>
                <a:gd name="T30" fmla="*/ 79 w 178"/>
                <a:gd name="T31" fmla="*/ 126 h 177"/>
                <a:gd name="T32" fmla="*/ 63 w 178"/>
                <a:gd name="T33" fmla="*/ 151 h 177"/>
                <a:gd name="T34" fmla="*/ 63 w 178"/>
                <a:gd name="T35" fmla="*/ 151 h 177"/>
                <a:gd name="T36" fmla="*/ 89 w 178"/>
                <a:gd name="T37" fmla="*/ 177 h 177"/>
                <a:gd name="T38" fmla="*/ 115 w 178"/>
                <a:gd name="T39" fmla="*/ 151 h 177"/>
                <a:gd name="T40" fmla="*/ 115 w 178"/>
                <a:gd name="T41" fmla="*/ 151 h 177"/>
                <a:gd name="T42" fmla="*/ 99 w 178"/>
                <a:gd name="T43" fmla="*/ 126 h 177"/>
                <a:gd name="T44" fmla="*/ 99 w 178"/>
                <a:gd name="T45" fmla="*/ 99 h 177"/>
                <a:gd name="T46" fmla="*/ 127 w 178"/>
                <a:gd name="T47" fmla="*/ 99 h 177"/>
                <a:gd name="T48" fmla="*/ 151 w 178"/>
                <a:gd name="T49" fmla="*/ 115 h 177"/>
                <a:gd name="T50" fmla="*/ 178 w 178"/>
                <a:gd name="T51" fmla="*/ 89 h 177"/>
                <a:gd name="T52" fmla="*/ 151 w 178"/>
                <a:gd name="T53"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12"/>
                    <a:pt x="104" y="0"/>
                    <a:pt x="89" y="0"/>
                  </a:cubicBezTo>
                  <a:cubicBezTo>
                    <a:pt x="74" y="0"/>
                    <a:pt x="63" y="12"/>
                    <a:pt x="63" y="26"/>
                  </a:cubicBez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6"/>
                    <a:pt x="79" y="126"/>
                    <a:pt x="79" y="126"/>
                  </a:cubicBezTo>
                  <a:cubicBezTo>
                    <a:pt x="69" y="130"/>
                    <a:pt x="63" y="140"/>
                    <a:pt x="63" y="151"/>
                  </a:cubicBezTo>
                  <a:cubicBezTo>
                    <a:pt x="63" y="151"/>
                    <a:pt x="63" y="151"/>
                    <a:pt x="63" y="151"/>
                  </a:cubicBezTo>
                  <a:cubicBezTo>
                    <a:pt x="63" y="165"/>
                    <a:pt x="74" y="177"/>
                    <a:pt x="89" y="177"/>
                  </a:cubicBezTo>
                  <a:cubicBezTo>
                    <a:pt x="104" y="177"/>
                    <a:pt x="115" y="165"/>
                    <a:pt x="115" y="151"/>
                  </a:cubicBezTo>
                  <a:cubicBezTo>
                    <a:pt x="115" y="151"/>
                    <a:pt x="115" y="151"/>
                    <a:pt x="115" y="151"/>
                  </a:cubicBezTo>
                  <a:cubicBezTo>
                    <a:pt x="115" y="140"/>
                    <a:pt x="109" y="130"/>
                    <a:pt x="99" y="126"/>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Freeform 404"/>
            <p:cNvSpPr>
              <a:spLocks/>
            </p:cNvSpPr>
            <p:nvPr/>
          </p:nvSpPr>
          <p:spPr bwMode="auto">
            <a:xfrm>
              <a:off x="9544050" y="4483100"/>
              <a:ext cx="142875" cy="142875"/>
            </a:xfrm>
            <a:custGeom>
              <a:avLst/>
              <a:gdLst>
                <a:gd name="T0" fmla="*/ 151 w 177"/>
                <a:gd name="T1" fmla="*/ 62 h 177"/>
                <a:gd name="T2" fmla="*/ 127 w 177"/>
                <a:gd name="T3" fmla="*/ 78 h 177"/>
                <a:gd name="T4" fmla="*/ 99 w 177"/>
                <a:gd name="T5" fmla="*/ 78 h 177"/>
                <a:gd name="T6" fmla="*/ 99 w 177"/>
                <a:gd name="T7" fmla="*/ 51 h 177"/>
                <a:gd name="T8" fmla="*/ 115 w 177"/>
                <a:gd name="T9" fmla="*/ 26 h 177"/>
                <a:gd name="T10" fmla="*/ 89 w 177"/>
                <a:gd name="T11" fmla="*/ 0 h 177"/>
                <a:gd name="T12" fmla="*/ 62 w 177"/>
                <a:gd name="T13" fmla="*/ 26 h 177"/>
                <a:gd name="T14" fmla="*/ 78 w 177"/>
                <a:gd name="T15" fmla="*/ 51 h 177"/>
                <a:gd name="T16" fmla="*/ 78 w 177"/>
                <a:gd name="T17" fmla="*/ 78 h 177"/>
                <a:gd name="T18" fmla="*/ 51 w 177"/>
                <a:gd name="T19" fmla="*/ 78 h 177"/>
                <a:gd name="T20" fmla="*/ 26 w 177"/>
                <a:gd name="T21" fmla="*/ 62 h 177"/>
                <a:gd name="T22" fmla="*/ 0 w 177"/>
                <a:gd name="T23" fmla="*/ 89 h 177"/>
                <a:gd name="T24" fmla="*/ 26 w 177"/>
                <a:gd name="T25" fmla="*/ 115 h 177"/>
                <a:gd name="T26" fmla="*/ 51 w 177"/>
                <a:gd name="T27" fmla="*/ 99 h 177"/>
                <a:gd name="T28" fmla="*/ 78 w 177"/>
                <a:gd name="T29" fmla="*/ 99 h 177"/>
                <a:gd name="T30" fmla="*/ 78 w 177"/>
                <a:gd name="T31" fmla="*/ 126 h 177"/>
                <a:gd name="T32" fmla="*/ 62 w 177"/>
                <a:gd name="T33" fmla="*/ 151 h 177"/>
                <a:gd name="T34" fmla="*/ 62 w 177"/>
                <a:gd name="T35" fmla="*/ 151 h 177"/>
                <a:gd name="T36" fmla="*/ 89 w 177"/>
                <a:gd name="T37" fmla="*/ 177 h 177"/>
                <a:gd name="T38" fmla="*/ 115 w 177"/>
                <a:gd name="T39" fmla="*/ 151 h 177"/>
                <a:gd name="T40" fmla="*/ 115 w 177"/>
                <a:gd name="T41" fmla="*/ 151 h 177"/>
                <a:gd name="T42" fmla="*/ 99 w 177"/>
                <a:gd name="T43" fmla="*/ 126 h 177"/>
                <a:gd name="T44" fmla="*/ 99 w 177"/>
                <a:gd name="T45" fmla="*/ 99 h 177"/>
                <a:gd name="T46" fmla="*/ 127 w 177"/>
                <a:gd name="T47" fmla="*/ 99 h 177"/>
                <a:gd name="T48" fmla="*/ 151 w 177"/>
                <a:gd name="T49" fmla="*/ 115 h 177"/>
                <a:gd name="T50" fmla="*/ 177 w 177"/>
                <a:gd name="T51" fmla="*/ 89 h 177"/>
                <a:gd name="T52" fmla="*/ 151 w 177"/>
                <a:gd name="T53"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7">
                  <a:moveTo>
                    <a:pt x="151" y="62"/>
                  </a:moveTo>
                  <a:cubicBezTo>
                    <a:pt x="140" y="62"/>
                    <a:pt x="131" y="69"/>
                    <a:pt x="127" y="78"/>
                  </a:cubicBezTo>
                  <a:cubicBezTo>
                    <a:pt x="99" y="78"/>
                    <a:pt x="99" y="78"/>
                    <a:pt x="99" y="78"/>
                  </a:cubicBezTo>
                  <a:cubicBezTo>
                    <a:pt x="99" y="51"/>
                    <a:pt x="99" y="51"/>
                    <a:pt x="99" y="51"/>
                  </a:cubicBezTo>
                  <a:cubicBezTo>
                    <a:pt x="108" y="47"/>
                    <a:pt x="115" y="37"/>
                    <a:pt x="115" y="26"/>
                  </a:cubicBezTo>
                  <a:cubicBezTo>
                    <a:pt x="115" y="12"/>
                    <a:pt x="103" y="0"/>
                    <a:pt x="89" y="0"/>
                  </a:cubicBezTo>
                  <a:cubicBezTo>
                    <a:pt x="74" y="0"/>
                    <a:pt x="62" y="12"/>
                    <a:pt x="62" y="26"/>
                  </a:cubicBezTo>
                  <a:cubicBezTo>
                    <a:pt x="62" y="37"/>
                    <a:pt x="69" y="47"/>
                    <a:pt x="78" y="51"/>
                  </a:cubicBezTo>
                  <a:cubicBezTo>
                    <a:pt x="78" y="78"/>
                    <a:pt x="78" y="78"/>
                    <a:pt x="78"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8" y="99"/>
                    <a:pt x="78" y="99"/>
                    <a:pt x="78" y="99"/>
                  </a:cubicBezTo>
                  <a:cubicBezTo>
                    <a:pt x="78" y="126"/>
                    <a:pt x="78" y="126"/>
                    <a:pt x="78" y="126"/>
                  </a:cubicBezTo>
                  <a:cubicBezTo>
                    <a:pt x="69" y="130"/>
                    <a:pt x="62" y="140"/>
                    <a:pt x="62" y="151"/>
                  </a:cubicBezTo>
                  <a:cubicBezTo>
                    <a:pt x="62" y="151"/>
                    <a:pt x="62" y="151"/>
                    <a:pt x="62" y="151"/>
                  </a:cubicBezTo>
                  <a:cubicBezTo>
                    <a:pt x="62" y="165"/>
                    <a:pt x="74" y="177"/>
                    <a:pt x="89" y="177"/>
                  </a:cubicBezTo>
                  <a:cubicBezTo>
                    <a:pt x="103" y="177"/>
                    <a:pt x="115" y="165"/>
                    <a:pt x="115" y="151"/>
                  </a:cubicBezTo>
                  <a:cubicBezTo>
                    <a:pt x="115" y="151"/>
                    <a:pt x="115" y="151"/>
                    <a:pt x="115" y="151"/>
                  </a:cubicBezTo>
                  <a:cubicBezTo>
                    <a:pt x="115" y="140"/>
                    <a:pt x="108" y="130"/>
                    <a:pt x="99" y="126"/>
                  </a:cubicBezTo>
                  <a:cubicBezTo>
                    <a:pt x="99" y="99"/>
                    <a:pt x="99" y="99"/>
                    <a:pt x="99" y="99"/>
                  </a:cubicBezTo>
                  <a:cubicBezTo>
                    <a:pt x="127" y="99"/>
                    <a:pt x="127" y="99"/>
                    <a:pt x="127" y="99"/>
                  </a:cubicBezTo>
                  <a:cubicBezTo>
                    <a:pt x="131" y="108"/>
                    <a:pt x="140" y="115"/>
                    <a:pt x="151" y="115"/>
                  </a:cubicBezTo>
                  <a:cubicBezTo>
                    <a:pt x="166" y="115"/>
                    <a:pt x="177" y="103"/>
                    <a:pt x="177" y="89"/>
                  </a:cubicBezTo>
                  <a:cubicBezTo>
                    <a:pt x="177"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Freeform 405"/>
            <p:cNvSpPr>
              <a:spLocks/>
            </p:cNvSpPr>
            <p:nvPr/>
          </p:nvSpPr>
          <p:spPr bwMode="auto">
            <a:xfrm>
              <a:off x="8489950" y="4762500"/>
              <a:ext cx="73025" cy="144463"/>
            </a:xfrm>
            <a:custGeom>
              <a:avLst/>
              <a:gdLst>
                <a:gd name="T0" fmla="*/ 28 w 90"/>
                <a:gd name="T1" fmla="*/ 151 h 178"/>
                <a:gd name="T2" fmla="*/ 28 w 90"/>
                <a:gd name="T3" fmla="*/ 151 h 178"/>
                <a:gd name="T4" fmla="*/ 11 w 90"/>
                <a:gd name="T5" fmla="*/ 127 h 178"/>
                <a:gd name="T6" fmla="*/ 11 w 90"/>
                <a:gd name="T7" fmla="*/ 99 h 178"/>
                <a:gd name="T8" fmla="*/ 39 w 90"/>
                <a:gd name="T9" fmla="*/ 99 h 178"/>
                <a:gd name="T10" fmla="*/ 64 w 90"/>
                <a:gd name="T11" fmla="*/ 116 h 178"/>
                <a:gd name="T12" fmla="*/ 90 w 90"/>
                <a:gd name="T13" fmla="*/ 89 h 178"/>
                <a:gd name="T14" fmla="*/ 64 w 90"/>
                <a:gd name="T15" fmla="*/ 63 h 178"/>
                <a:gd name="T16" fmla="*/ 39 w 90"/>
                <a:gd name="T17" fmla="*/ 79 h 178"/>
                <a:gd name="T18" fmla="*/ 11 w 90"/>
                <a:gd name="T19" fmla="*/ 79 h 178"/>
                <a:gd name="T20" fmla="*/ 11 w 90"/>
                <a:gd name="T21" fmla="*/ 51 h 178"/>
                <a:gd name="T22" fmla="*/ 28 w 90"/>
                <a:gd name="T23" fmla="*/ 27 h 178"/>
                <a:gd name="T24" fmla="*/ 1 w 90"/>
                <a:gd name="T25" fmla="*/ 0 h 178"/>
                <a:gd name="T26" fmla="*/ 0 w 90"/>
                <a:gd name="T27" fmla="*/ 0 h 178"/>
                <a:gd name="T28" fmla="*/ 0 w 90"/>
                <a:gd name="T29" fmla="*/ 178 h 178"/>
                <a:gd name="T30" fmla="*/ 1 w 90"/>
                <a:gd name="T31" fmla="*/ 178 h 178"/>
                <a:gd name="T32" fmla="*/ 28 w 90"/>
                <a:gd name="T33" fmla="*/ 151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78">
                  <a:moveTo>
                    <a:pt x="28" y="151"/>
                  </a:moveTo>
                  <a:cubicBezTo>
                    <a:pt x="28" y="151"/>
                    <a:pt x="28" y="151"/>
                    <a:pt x="28" y="151"/>
                  </a:cubicBezTo>
                  <a:cubicBezTo>
                    <a:pt x="28" y="140"/>
                    <a:pt x="21" y="131"/>
                    <a:pt x="11" y="127"/>
                  </a:cubicBezTo>
                  <a:cubicBezTo>
                    <a:pt x="11" y="99"/>
                    <a:pt x="11" y="99"/>
                    <a:pt x="11" y="99"/>
                  </a:cubicBezTo>
                  <a:cubicBezTo>
                    <a:pt x="39" y="99"/>
                    <a:pt x="39" y="99"/>
                    <a:pt x="39" y="99"/>
                  </a:cubicBezTo>
                  <a:cubicBezTo>
                    <a:pt x="43" y="109"/>
                    <a:pt x="53" y="116"/>
                    <a:pt x="64" y="116"/>
                  </a:cubicBezTo>
                  <a:cubicBezTo>
                    <a:pt x="78" y="116"/>
                    <a:pt x="90" y="104"/>
                    <a:pt x="90" y="89"/>
                  </a:cubicBezTo>
                  <a:cubicBezTo>
                    <a:pt x="90" y="74"/>
                    <a:pt x="78" y="63"/>
                    <a:pt x="64" y="63"/>
                  </a:cubicBezTo>
                  <a:cubicBezTo>
                    <a:pt x="53" y="63"/>
                    <a:pt x="43" y="69"/>
                    <a:pt x="39" y="79"/>
                  </a:cubicBezTo>
                  <a:cubicBezTo>
                    <a:pt x="11" y="79"/>
                    <a:pt x="11" y="79"/>
                    <a:pt x="11" y="79"/>
                  </a:cubicBezTo>
                  <a:cubicBezTo>
                    <a:pt x="11" y="51"/>
                    <a:pt x="11" y="51"/>
                    <a:pt x="11" y="51"/>
                  </a:cubicBezTo>
                  <a:cubicBezTo>
                    <a:pt x="21" y="47"/>
                    <a:pt x="28" y="38"/>
                    <a:pt x="28" y="27"/>
                  </a:cubicBezTo>
                  <a:cubicBezTo>
                    <a:pt x="28" y="12"/>
                    <a:pt x="16" y="0"/>
                    <a:pt x="1" y="0"/>
                  </a:cubicBezTo>
                  <a:cubicBezTo>
                    <a:pt x="1" y="0"/>
                    <a:pt x="0" y="0"/>
                    <a:pt x="0" y="0"/>
                  </a:cubicBezTo>
                  <a:cubicBezTo>
                    <a:pt x="0" y="178"/>
                    <a:pt x="0" y="178"/>
                    <a:pt x="0" y="178"/>
                  </a:cubicBezTo>
                  <a:cubicBezTo>
                    <a:pt x="0" y="178"/>
                    <a:pt x="1" y="178"/>
                    <a:pt x="1" y="178"/>
                  </a:cubicBezTo>
                  <a:cubicBezTo>
                    <a:pt x="16" y="178"/>
                    <a:pt x="28" y="166"/>
                    <a:pt x="28"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Freeform 407"/>
            <p:cNvSpPr>
              <a:spLocks/>
            </p:cNvSpPr>
            <p:nvPr/>
          </p:nvSpPr>
          <p:spPr bwMode="auto">
            <a:xfrm>
              <a:off x="8701088" y="4762500"/>
              <a:ext cx="142875" cy="144463"/>
            </a:xfrm>
            <a:custGeom>
              <a:avLst/>
              <a:gdLst>
                <a:gd name="T0" fmla="*/ 151 w 178"/>
                <a:gd name="T1" fmla="*/ 63 h 178"/>
                <a:gd name="T2" fmla="*/ 127 w 178"/>
                <a:gd name="T3" fmla="*/ 79 h 178"/>
                <a:gd name="T4" fmla="*/ 99 w 178"/>
                <a:gd name="T5" fmla="*/ 79 h 178"/>
                <a:gd name="T6" fmla="*/ 99 w 178"/>
                <a:gd name="T7" fmla="*/ 51 h 178"/>
                <a:gd name="T8" fmla="*/ 115 w 178"/>
                <a:gd name="T9" fmla="*/ 27 h 178"/>
                <a:gd name="T10" fmla="*/ 89 w 178"/>
                <a:gd name="T11" fmla="*/ 0 h 178"/>
                <a:gd name="T12" fmla="*/ 62 w 178"/>
                <a:gd name="T13" fmla="*/ 27 h 178"/>
                <a:gd name="T14" fmla="*/ 79 w 178"/>
                <a:gd name="T15" fmla="*/ 51 h 178"/>
                <a:gd name="T16" fmla="*/ 79 w 178"/>
                <a:gd name="T17" fmla="*/ 79 h 178"/>
                <a:gd name="T18" fmla="*/ 51 w 178"/>
                <a:gd name="T19" fmla="*/ 79 h 178"/>
                <a:gd name="T20" fmla="*/ 26 w 178"/>
                <a:gd name="T21" fmla="*/ 63 h 178"/>
                <a:gd name="T22" fmla="*/ 0 w 178"/>
                <a:gd name="T23" fmla="*/ 89 h 178"/>
                <a:gd name="T24" fmla="*/ 26 w 178"/>
                <a:gd name="T25" fmla="*/ 116 h 178"/>
                <a:gd name="T26" fmla="*/ 51 w 178"/>
                <a:gd name="T27" fmla="*/ 99 h 178"/>
                <a:gd name="T28" fmla="*/ 79 w 178"/>
                <a:gd name="T29" fmla="*/ 99 h 178"/>
                <a:gd name="T30" fmla="*/ 79 w 178"/>
                <a:gd name="T31" fmla="*/ 127 h 178"/>
                <a:gd name="T32" fmla="*/ 62 w 178"/>
                <a:gd name="T33" fmla="*/ 151 h 178"/>
                <a:gd name="T34" fmla="*/ 62 w 178"/>
                <a:gd name="T35" fmla="*/ 151 h 178"/>
                <a:gd name="T36" fmla="*/ 89 w 178"/>
                <a:gd name="T37" fmla="*/ 178 h 178"/>
                <a:gd name="T38" fmla="*/ 115 w 178"/>
                <a:gd name="T39" fmla="*/ 151 h 178"/>
                <a:gd name="T40" fmla="*/ 115 w 178"/>
                <a:gd name="T41" fmla="*/ 151 h 178"/>
                <a:gd name="T42" fmla="*/ 99 w 178"/>
                <a:gd name="T43" fmla="*/ 127 h 178"/>
                <a:gd name="T44" fmla="*/ 99 w 178"/>
                <a:gd name="T45" fmla="*/ 99 h 178"/>
                <a:gd name="T46" fmla="*/ 127 w 178"/>
                <a:gd name="T47" fmla="*/ 99 h 178"/>
                <a:gd name="T48" fmla="*/ 151 w 178"/>
                <a:gd name="T49" fmla="*/ 116 h 178"/>
                <a:gd name="T50" fmla="*/ 178 w 178"/>
                <a:gd name="T51" fmla="*/ 89 h 178"/>
                <a:gd name="T52" fmla="*/ 151 w 178"/>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8">
                  <a:moveTo>
                    <a:pt x="151" y="63"/>
                  </a:moveTo>
                  <a:cubicBezTo>
                    <a:pt x="140" y="63"/>
                    <a:pt x="131" y="69"/>
                    <a:pt x="127" y="79"/>
                  </a:cubicBezTo>
                  <a:cubicBezTo>
                    <a:pt x="99" y="79"/>
                    <a:pt x="99" y="79"/>
                    <a:pt x="99" y="79"/>
                  </a:cubicBezTo>
                  <a:cubicBezTo>
                    <a:pt x="99" y="51"/>
                    <a:pt x="99" y="51"/>
                    <a:pt x="99" y="51"/>
                  </a:cubicBezTo>
                  <a:cubicBezTo>
                    <a:pt x="109" y="47"/>
                    <a:pt x="115" y="38"/>
                    <a:pt x="115" y="27"/>
                  </a:cubicBezTo>
                  <a:cubicBezTo>
                    <a:pt x="115" y="12"/>
                    <a:pt x="103" y="0"/>
                    <a:pt x="89" y="0"/>
                  </a:cubicBezTo>
                  <a:cubicBezTo>
                    <a:pt x="74" y="0"/>
                    <a:pt x="62" y="12"/>
                    <a:pt x="62" y="27"/>
                  </a:cubicBezTo>
                  <a:cubicBezTo>
                    <a:pt x="62" y="38"/>
                    <a:pt x="69" y="47"/>
                    <a:pt x="79" y="51"/>
                  </a:cubicBezTo>
                  <a:cubicBezTo>
                    <a:pt x="79" y="79"/>
                    <a:pt x="79" y="79"/>
                    <a:pt x="79" y="79"/>
                  </a:cubicBezTo>
                  <a:cubicBezTo>
                    <a:pt x="51" y="79"/>
                    <a:pt x="51" y="79"/>
                    <a:pt x="51" y="79"/>
                  </a:cubicBezTo>
                  <a:cubicBezTo>
                    <a:pt x="47" y="69"/>
                    <a:pt x="37" y="63"/>
                    <a:pt x="26" y="63"/>
                  </a:cubicBezTo>
                  <a:cubicBezTo>
                    <a:pt x="12" y="63"/>
                    <a:pt x="0" y="74"/>
                    <a:pt x="0" y="89"/>
                  </a:cubicBezTo>
                  <a:cubicBezTo>
                    <a:pt x="0" y="104"/>
                    <a:pt x="12" y="116"/>
                    <a:pt x="26" y="116"/>
                  </a:cubicBezTo>
                  <a:cubicBezTo>
                    <a:pt x="37" y="116"/>
                    <a:pt x="47" y="109"/>
                    <a:pt x="51" y="99"/>
                  </a:cubicBezTo>
                  <a:cubicBezTo>
                    <a:pt x="79" y="99"/>
                    <a:pt x="79" y="99"/>
                    <a:pt x="79" y="99"/>
                  </a:cubicBezTo>
                  <a:cubicBezTo>
                    <a:pt x="79" y="127"/>
                    <a:pt x="79" y="127"/>
                    <a:pt x="79" y="127"/>
                  </a:cubicBezTo>
                  <a:cubicBezTo>
                    <a:pt x="69" y="131"/>
                    <a:pt x="62" y="140"/>
                    <a:pt x="62" y="151"/>
                  </a:cubicBezTo>
                  <a:cubicBezTo>
                    <a:pt x="62" y="151"/>
                    <a:pt x="62" y="151"/>
                    <a:pt x="62" y="151"/>
                  </a:cubicBezTo>
                  <a:cubicBezTo>
                    <a:pt x="62" y="166"/>
                    <a:pt x="74" y="178"/>
                    <a:pt x="89" y="178"/>
                  </a:cubicBezTo>
                  <a:cubicBezTo>
                    <a:pt x="103" y="178"/>
                    <a:pt x="115" y="166"/>
                    <a:pt x="115" y="151"/>
                  </a:cubicBezTo>
                  <a:cubicBezTo>
                    <a:pt x="115" y="151"/>
                    <a:pt x="115" y="151"/>
                    <a:pt x="115" y="151"/>
                  </a:cubicBezTo>
                  <a:cubicBezTo>
                    <a:pt x="115" y="140"/>
                    <a:pt x="109" y="131"/>
                    <a:pt x="99" y="127"/>
                  </a:cubicBezTo>
                  <a:cubicBezTo>
                    <a:pt x="99" y="99"/>
                    <a:pt x="99" y="99"/>
                    <a:pt x="99" y="99"/>
                  </a:cubicBezTo>
                  <a:cubicBezTo>
                    <a:pt x="127" y="99"/>
                    <a:pt x="127" y="99"/>
                    <a:pt x="127" y="99"/>
                  </a:cubicBezTo>
                  <a:cubicBezTo>
                    <a:pt x="131" y="109"/>
                    <a:pt x="140" y="116"/>
                    <a:pt x="151" y="116"/>
                  </a:cubicBezTo>
                  <a:cubicBezTo>
                    <a:pt x="166" y="116"/>
                    <a:pt x="178" y="104"/>
                    <a:pt x="178" y="89"/>
                  </a:cubicBezTo>
                  <a:cubicBezTo>
                    <a:pt x="178"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5" name="Freeform 408"/>
            <p:cNvSpPr>
              <a:spLocks/>
            </p:cNvSpPr>
            <p:nvPr/>
          </p:nvSpPr>
          <p:spPr bwMode="auto">
            <a:xfrm>
              <a:off x="8982075" y="4762500"/>
              <a:ext cx="142875" cy="144463"/>
            </a:xfrm>
            <a:custGeom>
              <a:avLst/>
              <a:gdLst>
                <a:gd name="T0" fmla="*/ 151 w 177"/>
                <a:gd name="T1" fmla="*/ 63 h 178"/>
                <a:gd name="T2" fmla="*/ 126 w 177"/>
                <a:gd name="T3" fmla="*/ 79 h 178"/>
                <a:gd name="T4" fmla="*/ 99 w 177"/>
                <a:gd name="T5" fmla="*/ 79 h 178"/>
                <a:gd name="T6" fmla="*/ 99 w 177"/>
                <a:gd name="T7" fmla="*/ 51 h 178"/>
                <a:gd name="T8" fmla="*/ 115 w 177"/>
                <a:gd name="T9" fmla="*/ 27 h 178"/>
                <a:gd name="T10" fmla="*/ 88 w 177"/>
                <a:gd name="T11" fmla="*/ 0 h 178"/>
                <a:gd name="T12" fmla="*/ 62 w 177"/>
                <a:gd name="T13" fmla="*/ 27 h 178"/>
                <a:gd name="T14" fmla="*/ 78 w 177"/>
                <a:gd name="T15" fmla="*/ 51 h 178"/>
                <a:gd name="T16" fmla="*/ 78 w 177"/>
                <a:gd name="T17" fmla="*/ 79 h 178"/>
                <a:gd name="T18" fmla="*/ 50 w 177"/>
                <a:gd name="T19" fmla="*/ 79 h 178"/>
                <a:gd name="T20" fmla="*/ 26 w 177"/>
                <a:gd name="T21" fmla="*/ 63 h 178"/>
                <a:gd name="T22" fmla="*/ 0 w 177"/>
                <a:gd name="T23" fmla="*/ 89 h 178"/>
                <a:gd name="T24" fmla="*/ 26 w 177"/>
                <a:gd name="T25" fmla="*/ 116 h 178"/>
                <a:gd name="T26" fmla="*/ 50 w 177"/>
                <a:gd name="T27" fmla="*/ 99 h 178"/>
                <a:gd name="T28" fmla="*/ 78 w 177"/>
                <a:gd name="T29" fmla="*/ 99 h 178"/>
                <a:gd name="T30" fmla="*/ 78 w 177"/>
                <a:gd name="T31" fmla="*/ 127 h 178"/>
                <a:gd name="T32" fmla="*/ 62 w 177"/>
                <a:gd name="T33" fmla="*/ 151 h 178"/>
                <a:gd name="T34" fmla="*/ 62 w 177"/>
                <a:gd name="T35" fmla="*/ 151 h 178"/>
                <a:gd name="T36" fmla="*/ 88 w 177"/>
                <a:gd name="T37" fmla="*/ 178 h 178"/>
                <a:gd name="T38" fmla="*/ 115 w 177"/>
                <a:gd name="T39" fmla="*/ 151 h 178"/>
                <a:gd name="T40" fmla="*/ 115 w 177"/>
                <a:gd name="T41" fmla="*/ 151 h 178"/>
                <a:gd name="T42" fmla="*/ 99 w 177"/>
                <a:gd name="T43" fmla="*/ 127 h 178"/>
                <a:gd name="T44" fmla="*/ 99 w 177"/>
                <a:gd name="T45" fmla="*/ 99 h 178"/>
                <a:gd name="T46" fmla="*/ 126 w 177"/>
                <a:gd name="T47" fmla="*/ 99 h 178"/>
                <a:gd name="T48" fmla="*/ 151 w 177"/>
                <a:gd name="T49" fmla="*/ 116 h 178"/>
                <a:gd name="T50" fmla="*/ 177 w 177"/>
                <a:gd name="T51" fmla="*/ 89 h 178"/>
                <a:gd name="T52" fmla="*/ 151 w 177"/>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8">
                  <a:moveTo>
                    <a:pt x="151" y="63"/>
                  </a:moveTo>
                  <a:cubicBezTo>
                    <a:pt x="140" y="63"/>
                    <a:pt x="130" y="69"/>
                    <a:pt x="126" y="79"/>
                  </a:cubicBezTo>
                  <a:cubicBezTo>
                    <a:pt x="99" y="79"/>
                    <a:pt x="99" y="79"/>
                    <a:pt x="99" y="79"/>
                  </a:cubicBezTo>
                  <a:cubicBezTo>
                    <a:pt x="99" y="51"/>
                    <a:pt x="99" y="51"/>
                    <a:pt x="99" y="51"/>
                  </a:cubicBezTo>
                  <a:cubicBezTo>
                    <a:pt x="108" y="47"/>
                    <a:pt x="115" y="38"/>
                    <a:pt x="115" y="27"/>
                  </a:cubicBezTo>
                  <a:cubicBezTo>
                    <a:pt x="115" y="12"/>
                    <a:pt x="103" y="0"/>
                    <a:pt x="88" y="0"/>
                  </a:cubicBezTo>
                  <a:cubicBezTo>
                    <a:pt x="74" y="0"/>
                    <a:pt x="62" y="12"/>
                    <a:pt x="62" y="27"/>
                  </a:cubicBezTo>
                  <a:cubicBezTo>
                    <a:pt x="62" y="38"/>
                    <a:pt x="69" y="47"/>
                    <a:pt x="78" y="51"/>
                  </a:cubicBezTo>
                  <a:cubicBezTo>
                    <a:pt x="78" y="79"/>
                    <a:pt x="78" y="79"/>
                    <a:pt x="78" y="79"/>
                  </a:cubicBezTo>
                  <a:cubicBezTo>
                    <a:pt x="50" y="79"/>
                    <a:pt x="50" y="79"/>
                    <a:pt x="50" y="79"/>
                  </a:cubicBezTo>
                  <a:cubicBezTo>
                    <a:pt x="46" y="69"/>
                    <a:pt x="37" y="63"/>
                    <a:pt x="26" y="63"/>
                  </a:cubicBezTo>
                  <a:cubicBezTo>
                    <a:pt x="11" y="63"/>
                    <a:pt x="0" y="74"/>
                    <a:pt x="0" y="89"/>
                  </a:cubicBezTo>
                  <a:cubicBezTo>
                    <a:pt x="0" y="104"/>
                    <a:pt x="11" y="116"/>
                    <a:pt x="26" y="116"/>
                  </a:cubicBezTo>
                  <a:cubicBezTo>
                    <a:pt x="37" y="116"/>
                    <a:pt x="46" y="109"/>
                    <a:pt x="50" y="99"/>
                  </a:cubicBezTo>
                  <a:cubicBezTo>
                    <a:pt x="78" y="99"/>
                    <a:pt x="78" y="99"/>
                    <a:pt x="78" y="99"/>
                  </a:cubicBezTo>
                  <a:cubicBezTo>
                    <a:pt x="78" y="127"/>
                    <a:pt x="78" y="127"/>
                    <a:pt x="78" y="127"/>
                  </a:cubicBezTo>
                  <a:cubicBezTo>
                    <a:pt x="69" y="131"/>
                    <a:pt x="62" y="140"/>
                    <a:pt x="62" y="151"/>
                  </a:cubicBezTo>
                  <a:cubicBezTo>
                    <a:pt x="62" y="151"/>
                    <a:pt x="62" y="151"/>
                    <a:pt x="62" y="151"/>
                  </a:cubicBezTo>
                  <a:cubicBezTo>
                    <a:pt x="62" y="166"/>
                    <a:pt x="74" y="178"/>
                    <a:pt x="88" y="178"/>
                  </a:cubicBezTo>
                  <a:cubicBezTo>
                    <a:pt x="103" y="178"/>
                    <a:pt x="115" y="166"/>
                    <a:pt x="115" y="151"/>
                  </a:cubicBezTo>
                  <a:cubicBezTo>
                    <a:pt x="115" y="151"/>
                    <a:pt x="115" y="151"/>
                    <a:pt x="115" y="151"/>
                  </a:cubicBezTo>
                  <a:cubicBezTo>
                    <a:pt x="115" y="140"/>
                    <a:pt x="108" y="131"/>
                    <a:pt x="99" y="127"/>
                  </a:cubicBezTo>
                  <a:cubicBezTo>
                    <a:pt x="99" y="99"/>
                    <a:pt x="99" y="99"/>
                    <a:pt x="99" y="99"/>
                  </a:cubicBezTo>
                  <a:cubicBezTo>
                    <a:pt x="126" y="99"/>
                    <a:pt x="126" y="99"/>
                    <a:pt x="126" y="99"/>
                  </a:cubicBezTo>
                  <a:cubicBezTo>
                    <a:pt x="130" y="109"/>
                    <a:pt x="140" y="116"/>
                    <a:pt x="151" y="116"/>
                  </a:cubicBezTo>
                  <a:cubicBezTo>
                    <a:pt x="165" y="116"/>
                    <a:pt x="177" y="104"/>
                    <a:pt x="177" y="89"/>
                  </a:cubicBezTo>
                  <a:cubicBezTo>
                    <a:pt x="177" y="74"/>
                    <a:pt x="165"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6" name="Freeform 409"/>
            <p:cNvSpPr>
              <a:spLocks/>
            </p:cNvSpPr>
            <p:nvPr/>
          </p:nvSpPr>
          <p:spPr bwMode="auto">
            <a:xfrm>
              <a:off x="9263063" y="4762500"/>
              <a:ext cx="142875" cy="144463"/>
            </a:xfrm>
            <a:custGeom>
              <a:avLst/>
              <a:gdLst>
                <a:gd name="T0" fmla="*/ 151 w 178"/>
                <a:gd name="T1" fmla="*/ 63 h 178"/>
                <a:gd name="T2" fmla="*/ 127 w 178"/>
                <a:gd name="T3" fmla="*/ 79 h 178"/>
                <a:gd name="T4" fmla="*/ 99 w 178"/>
                <a:gd name="T5" fmla="*/ 79 h 178"/>
                <a:gd name="T6" fmla="*/ 99 w 178"/>
                <a:gd name="T7" fmla="*/ 51 h 178"/>
                <a:gd name="T8" fmla="*/ 115 w 178"/>
                <a:gd name="T9" fmla="*/ 27 h 178"/>
                <a:gd name="T10" fmla="*/ 89 w 178"/>
                <a:gd name="T11" fmla="*/ 0 h 178"/>
                <a:gd name="T12" fmla="*/ 63 w 178"/>
                <a:gd name="T13" fmla="*/ 27 h 178"/>
                <a:gd name="T14" fmla="*/ 79 w 178"/>
                <a:gd name="T15" fmla="*/ 51 h 178"/>
                <a:gd name="T16" fmla="*/ 79 w 178"/>
                <a:gd name="T17" fmla="*/ 79 h 178"/>
                <a:gd name="T18" fmla="*/ 51 w 178"/>
                <a:gd name="T19" fmla="*/ 79 h 178"/>
                <a:gd name="T20" fmla="*/ 27 w 178"/>
                <a:gd name="T21" fmla="*/ 63 h 178"/>
                <a:gd name="T22" fmla="*/ 0 w 178"/>
                <a:gd name="T23" fmla="*/ 89 h 178"/>
                <a:gd name="T24" fmla="*/ 27 w 178"/>
                <a:gd name="T25" fmla="*/ 116 h 178"/>
                <a:gd name="T26" fmla="*/ 51 w 178"/>
                <a:gd name="T27" fmla="*/ 99 h 178"/>
                <a:gd name="T28" fmla="*/ 79 w 178"/>
                <a:gd name="T29" fmla="*/ 99 h 178"/>
                <a:gd name="T30" fmla="*/ 79 w 178"/>
                <a:gd name="T31" fmla="*/ 127 h 178"/>
                <a:gd name="T32" fmla="*/ 63 w 178"/>
                <a:gd name="T33" fmla="*/ 151 h 178"/>
                <a:gd name="T34" fmla="*/ 63 w 178"/>
                <a:gd name="T35" fmla="*/ 151 h 178"/>
                <a:gd name="T36" fmla="*/ 89 w 178"/>
                <a:gd name="T37" fmla="*/ 178 h 178"/>
                <a:gd name="T38" fmla="*/ 115 w 178"/>
                <a:gd name="T39" fmla="*/ 151 h 178"/>
                <a:gd name="T40" fmla="*/ 115 w 178"/>
                <a:gd name="T41" fmla="*/ 151 h 178"/>
                <a:gd name="T42" fmla="*/ 99 w 178"/>
                <a:gd name="T43" fmla="*/ 127 h 178"/>
                <a:gd name="T44" fmla="*/ 99 w 178"/>
                <a:gd name="T45" fmla="*/ 99 h 178"/>
                <a:gd name="T46" fmla="*/ 127 w 178"/>
                <a:gd name="T47" fmla="*/ 99 h 178"/>
                <a:gd name="T48" fmla="*/ 151 w 178"/>
                <a:gd name="T49" fmla="*/ 116 h 178"/>
                <a:gd name="T50" fmla="*/ 178 w 178"/>
                <a:gd name="T51" fmla="*/ 89 h 178"/>
                <a:gd name="T52" fmla="*/ 151 w 178"/>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8">
                  <a:moveTo>
                    <a:pt x="151" y="63"/>
                  </a:moveTo>
                  <a:cubicBezTo>
                    <a:pt x="140" y="63"/>
                    <a:pt x="131" y="69"/>
                    <a:pt x="127" y="79"/>
                  </a:cubicBezTo>
                  <a:cubicBezTo>
                    <a:pt x="99" y="79"/>
                    <a:pt x="99" y="79"/>
                    <a:pt x="99" y="79"/>
                  </a:cubicBezTo>
                  <a:cubicBezTo>
                    <a:pt x="99" y="51"/>
                    <a:pt x="99" y="51"/>
                    <a:pt x="99" y="51"/>
                  </a:cubicBezTo>
                  <a:cubicBezTo>
                    <a:pt x="109" y="47"/>
                    <a:pt x="115" y="38"/>
                    <a:pt x="115" y="27"/>
                  </a:cubicBezTo>
                  <a:cubicBezTo>
                    <a:pt x="115" y="12"/>
                    <a:pt x="104" y="0"/>
                    <a:pt x="89" y="0"/>
                  </a:cubicBezTo>
                  <a:cubicBezTo>
                    <a:pt x="74" y="0"/>
                    <a:pt x="63" y="12"/>
                    <a:pt x="63" y="27"/>
                  </a:cubicBezTo>
                  <a:cubicBezTo>
                    <a:pt x="63" y="38"/>
                    <a:pt x="69" y="47"/>
                    <a:pt x="79" y="51"/>
                  </a:cubicBezTo>
                  <a:cubicBezTo>
                    <a:pt x="79" y="79"/>
                    <a:pt x="79" y="79"/>
                    <a:pt x="79" y="79"/>
                  </a:cubicBezTo>
                  <a:cubicBezTo>
                    <a:pt x="51" y="79"/>
                    <a:pt x="51" y="79"/>
                    <a:pt x="51" y="79"/>
                  </a:cubicBezTo>
                  <a:cubicBezTo>
                    <a:pt x="47" y="69"/>
                    <a:pt x="38" y="63"/>
                    <a:pt x="27" y="63"/>
                  </a:cubicBezTo>
                  <a:cubicBezTo>
                    <a:pt x="12" y="63"/>
                    <a:pt x="0" y="74"/>
                    <a:pt x="0" y="89"/>
                  </a:cubicBezTo>
                  <a:cubicBezTo>
                    <a:pt x="0" y="104"/>
                    <a:pt x="12" y="116"/>
                    <a:pt x="27" y="116"/>
                  </a:cubicBezTo>
                  <a:cubicBezTo>
                    <a:pt x="38" y="116"/>
                    <a:pt x="47" y="109"/>
                    <a:pt x="51" y="99"/>
                  </a:cubicBezTo>
                  <a:cubicBezTo>
                    <a:pt x="79" y="99"/>
                    <a:pt x="79" y="99"/>
                    <a:pt x="79" y="99"/>
                  </a:cubicBezTo>
                  <a:cubicBezTo>
                    <a:pt x="79" y="127"/>
                    <a:pt x="79" y="127"/>
                    <a:pt x="79" y="127"/>
                  </a:cubicBezTo>
                  <a:cubicBezTo>
                    <a:pt x="69" y="131"/>
                    <a:pt x="63" y="140"/>
                    <a:pt x="63" y="151"/>
                  </a:cubicBezTo>
                  <a:cubicBezTo>
                    <a:pt x="63" y="151"/>
                    <a:pt x="63" y="151"/>
                    <a:pt x="63" y="151"/>
                  </a:cubicBezTo>
                  <a:cubicBezTo>
                    <a:pt x="63" y="166"/>
                    <a:pt x="74" y="178"/>
                    <a:pt x="89" y="178"/>
                  </a:cubicBezTo>
                  <a:cubicBezTo>
                    <a:pt x="104" y="178"/>
                    <a:pt x="115" y="166"/>
                    <a:pt x="115" y="151"/>
                  </a:cubicBezTo>
                  <a:cubicBezTo>
                    <a:pt x="115" y="151"/>
                    <a:pt x="115" y="151"/>
                    <a:pt x="115" y="151"/>
                  </a:cubicBezTo>
                  <a:cubicBezTo>
                    <a:pt x="115" y="140"/>
                    <a:pt x="109" y="131"/>
                    <a:pt x="99" y="127"/>
                  </a:cubicBezTo>
                  <a:cubicBezTo>
                    <a:pt x="99" y="99"/>
                    <a:pt x="99" y="99"/>
                    <a:pt x="99" y="99"/>
                  </a:cubicBezTo>
                  <a:cubicBezTo>
                    <a:pt x="127" y="99"/>
                    <a:pt x="127" y="99"/>
                    <a:pt x="127" y="99"/>
                  </a:cubicBezTo>
                  <a:cubicBezTo>
                    <a:pt x="131" y="109"/>
                    <a:pt x="140" y="116"/>
                    <a:pt x="151" y="116"/>
                  </a:cubicBezTo>
                  <a:cubicBezTo>
                    <a:pt x="166" y="116"/>
                    <a:pt x="178" y="104"/>
                    <a:pt x="178" y="89"/>
                  </a:cubicBezTo>
                  <a:cubicBezTo>
                    <a:pt x="178"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Freeform 410"/>
            <p:cNvSpPr>
              <a:spLocks/>
            </p:cNvSpPr>
            <p:nvPr/>
          </p:nvSpPr>
          <p:spPr bwMode="auto">
            <a:xfrm>
              <a:off x="9544050" y="4762500"/>
              <a:ext cx="142875" cy="144463"/>
            </a:xfrm>
            <a:custGeom>
              <a:avLst/>
              <a:gdLst>
                <a:gd name="T0" fmla="*/ 151 w 177"/>
                <a:gd name="T1" fmla="*/ 63 h 178"/>
                <a:gd name="T2" fmla="*/ 127 w 177"/>
                <a:gd name="T3" fmla="*/ 79 h 178"/>
                <a:gd name="T4" fmla="*/ 99 w 177"/>
                <a:gd name="T5" fmla="*/ 79 h 178"/>
                <a:gd name="T6" fmla="*/ 99 w 177"/>
                <a:gd name="T7" fmla="*/ 51 h 178"/>
                <a:gd name="T8" fmla="*/ 115 w 177"/>
                <a:gd name="T9" fmla="*/ 27 h 178"/>
                <a:gd name="T10" fmla="*/ 89 w 177"/>
                <a:gd name="T11" fmla="*/ 0 h 178"/>
                <a:gd name="T12" fmla="*/ 62 w 177"/>
                <a:gd name="T13" fmla="*/ 27 h 178"/>
                <a:gd name="T14" fmla="*/ 78 w 177"/>
                <a:gd name="T15" fmla="*/ 51 h 178"/>
                <a:gd name="T16" fmla="*/ 78 w 177"/>
                <a:gd name="T17" fmla="*/ 79 h 178"/>
                <a:gd name="T18" fmla="*/ 51 w 177"/>
                <a:gd name="T19" fmla="*/ 79 h 178"/>
                <a:gd name="T20" fmla="*/ 26 w 177"/>
                <a:gd name="T21" fmla="*/ 63 h 178"/>
                <a:gd name="T22" fmla="*/ 0 w 177"/>
                <a:gd name="T23" fmla="*/ 89 h 178"/>
                <a:gd name="T24" fmla="*/ 26 w 177"/>
                <a:gd name="T25" fmla="*/ 116 h 178"/>
                <a:gd name="T26" fmla="*/ 51 w 177"/>
                <a:gd name="T27" fmla="*/ 99 h 178"/>
                <a:gd name="T28" fmla="*/ 78 w 177"/>
                <a:gd name="T29" fmla="*/ 99 h 178"/>
                <a:gd name="T30" fmla="*/ 78 w 177"/>
                <a:gd name="T31" fmla="*/ 127 h 178"/>
                <a:gd name="T32" fmla="*/ 62 w 177"/>
                <a:gd name="T33" fmla="*/ 151 h 178"/>
                <a:gd name="T34" fmla="*/ 62 w 177"/>
                <a:gd name="T35" fmla="*/ 151 h 178"/>
                <a:gd name="T36" fmla="*/ 89 w 177"/>
                <a:gd name="T37" fmla="*/ 178 h 178"/>
                <a:gd name="T38" fmla="*/ 115 w 177"/>
                <a:gd name="T39" fmla="*/ 151 h 178"/>
                <a:gd name="T40" fmla="*/ 115 w 177"/>
                <a:gd name="T41" fmla="*/ 151 h 178"/>
                <a:gd name="T42" fmla="*/ 99 w 177"/>
                <a:gd name="T43" fmla="*/ 127 h 178"/>
                <a:gd name="T44" fmla="*/ 99 w 177"/>
                <a:gd name="T45" fmla="*/ 99 h 178"/>
                <a:gd name="T46" fmla="*/ 127 w 177"/>
                <a:gd name="T47" fmla="*/ 99 h 178"/>
                <a:gd name="T48" fmla="*/ 151 w 177"/>
                <a:gd name="T49" fmla="*/ 116 h 178"/>
                <a:gd name="T50" fmla="*/ 177 w 177"/>
                <a:gd name="T51" fmla="*/ 89 h 178"/>
                <a:gd name="T52" fmla="*/ 151 w 177"/>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8">
                  <a:moveTo>
                    <a:pt x="151" y="63"/>
                  </a:moveTo>
                  <a:cubicBezTo>
                    <a:pt x="140" y="63"/>
                    <a:pt x="131" y="69"/>
                    <a:pt x="127" y="79"/>
                  </a:cubicBezTo>
                  <a:cubicBezTo>
                    <a:pt x="99" y="79"/>
                    <a:pt x="99" y="79"/>
                    <a:pt x="99" y="79"/>
                  </a:cubicBezTo>
                  <a:cubicBezTo>
                    <a:pt x="99" y="51"/>
                    <a:pt x="99" y="51"/>
                    <a:pt x="99" y="51"/>
                  </a:cubicBezTo>
                  <a:cubicBezTo>
                    <a:pt x="108" y="47"/>
                    <a:pt x="115" y="38"/>
                    <a:pt x="115" y="27"/>
                  </a:cubicBezTo>
                  <a:cubicBezTo>
                    <a:pt x="115" y="12"/>
                    <a:pt x="103" y="0"/>
                    <a:pt x="89" y="0"/>
                  </a:cubicBezTo>
                  <a:cubicBezTo>
                    <a:pt x="74" y="0"/>
                    <a:pt x="62" y="12"/>
                    <a:pt x="62" y="27"/>
                  </a:cubicBezTo>
                  <a:cubicBezTo>
                    <a:pt x="62" y="38"/>
                    <a:pt x="69" y="47"/>
                    <a:pt x="78" y="51"/>
                  </a:cubicBezTo>
                  <a:cubicBezTo>
                    <a:pt x="78" y="79"/>
                    <a:pt x="78" y="79"/>
                    <a:pt x="78" y="79"/>
                  </a:cubicBezTo>
                  <a:cubicBezTo>
                    <a:pt x="51" y="79"/>
                    <a:pt x="51" y="79"/>
                    <a:pt x="51" y="79"/>
                  </a:cubicBezTo>
                  <a:cubicBezTo>
                    <a:pt x="47" y="69"/>
                    <a:pt x="37" y="63"/>
                    <a:pt x="26" y="63"/>
                  </a:cubicBezTo>
                  <a:cubicBezTo>
                    <a:pt x="12" y="63"/>
                    <a:pt x="0" y="74"/>
                    <a:pt x="0" y="89"/>
                  </a:cubicBezTo>
                  <a:cubicBezTo>
                    <a:pt x="0" y="104"/>
                    <a:pt x="12" y="116"/>
                    <a:pt x="26" y="116"/>
                  </a:cubicBezTo>
                  <a:cubicBezTo>
                    <a:pt x="37" y="116"/>
                    <a:pt x="47" y="109"/>
                    <a:pt x="51" y="99"/>
                  </a:cubicBezTo>
                  <a:cubicBezTo>
                    <a:pt x="78" y="99"/>
                    <a:pt x="78" y="99"/>
                    <a:pt x="78" y="99"/>
                  </a:cubicBezTo>
                  <a:cubicBezTo>
                    <a:pt x="78" y="127"/>
                    <a:pt x="78" y="127"/>
                    <a:pt x="78" y="127"/>
                  </a:cubicBezTo>
                  <a:cubicBezTo>
                    <a:pt x="69" y="131"/>
                    <a:pt x="62" y="140"/>
                    <a:pt x="62" y="151"/>
                  </a:cubicBezTo>
                  <a:cubicBezTo>
                    <a:pt x="62" y="151"/>
                    <a:pt x="62" y="151"/>
                    <a:pt x="62" y="151"/>
                  </a:cubicBezTo>
                  <a:cubicBezTo>
                    <a:pt x="62" y="166"/>
                    <a:pt x="74" y="178"/>
                    <a:pt x="89" y="178"/>
                  </a:cubicBezTo>
                  <a:cubicBezTo>
                    <a:pt x="103" y="178"/>
                    <a:pt x="115" y="166"/>
                    <a:pt x="115" y="151"/>
                  </a:cubicBezTo>
                  <a:cubicBezTo>
                    <a:pt x="115" y="151"/>
                    <a:pt x="115" y="151"/>
                    <a:pt x="115" y="151"/>
                  </a:cubicBezTo>
                  <a:cubicBezTo>
                    <a:pt x="115" y="140"/>
                    <a:pt x="108" y="131"/>
                    <a:pt x="99" y="127"/>
                  </a:cubicBezTo>
                  <a:cubicBezTo>
                    <a:pt x="99" y="99"/>
                    <a:pt x="99" y="99"/>
                    <a:pt x="99" y="99"/>
                  </a:cubicBezTo>
                  <a:cubicBezTo>
                    <a:pt x="127" y="99"/>
                    <a:pt x="127" y="99"/>
                    <a:pt x="127" y="99"/>
                  </a:cubicBezTo>
                  <a:cubicBezTo>
                    <a:pt x="131" y="109"/>
                    <a:pt x="140" y="116"/>
                    <a:pt x="151" y="116"/>
                  </a:cubicBezTo>
                  <a:cubicBezTo>
                    <a:pt x="166" y="116"/>
                    <a:pt x="177" y="104"/>
                    <a:pt x="177" y="89"/>
                  </a:cubicBezTo>
                  <a:cubicBezTo>
                    <a:pt x="177"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Freeform 411"/>
            <p:cNvSpPr>
              <a:spLocks/>
            </p:cNvSpPr>
            <p:nvPr/>
          </p:nvSpPr>
          <p:spPr bwMode="auto">
            <a:xfrm>
              <a:off x="8489950" y="5045075"/>
              <a:ext cx="73025" cy="142875"/>
            </a:xfrm>
            <a:custGeom>
              <a:avLst/>
              <a:gdLst>
                <a:gd name="T0" fmla="*/ 28 w 90"/>
                <a:gd name="T1" fmla="*/ 151 h 177"/>
                <a:gd name="T2" fmla="*/ 28 w 90"/>
                <a:gd name="T3" fmla="*/ 151 h 177"/>
                <a:gd name="T4" fmla="*/ 11 w 90"/>
                <a:gd name="T5" fmla="*/ 126 h 177"/>
                <a:gd name="T6" fmla="*/ 11 w 90"/>
                <a:gd name="T7" fmla="*/ 99 h 177"/>
                <a:gd name="T8" fmla="*/ 39 w 90"/>
                <a:gd name="T9" fmla="*/ 99 h 177"/>
                <a:gd name="T10" fmla="*/ 64 w 90"/>
                <a:gd name="T11" fmla="*/ 115 h 177"/>
                <a:gd name="T12" fmla="*/ 90 w 90"/>
                <a:gd name="T13" fmla="*/ 89 h 177"/>
                <a:gd name="T14" fmla="*/ 64 w 90"/>
                <a:gd name="T15" fmla="*/ 62 h 177"/>
                <a:gd name="T16" fmla="*/ 39 w 90"/>
                <a:gd name="T17" fmla="*/ 78 h 177"/>
                <a:gd name="T18" fmla="*/ 11 w 90"/>
                <a:gd name="T19" fmla="*/ 78 h 177"/>
                <a:gd name="T20" fmla="*/ 11 w 90"/>
                <a:gd name="T21" fmla="*/ 51 h 177"/>
                <a:gd name="T22" fmla="*/ 28 w 90"/>
                <a:gd name="T23" fmla="*/ 26 h 177"/>
                <a:gd name="T24" fmla="*/ 28 w 90"/>
                <a:gd name="T25" fmla="*/ 26 h 177"/>
                <a:gd name="T26" fmla="*/ 1 w 90"/>
                <a:gd name="T27" fmla="*/ 0 h 177"/>
                <a:gd name="T28" fmla="*/ 0 w 90"/>
                <a:gd name="T29" fmla="*/ 0 h 177"/>
                <a:gd name="T30" fmla="*/ 0 w 90"/>
                <a:gd name="T31" fmla="*/ 177 h 177"/>
                <a:gd name="T32" fmla="*/ 1 w 90"/>
                <a:gd name="T33" fmla="*/ 177 h 177"/>
                <a:gd name="T34" fmla="*/ 28 w 90"/>
                <a:gd name="T35" fmla="*/ 151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 h="177">
                  <a:moveTo>
                    <a:pt x="28" y="151"/>
                  </a:moveTo>
                  <a:cubicBezTo>
                    <a:pt x="28" y="151"/>
                    <a:pt x="28" y="151"/>
                    <a:pt x="28" y="151"/>
                  </a:cubicBezTo>
                  <a:cubicBezTo>
                    <a:pt x="28" y="140"/>
                    <a:pt x="21" y="130"/>
                    <a:pt x="11" y="126"/>
                  </a:cubicBezTo>
                  <a:cubicBezTo>
                    <a:pt x="11" y="99"/>
                    <a:pt x="11" y="99"/>
                    <a:pt x="11" y="99"/>
                  </a:cubicBezTo>
                  <a:cubicBezTo>
                    <a:pt x="39" y="99"/>
                    <a:pt x="39" y="99"/>
                    <a:pt x="39" y="99"/>
                  </a:cubicBezTo>
                  <a:cubicBezTo>
                    <a:pt x="43" y="108"/>
                    <a:pt x="53" y="115"/>
                    <a:pt x="64" y="115"/>
                  </a:cubicBezTo>
                  <a:cubicBezTo>
                    <a:pt x="78" y="115"/>
                    <a:pt x="90" y="103"/>
                    <a:pt x="90" y="89"/>
                  </a:cubicBezTo>
                  <a:cubicBezTo>
                    <a:pt x="90" y="74"/>
                    <a:pt x="78" y="62"/>
                    <a:pt x="64" y="62"/>
                  </a:cubicBezTo>
                  <a:cubicBezTo>
                    <a:pt x="53" y="62"/>
                    <a:pt x="43" y="69"/>
                    <a:pt x="39" y="78"/>
                  </a:cubicBezTo>
                  <a:cubicBezTo>
                    <a:pt x="11" y="78"/>
                    <a:pt x="11" y="78"/>
                    <a:pt x="11" y="78"/>
                  </a:cubicBezTo>
                  <a:cubicBezTo>
                    <a:pt x="11" y="51"/>
                    <a:pt x="11" y="51"/>
                    <a:pt x="11" y="51"/>
                  </a:cubicBezTo>
                  <a:cubicBezTo>
                    <a:pt x="21" y="47"/>
                    <a:pt x="28" y="37"/>
                    <a:pt x="28" y="26"/>
                  </a:cubicBezTo>
                  <a:cubicBezTo>
                    <a:pt x="28" y="26"/>
                    <a:pt x="28" y="26"/>
                    <a:pt x="28" y="26"/>
                  </a:cubicBezTo>
                  <a:cubicBezTo>
                    <a:pt x="28" y="12"/>
                    <a:pt x="16" y="0"/>
                    <a:pt x="1" y="0"/>
                  </a:cubicBezTo>
                  <a:cubicBezTo>
                    <a:pt x="1" y="0"/>
                    <a:pt x="0" y="0"/>
                    <a:pt x="0" y="0"/>
                  </a:cubicBezTo>
                  <a:cubicBezTo>
                    <a:pt x="0" y="177"/>
                    <a:pt x="0" y="177"/>
                    <a:pt x="0" y="177"/>
                  </a:cubicBezTo>
                  <a:cubicBezTo>
                    <a:pt x="0" y="177"/>
                    <a:pt x="1" y="177"/>
                    <a:pt x="1" y="177"/>
                  </a:cubicBezTo>
                  <a:cubicBezTo>
                    <a:pt x="16" y="177"/>
                    <a:pt x="28" y="166"/>
                    <a:pt x="28"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9" name="Freeform 412"/>
            <p:cNvSpPr>
              <a:spLocks/>
            </p:cNvSpPr>
            <p:nvPr/>
          </p:nvSpPr>
          <p:spPr bwMode="auto">
            <a:xfrm>
              <a:off x="8701088" y="5045075"/>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115 w 178"/>
                <a:gd name="T11" fmla="*/ 26 h 177"/>
                <a:gd name="T12" fmla="*/ 89 w 178"/>
                <a:gd name="T13" fmla="*/ 0 h 177"/>
                <a:gd name="T14" fmla="*/ 62 w 178"/>
                <a:gd name="T15" fmla="*/ 26 h 177"/>
                <a:gd name="T16" fmla="*/ 62 w 178"/>
                <a:gd name="T17" fmla="*/ 26 h 177"/>
                <a:gd name="T18" fmla="*/ 79 w 178"/>
                <a:gd name="T19" fmla="*/ 51 h 177"/>
                <a:gd name="T20" fmla="*/ 79 w 178"/>
                <a:gd name="T21" fmla="*/ 78 h 177"/>
                <a:gd name="T22" fmla="*/ 51 w 178"/>
                <a:gd name="T23" fmla="*/ 78 h 177"/>
                <a:gd name="T24" fmla="*/ 26 w 178"/>
                <a:gd name="T25" fmla="*/ 62 h 177"/>
                <a:gd name="T26" fmla="*/ 0 w 178"/>
                <a:gd name="T27" fmla="*/ 89 h 177"/>
                <a:gd name="T28" fmla="*/ 26 w 178"/>
                <a:gd name="T29" fmla="*/ 115 h 177"/>
                <a:gd name="T30" fmla="*/ 51 w 178"/>
                <a:gd name="T31" fmla="*/ 99 h 177"/>
                <a:gd name="T32" fmla="*/ 79 w 178"/>
                <a:gd name="T33" fmla="*/ 99 h 177"/>
                <a:gd name="T34" fmla="*/ 79 w 178"/>
                <a:gd name="T35" fmla="*/ 126 h 177"/>
                <a:gd name="T36" fmla="*/ 62 w 178"/>
                <a:gd name="T37" fmla="*/ 151 h 177"/>
                <a:gd name="T38" fmla="*/ 62 w 178"/>
                <a:gd name="T39" fmla="*/ 151 h 177"/>
                <a:gd name="T40" fmla="*/ 89 w 178"/>
                <a:gd name="T41" fmla="*/ 177 h 177"/>
                <a:gd name="T42" fmla="*/ 115 w 178"/>
                <a:gd name="T43" fmla="*/ 151 h 177"/>
                <a:gd name="T44" fmla="*/ 115 w 178"/>
                <a:gd name="T45" fmla="*/ 151 h 177"/>
                <a:gd name="T46" fmla="*/ 99 w 178"/>
                <a:gd name="T47" fmla="*/ 126 h 177"/>
                <a:gd name="T48" fmla="*/ 99 w 178"/>
                <a:gd name="T49" fmla="*/ 99 h 177"/>
                <a:gd name="T50" fmla="*/ 127 w 178"/>
                <a:gd name="T51" fmla="*/ 99 h 177"/>
                <a:gd name="T52" fmla="*/ 151 w 178"/>
                <a:gd name="T53" fmla="*/ 115 h 177"/>
                <a:gd name="T54" fmla="*/ 178 w 178"/>
                <a:gd name="T55" fmla="*/ 89 h 177"/>
                <a:gd name="T56" fmla="*/ 151 w 178"/>
                <a:gd name="T57"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26"/>
                    <a:pt x="115" y="26"/>
                    <a:pt x="115" y="26"/>
                  </a:cubicBezTo>
                  <a:cubicBezTo>
                    <a:pt x="115" y="12"/>
                    <a:pt x="103" y="0"/>
                    <a:pt x="89" y="0"/>
                  </a:cubicBezTo>
                  <a:cubicBezTo>
                    <a:pt x="74" y="0"/>
                    <a:pt x="62" y="12"/>
                    <a:pt x="62" y="26"/>
                  </a:cubicBezTo>
                  <a:cubicBezTo>
                    <a:pt x="62" y="26"/>
                    <a:pt x="62" y="26"/>
                    <a:pt x="62" y="26"/>
                  </a:cubicBezTo>
                  <a:cubicBezTo>
                    <a:pt x="62" y="37"/>
                    <a:pt x="69" y="47"/>
                    <a:pt x="79" y="51"/>
                  </a:cubicBezTo>
                  <a:cubicBezTo>
                    <a:pt x="79" y="78"/>
                    <a:pt x="79" y="78"/>
                    <a:pt x="79"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9" y="99"/>
                    <a:pt x="79" y="99"/>
                    <a:pt x="79" y="99"/>
                  </a:cubicBezTo>
                  <a:cubicBezTo>
                    <a:pt x="79" y="126"/>
                    <a:pt x="79" y="126"/>
                    <a:pt x="79" y="126"/>
                  </a:cubicBezTo>
                  <a:cubicBezTo>
                    <a:pt x="69" y="130"/>
                    <a:pt x="62" y="140"/>
                    <a:pt x="62" y="151"/>
                  </a:cubicBezTo>
                  <a:cubicBezTo>
                    <a:pt x="62" y="151"/>
                    <a:pt x="62" y="151"/>
                    <a:pt x="62" y="151"/>
                  </a:cubicBezTo>
                  <a:cubicBezTo>
                    <a:pt x="62" y="166"/>
                    <a:pt x="74" y="177"/>
                    <a:pt x="89" y="177"/>
                  </a:cubicBezTo>
                  <a:cubicBezTo>
                    <a:pt x="103" y="177"/>
                    <a:pt x="115" y="166"/>
                    <a:pt x="115" y="151"/>
                  </a:cubicBezTo>
                  <a:cubicBezTo>
                    <a:pt x="115" y="151"/>
                    <a:pt x="115" y="151"/>
                    <a:pt x="115" y="151"/>
                  </a:cubicBezTo>
                  <a:cubicBezTo>
                    <a:pt x="115" y="140"/>
                    <a:pt x="109" y="130"/>
                    <a:pt x="99" y="126"/>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0" name="Freeform 413"/>
            <p:cNvSpPr>
              <a:spLocks/>
            </p:cNvSpPr>
            <p:nvPr/>
          </p:nvSpPr>
          <p:spPr bwMode="auto">
            <a:xfrm>
              <a:off x="8982075" y="5045075"/>
              <a:ext cx="142875" cy="142875"/>
            </a:xfrm>
            <a:custGeom>
              <a:avLst/>
              <a:gdLst>
                <a:gd name="T0" fmla="*/ 151 w 177"/>
                <a:gd name="T1" fmla="*/ 62 h 177"/>
                <a:gd name="T2" fmla="*/ 126 w 177"/>
                <a:gd name="T3" fmla="*/ 78 h 177"/>
                <a:gd name="T4" fmla="*/ 99 w 177"/>
                <a:gd name="T5" fmla="*/ 78 h 177"/>
                <a:gd name="T6" fmla="*/ 99 w 177"/>
                <a:gd name="T7" fmla="*/ 51 h 177"/>
                <a:gd name="T8" fmla="*/ 115 w 177"/>
                <a:gd name="T9" fmla="*/ 26 h 177"/>
                <a:gd name="T10" fmla="*/ 115 w 177"/>
                <a:gd name="T11" fmla="*/ 26 h 177"/>
                <a:gd name="T12" fmla="*/ 88 w 177"/>
                <a:gd name="T13" fmla="*/ 0 h 177"/>
                <a:gd name="T14" fmla="*/ 62 w 177"/>
                <a:gd name="T15" fmla="*/ 26 h 177"/>
                <a:gd name="T16" fmla="*/ 62 w 177"/>
                <a:gd name="T17" fmla="*/ 26 h 177"/>
                <a:gd name="T18" fmla="*/ 78 w 177"/>
                <a:gd name="T19" fmla="*/ 51 h 177"/>
                <a:gd name="T20" fmla="*/ 78 w 177"/>
                <a:gd name="T21" fmla="*/ 78 h 177"/>
                <a:gd name="T22" fmla="*/ 50 w 177"/>
                <a:gd name="T23" fmla="*/ 78 h 177"/>
                <a:gd name="T24" fmla="*/ 26 w 177"/>
                <a:gd name="T25" fmla="*/ 62 h 177"/>
                <a:gd name="T26" fmla="*/ 0 w 177"/>
                <a:gd name="T27" fmla="*/ 89 h 177"/>
                <a:gd name="T28" fmla="*/ 26 w 177"/>
                <a:gd name="T29" fmla="*/ 115 h 177"/>
                <a:gd name="T30" fmla="*/ 50 w 177"/>
                <a:gd name="T31" fmla="*/ 99 h 177"/>
                <a:gd name="T32" fmla="*/ 78 w 177"/>
                <a:gd name="T33" fmla="*/ 99 h 177"/>
                <a:gd name="T34" fmla="*/ 78 w 177"/>
                <a:gd name="T35" fmla="*/ 126 h 177"/>
                <a:gd name="T36" fmla="*/ 62 w 177"/>
                <a:gd name="T37" fmla="*/ 151 h 177"/>
                <a:gd name="T38" fmla="*/ 62 w 177"/>
                <a:gd name="T39" fmla="*/ 151 h 177"/>
                <a:gd name="T40" fmla="*/ 88 w 177"/>
                <a:gd name="T41" fmla="*/ 177 h 177"/>
                <a:gd name="T42" fmla="*/ 115 w 177"/>
                <a:gd name="T43" fmla="*/ 151 h 177"/>
                <a:gd name="T44" fmla="*/ 115 w 177"/>
                <a:gd name="T45" fmla="*/ 151 h 177"/>
                <a:gd name="T46" fmla="*/ 99 w 177"/>
                <a:gd name="T47" fmla="*/ 126 h 177"/>
                <a:gd name="T48" fmla="*/ 99 w 177"/>
                <a:gd name="T49" fmla="*/ 99 h 177"/>
                <a:gd name="T50" fmla="*/ 126 w 177"/>
                <a:gd name="T51" fmla="*/ 99 h 177"/>
                <a:gd name="T52" fmla="*/ 151 w 177"/>
                <a:gd name="T53" fmla="*/ 115 h 177"/>
                <a:gd name="T54" fmla="*/ 177 w 177"/>
                <a:gd name="T55" fmla="*/ 89 h 177"/>
                <a:gd name="T56" fmla="*/ 151 w 177"/>
                <a:gd name="T57"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177">
                  <a:moveTo>
                    <a:pt x="151" y="62"/>
                  </a:moveTo>
                  <a:cubicBezTo>
                    <a:pt x="140" y="62"/>
                    <a:pt x="130" y="69"/>
                    <a:pt x="126" y="78"/>
                  </a:cubicBezTo>
                  <a:cubicBezTo>
                    <a:pt x="99" y="78"/>
                    <a:pt x="99" y="78"/>
                    <a:pt x="99" y="78"/>
                  </a:cubicBezTo>
                  <a:cubicBezTo>
                    <a:pt x="99" y="51"/>
                    <a:pt x="99" y="51"/>
                    <a:pt x="99" y="51"/>
                  </a:cubicBezTo>
                  <a:cubicBezTo>
                    <a:pt x="108" y="47"/>
                    <a:pt x="115" y="37"/>
                    <a:pt x="115" y="26"/>
                  </a:cubicBezTo>
                  <a:cubicBezTo>
                    <a:pt x="115" y="26"/>
                    <a:pt x="115" y="26"/>
                    <a:pt x="115" y="26"/>
                  </a:cubicBezTo>
                  <a:cubicBezTo>
                    <a:pt x="115" y="12"/>
                    <a:pt x="103" y="0"/>
                    <a:pt x="88" y="0"/>
                  </a:cubicBezTo>
                  <a:cubicBezTo>
                    <a:pt x="74" y="0"/>
                    <a:pt x="62" y="12"/>
                    <a:pt x="62" y="26"/>
                  </a:cubicBezTo>
                  <a:cubicBezTo>
                    <a:pt x="62" y="26"/>
                    <a:pt x="62" y="26"/>
                    <a:pt x="62" y="26"/>
                  </a:cubicBezTo>
                  <a:cubicBezTo>
                    <a:pt x="62" y="37"/>
                    <a:pt x="69" y="47"/>
                    <a:pt x="78" y="51"/>
                  </a:cubicBezTo>
                  <a:cubicBezTo>
                    <a:pt x="78" y="78"/>
                    <a:pt x="78" y="78"/>
                    <a:pt x="78" y="78"/>
                  </a:cubicBezTo>
                  <a:cubicBezTo>
                    <a:pt x="50" y="78"/>
                    <a:pt x="50" y="78"/>
                    <a:pt x="50" y="78"/>
                  </a:cubicBezTo>
                  <a:cubicBezTo>
                    <a:pt x="46" y="69"/>
                    <a:pt x="37" y="62"/>
                    <a:pt x="26" y="62"/>
                  </a:cubicBezTo>
                  <a:cubicBezTo>
                    <a:pt x="11" y="62"/>
                    <a:pt x="0" y="74"/>
                    <a:pt x="0" y="89"/>
                  </a:cubicBezTo>
                  <a:cubicBezTo>
                    <a:pt x="0" y="103"/>
                    <a:pt x="11" y="115"/>
                    <a:pt x="26" y="115"/>
                  </a:cubicBezTo>
                  <a:cubicBezTo>
                    <a:pt x="37" y="115"/>
                    <a:pt x="46" y="108"/>
                    <a:pt x="50" y="99"/>
                  </a:cubicBezTo>
                  <a:cubicBezTo>
                    <a:pt x="78" y="99"/>
                    <a:pt x="78" y="99"/>
                    <a:pt x="78" y="99"/>
                  </a:cubicBezTo>
                  <a:cubicBezTo>
                    <a:pt x="78" y="126"/>
                    <a:pt x="78" y="126"/>
                    <a:pt x="78" y="126"/>
                  </a:cubicBezTo>
                  <a:cubicBezTo>
                    <a:pt x="69" y="130"/>
                    <a:pt x="62" y="140"/>
                    <a:pt x="62" y="151"/>
                  </a:cubicBezTo>
                  <a:cubicBezTo>
                    <a:pt x="62" y="151"/>
                    <a:pt x="62" y="151"/>
                    <a:pt x="62" y="151"/>
                  </a:cubicBezTo>
                  <a:cubicBezTo>
                    <a:pt x="62" y="166"/>
                    <a:pt x="74" y="177"/>
                    <a:pt x="88" y="177"/>
                  </a:cubicBezTo>
                  <a:cubicBezTo>
                    <a:pt x="103" y="177"/>
                    <a:pt x="115" y="166"/>
                    <a:pt x="115" y="151"/>
                  </a:cubicBezTo>
                  <a:cubicBezTo>
                    <a:pt x="115" y="151"/>
                    <a:pt x="115" y="151"/>
                    <a:pt x="115" y="151"/>
                  </a:cubicBezTo>
                  <a:cubicBezTo>
                    <a:pt x="115" y="140"/>
                    <a:pt x="108" y="130"/>
                    <a:pt x="99" y="126"/>
                  </a:cubicBezTo>
                  <a:cubicBezTo>
                    <a:pt x="99" y="99"/>
                    <a:pt x="99" y="99"/>
                    <a:pt x="99" y="99"/>
                  </a:cubicBezTo>
                  <a:cubicBezTo>
                    <a:pt x="126" y="99"/>
                    <a:pt x="126" y="99"/>
                    <a:pt x="126" y="99"/>
                  </a:cubicBezTo>
                  <a:cubicBezTo>
                    <a:pt x="130" y="108"/>
                    <a:pt x="140" y="115"/>
                    <a:pt x="151" y="115"/>
                  </a:cubicBezTo>
                  <a:cubicBezTo>
                    <a:pt x="165" y="115"/>
                    <a:pt x="177" y="103"/>
                    <a:pt x="177" y="89"/>
                  </a:cubicBezTo>
                  <a:cubicBezTo>
                    <a:pt x="177" y="74"/>
                    <a:pt x="165"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1" name="Freeform 414"/>
            <p:cNvSpPr>
              <a:spLocks/>
            </p:cNvSpPr>
            <p:nvPr/>
          </p:nvSpPr>
          <p:spPr bwMode="auto">
            <a:xfrm>
              <a:off x="9263063" y="5045075"/>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115 w 178"/>
                <a:gd name="T11" fmla="*/ 26 h 177"/>
                <a:gd name="T12" fmla="*/ 89 w 178"/>
                <a:gd name="T13" fmla="*/ 0 h 177"/>
                <a:gd name="T14" fmla="*/ 63 w 178"/>
                <a:gd name="T15" fmla="*/ 26 h 177"/>
                <a:gd name="T16" fmla="*/ 63 w 178"/>
                <a:gd name="T17" fmla="*/ 26 h 177"/>
                <a:gd name="T18" fmla="*/ 79 w 178"/>
                <a:gd name="T19" fmla="*/ 51 h 177"/>
                <a:gd name="T20" fmla="*/ 79 w 178"/>
                <a:gd name="T21" fmla="*/ 78 h 177"/>
                <a:gd name="T22" fmla="*/ 51 w 178"/>
                <a:gd name="T23" fmla="*/ 78 h 177"/>
                <a:gd name="T24" fmla="*/ 27 w 178"/>
                <a:gd name="T25" fmla="*/ 62 h 177"/>
                <a:gd name="T26" fmla="*/ 0 w 178"/>
                <a:gd name="T27" fmla="*/ 89 h 177"/>
                <a:gd name="T28" fmla="*/ 27 w 178"/>
                <a:gd name="T29" fmla="*/ 115 h 177"/>
                <a:gd name="T30" fmla="*/ 51 w 178"/>
                <a:gd name="T31" fmla="*/ 99 h 177"/>
                <a:gd name="T32" fmla="*/ 79 w 178"/>
                <a:gd name="T33" fmla="*/ 99 h 177"/>
                <a:gd name="T34" fmla="*/ 79 w 178"/>
                <a:gd name="T35" fmla="*/ 126 h 177"/>
                <a:gd name="T36" fmla="*/ 63 w 178"/>
                <a:gd name="T37" fmla="*/ 151 h 177"/>
                <a:gd name="T38" fmla="*/ 63 w 178"/>
                <a:gd name="T39" fmla="*/ 151 h 177"/>
                <a:gd name="T40" fmla="*/ 89 w 178"/>
                <a:gd name="T41" fmla="*/ 177 h 177"/>
                <a:gd name="T42" fmla="*/ 115 w 178"/>
                <a:gd name="T43" fmla="*/ 151 h 177"/>
                <a:gd name="T44" fmla="*/ 115 w 178"/>
                <a:gd name="T45" fmla="*/ 151 h 177"/>
                <a:gd name="T46" fmla="*/ 99 w 178"/>
                <a:gd name="T47" fmla="*/ 126 h 177"/>
                <a:gd name="T48" fmla="*/ 99 w 178"/>
                <a:gd name="T49" fmla="*/ 99 h 177"/>
                <a:gd name="T50" fmla="*/ 127 w 178"/>
                <a:gd name="T51" fmla="*/ 99 h 177"/>
                <a:gd name="T52" fmla="*/ 151 w 178"/>
                <a:gd name="T53" fmla="*/ 115 h 177"/>
                <a:gd name="T54" fmla="*/ 178 w 178"/>
                <a:gd name="T55" fmla="*/ 89 h 177"/>
                <a:gd name="T56" fmla="*/ 151 w 178"/>
                <a:gd name="T57"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26"/>
                    <a:pt x="115" y="26"/>
                    <a:pt x="115" y="26"/>
                  </a:cubicBezTo>
                  <a:cubicBezTo>
                    <a:pt x="115" y="12"/>
                    <a:pt x="104" y="0"/>
                    <a:pt x="89" y="0"/>
                  </a:cubicBezTo>
                  <a:cubicBezTo>
                    <a:pt x="74" y="0"/>
                    <a:pt x="63" y="12"/>
                    <a:pt x="63" y="26"/>
                  </a:cubicBezTo>
                  <a:cubicBezTo>
                    <a:pt x="63" y="26"/>
                    <a:pt x="63" y="26"/>
                    <a:pt x="63" y="26"/>
                  </a:cubicBez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6"/>
                    <a:pt x="79" y="126"/>
                    <a:pt x="79" y="126"/>
                  </a:cubicBezTo>
                  <a:cubicBezTo>
                    <a:pt x="69" y="130"/>
                    <a:pt x="63" y="140"/>
                    <a:pt x="63" y="151"/>
                  </a:cubicBezTo>
                  <a:cubicBezTo>
                    <a:pt x="63" y="151"/>
                    <a:pt x="63" y="151"/>
                    <a:pt x="63" y="151"/>
                  </a:cubicBezTo>
                  <a:cubicBezTo>
                    <a:pt x="63" y="166"/>
                    <a:pt x="74" y="177"/>
                    <a:pt x="89" y="177"/>
                  </a:cubicBezTo>
                  <a:cubicBezTo>
                    <a:pt x="104" y="177"/>
                    <a:pt x="115" y="166"/>
                    <a:pt x="115" y="151"/>
                  </a:cubicBezTo>
                  <a:cubicBezTo>
                    <a:pt x="115" y="151"/>
                    <a:pt x="115" y="151"/>
                    <a:pt x="115" y="151"/>
                  </a:cubicBezTo>
                  <a:cubicBezTo>
                    <a:pt x="115" y="140"/>
                    <a:pt x="109" y="130"/>
                    <a:pt x="99" y="126"/>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Freeform 415"/>
            <p:cNvSpPr>
              <a:spLocks/>
            </p:cNvSpPr>
            <p:nvPr/>
          </p:nvSpPr>
          <p:spPr bwMode="auto">
            <a:xfrm>
              <a:off x="9544050" y="5045075"/>
              <a:ext cx="142875" cy="142875"/>
            </a:xfrm>
            <a:custGeom>
              <a:avLst/>
              <a:gdLst>
                <a:gd name="T0" fmla="*/ 151 w 177"/>
                <a:gd name="T1" fmla="*/ 62 h 177"/>
                <a:gd name="T2" fmla="*/ 127 w 177"/>
                <a:gd name="T3" fmla="*/ 78 h 177"/>
                <a:gd name="T4" fmla="*/ 99 w 177"/>
                <a:gd name="T5" fmla="*/ 78 h 177"/>
                <a:gd name="T6" fmla="*/ 99 w 177"/>
                <a:gd name="T7" fmla="*/ 51 h 177"/>
                <a:gd name="T8" fmla="*/ 115 w 177"/>
                <a:gd name="T9" fmla="*/ 26 h 177"/>
                <a:gd name="T10" fmla="*/ 115 w 177"/>
                <a:gd name="T11" fmla="*/ 26 h 177"/>
                <a:gd name="T12" fmla="*/ 89 w 177"/>
                <a:gd name="T13" fmla="*/ 0 h 177"/>
                <a:gd name="T14" fmla="*/ 62 w 177"/>
                <a:gd name="T15" fmla="*/ 26 h 177"/>
                <a:gd name="T16" fmla="*/ 62 w 177"/>
                <a:gd name="T17" fmla="*/ 26 h 177"/>
                <a:gd name="T18" fmla="*/ 78 w 177"/>
                <a:gd name="T19" fmla="*/ 51 h 177"/>
                <a:gd name="T20" fmla="*/ 78 w 177"/>
                <a:gd name="T21" fmla="*/ 78 h 177"/>
                <a:gd name="T22" fmla="*/ 51 w 177"/>
                <a:gd name="T23" fmla="*/ 78 h 177"/>
                <a:gd name="T24" fmla="*/ 26 w 177"/>
                <a:gd name="T25" fmla="*/ 62 h 177"/>
                <a:gd name="T26" fmla="*/ 0 w 177"/>
                <a:gd name="T27" fmla="*/ 89 h 177"/>
                <a:gd name="T28" fmla="*/ 26 w 177"/>
                <a:gd name="T29" fmla="*/ 115 h 177"/>
                <a:gd name="T30" fmla="*/ 51 w 177"/>
                <a:gd name="T31" fmla="*/ 99 h 177"/>
                <a:gd name="T32" fmla="*/ 78 w 177"/>
                <a:gd name="T33" fmla="*/ 99 h 177"/>
                <a:gd name="T34" fmla="*/ 78 w 177"/>
                <a:gd name="T35" fmla="*/ 126 h 177"/>
                <a:gd name="T36" fmla="*/ 62 w 177"/>
                <a:gd name="T37" fmla="*/ 151 h 177"/>
                <a:gd name="T38" fmla="*/ 62 w 177"/>
                <a:gd name="T39" fmla="*/ 151 h 177"/>
                <a:gd name="T40" fmla="*/ 89 w 177"/>
                <a:gd name="T41" fmla="*/ 177 h 177"/>
                <a:gd name="T42" fmla="*/ 115 w 177"/>
                <a:gd name="T43" fmla="*/ 151 h 177"/>
                <a:gd name="T44" fmla="*/ 115 w 177"/>
                <a:gd name="T45" fmla="*/ 151 h 177"/>
                <a:gd name="T46" fmla="*/ 99 w 177"/>
                <a:gd name="T47" fmla="*/ 126 h 177"/>
                <a:gd name="T48" fmla="*/ 99 w 177"/>
                <a:gd name="T49" fmla="*/ 99 h 177"/>
                <a:gd name="T50" fmla="*/ 127 w 177"/>
                <a:gd name="T51" fmla="*/ 99 h 177"/>
                <a:gd name="T52" fmla="*/ 151 w 177"/>
                <a:gd name="T53" fmla="*/ 115 h 177"/>
                <a:gd name="T54" fmla="*/ 177 w 177"/>
                <a:gd name="T55" fmla="*/ 89 h 177"/>
                <a:gd name="T56" fmla="*/ 151 w 177"/>
                <a:gd name="T57"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177">
                  <a:moveTo>
                    <a:pt x="151" y="62"/>
                  </a:moveTo>
                  <a:cubicBezTo>
                    <a:pt x="140" y="62"/>
                    <a:pt x="131" y="69"/>
                    <a:pt x="127" y="78"/>
                  </a:cubicBezTo>
                  <a:cubicBezTo>
                    <a:pt x="99" y="78"/>
                    <a:pt x="99" y="78"/>
                    <a:pt x="99" y="78"/>
                  </a:cubicBezTo>
                  <a:cubicBezTo>
                    <a:pt x="99" y="51"/>
                    <a:pt x="99" y="51"/>
                    <a:pt x="99" y="51"/>
                  </a:cubicBezTo>
                  <a:cubicBezTo>
                    <a:pt x="108" y="47"/>
                    <a:pt x="115" y="37"/>
                    <a:pt x="115" y="26"/>
                  </a:cubicBezTo>
                  <a:cubicBezTo>
                    <a:pt x="115" y="26"/>
                    <a:pt x="115" y="26"/>
                    <a:pt x="115" y="26"/>
                  </a:cubicBezTo>
                  <a:cubicBezTo>
                    <a:pt x="115" y="12"/>
                    <a:pt x="103" y="0"/>
                    <a:pt x="89" y="0"/>
                  </a:cubicBezTo>
                  <a:cubicBezTo>
                    <a:pt x="74" y="0"/>
                    <a:pt x="62" y="12"/>
                    <a:pt x="62" y="26"/>
                  </a:cubicBezTo>
                  <a:cubicBezTo>
                    <a:pt x="62" y="26"/>
                    <a:pt x="62" y="26"/>
                    <a:pt x="62" y="26"/>
                  </a:cubicBezTo>
                  <a:cubicBezTo>
                    <a:pt x="62" y="37"/>
                    <a:pt x="69" y="47"/>
                    <a:pt x="78" y="51"/>
                  </a:cubicBezTo>
                  <a:cubicBezTo>
                    <a:pt x="78" y="78"/>
                    <a:pt x="78" y="78"/>
                    <a:pt x="78"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8" y="99"/>
                    <a:pt x="78" y="99"/>
                    <a:pt x="78" y="99"/>
                  </a:cubicBezTo>
                  <a:cubicBezTo>
                    <a:pt x="78" y="126"/>
                    <a:pt x="78" y="126"/>
                    <a:pt x="78" y="126"/>
                  </a:cubicBezTo>
                  <a:cubicBezTo>
                    <a:pt x="69" y="130"/>
                    <a:pt x="62" y="140"/>
                    <a:pt x="62" y="151"/>
                  </a:cubicBezTo>
                  <a:cubicBezTo>
                    <a:pt x="62" y="151"/>
                    <a:pt x="62" y="151"/>
                    <a:pt x="62" y="151"/>
                  </a:cubicBezTo>
                  <a:cubicBezTo>
                    <a:pt x="62" y="166"/>
                    <a:pt x="74" y="177"/>
                    <a:pt x="89" y="177"/>
                  </a:cubicBezTo>
                  <a:cubicBezTo>
                    <a:pt x="103" y="177"/>
                    <a:pt x="115" y="166"/>
                    <a:pt x="115" y="151"/>
                  </a:cubicBezTo>
                  <a:cubicBezTo>
                    <a:pt x="115" y="151"/>
                    <a:pt x="115" y="151"/>
                    <a:pt x="115" y="151"/>
                  </a:cubicBezTo>
                  <a:cubicBezTo>
                    <a:pt x="115" y="140"/>
                    <a:pt x="108" y="130"/>
                    <a:pt x="99" y="126"/>
                  </a:cubicBezTo>
                  <a:cubicBezTo>
                    <a:pt x="99" y="99"/>
                    <a:pt x="99" y="99"/>
                    <a:pt x="99" y="99"/>
                  </a:cubicBezTo>
                  <a:cubicBezTo>
                    <a:pt x="127" y="99"/>
                    <a:pt x="127" y="99"/>
                    <a:pt x="127" y="99"/>
                  </a:cubicBezTo>
                  <a:cubicBezTo>
                    <a:pt x="131" y="108"/>
                    <a:pt x="140" y="115"/>
                    <a:pt x="151" y="115"/>
                  </a:cubicBezTo>
                  <a:cubicBezTo>
                    <a:pt x="166" y="115"/>
                    <a:pt x="177" y="103"/>
                    <a:pt x="177" y="89"/>
                  </a:cubicBezTo>
                  <a:cubicBezTo>
                    <a:pt x="177"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3" name="Freeform 416"/>
            <p:cNvSpPr>
              <a:spLocks/>
            </p:cNvSpPr>
            <p:nvPr/>
          </p:nvSpPr>
          <p:spPr bwMode="auto">
            <a:xfrm>
              <a:off x="8489950" y="5326063"/>
              <a:ext cx="73025" cy="142875"/>
            </a:xfrm>
            <a:custGeom>
              <a:avLst/>
              <a:gdLst>
                <a:gd name="T0" fmla="*/ 28 w 90"/>
                <a:gd name="T1" fmla="*/ 151 h 178"/>
                <a:gd name="T2" fmla="*/ 11 w 90"/>
                <a:gd name="T3" fmla="*/ 127 h 178"/>
                <a:gd name="T4" fmla="*/ 11 w 90"/>
                <a:gd name="T5" fmla="*/ 99 h 178"/>
                <a:gd name="T6" fmla="*/ 39 w 90"/>
                <a:gd name="T7" fmla="*/ 99 h 178"/>
                <a:gd name="T8" fmla="*/ 64 w 90"/>
                <a:gd name="T9" fmla="*/ 116 h 178"/>
                <a:gd name="T10" fmla="*/ 90 w 90"/>
                <a:gd name="T11" fmla="*/ 89 h 178"/>
                <a:gd name="T12" fmla="*/ 64 w 90"/>
                <a:gd name="T13" fmla="*/ 63 h 178"/>
                <a:gd name="T14" fmla="*/ 39 w 90"/>
                <a:gd name="T15" fmla="*/ 79 h 178"/>
                <a:gd name="T16" fmla="*/ 11 w 90"/>
                <a:gd name="T17" fmla="*/ 79 h 178"/>
                <a:gd name="T18" fmla="*/ 11 w 90"/>
                <a:gd name="T19" fmla="*/ 51 h 178"/>
                <a:gd name="T20" fmla="*/ 28 w 90"/>
                <a:gd name="T21" fmla="*/ 27 h 178"/>
                <a:gd name="T22" fmla="*/ 28 w 90"/>
                <a:gd name="T23" fmla="*/ 27 h 178"/>
                <a:gd name="T24" fmla="*/ 1 w 90"/>
                <a:gd name="T25" fmla="*/ 0 h 178"/>
                <a:gd name="T26" fmla="*/ 0 w 90"/>
                <a:gd name="T27" fmla="*/ 0 h 178"/>
                <a:gd name="T28" fmla="*/ 0 w 90"/>
                <a:gd name="T29" fmla="*/ 178 h 178"/>
                <a:gd name="T30" fmla="*/ 1 w 90"/>
                <a:gd name="T31" fmla="*/ 178 h 178"/>
                <a:gd name="T32" fmla="*/ 28 w 90"/>
                <a:gd name="T33" fmla="*/ 151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78">
                  <a:moveTo>
                    <a:pt x="28" y="151"/>
                  </a:moveTo>
                  <a:cubicBezTo>
                    <a:pt x="28" y="140"/>
                    <a:pt x="21" y="131"/>
                    <a:pt x="11" y="127"/>
                  </a:cubicBezTo>
                  <a:cubicBezTo>
                    <a:pt x="11" y="99"/>
                    <a:pt x="11" y="99"/>
                    <a:pt x="11" y="99"/>
                  </a:cubicBezTo>
                  <a:cubicBezTo>
                    <a:pt x="39" y="99"/>
                    <a:pt x="39" y="99"/>
                    <a:pt x="39" y="99"/>
                  </a:cubicBezTo>
                  <a:cubicBezTo>
                    <a:pt x="43" y="109"/>
                    <a:pt x="53" y="116"/>
                    <a:pt x="64" y="116"/>
                  </a:cubicBezTo>
                  <a:cubicBezTo>
                    <a:pt x="78" y="116"/>
                    <a:pt x="90" y="104"/>
                    <a:pt x="90" y="89"/>
                  </a:cubicBezTo>
                  <a:cubicBezTo>
                    <a:pt x="90" y="74"/>
                    <a:pt x="78" y="63"/>
                    <a:pt x="64" y="63"/>
                  </a:cubicBezTo>
                  <a:cubicBezTo>
                    <a:pt x="53" y="63"/>
                    <a:pt x="43" y="69"/>
                    <a:pt x="39" y="79"/>
                  </a:cubicBezTo>
                  <a:cubicBezTo>
                    <a:pt x="11" y="79"/>
                    <a:pt x="11" y="79"/>
                    <a:pt x="11" y="79"/>
                  </a:cubicBezTo>
                  <a:cubicBezTo>
                    <a:pt x="11" y="51"/>
                    <a:pt x="11" y="51"/>
                    <a:pt x="11" y="51"/>
                  </a:cubicBezTo>
                  <a:cubicBezTo>
                    <a:pt x="21" y="47"/>
                    <a:pt x="28" y="38"/>
                    <a:pt x="28" y="27"/>
                  </a:cubicBezTo>
                  <a:cubicBezTo>
                    <a:pt x="28" y="27"/>
                    <a:pt x="28" y="27"/>
                    <a:pt x="28" y="27"/>
                  </a:cubicBezTo>
                  <a:cubicBezTo>
                    <a:pt x="28" y="12"/>
                    <a:pt x="16" y="0"/>
                    <a:pt x="1" y="0"/>
                  </a:cubicBezTo>
                  <a:cubicBezTo>
                    <a:pt x="1" y="0"/>
                    <a:pt x="0" y="0"/>
                    <a:pt x="0" y="0"/>
                  </a:cubicBezTo>
                  <a:cubicBezTo>
                    <a:pt x="0" y="178"/>
                    <a:pt x="0" y="178"/>
                    <a:pt x="0" y="178"/>
                  </a:cubicBezTo>
                  <a:cubicBezTo>
                    <a:pt x="0" y="178"/>
                    <a:pt x="1" y="178"/>
                    <a:pt x="1" y="178"/>
                  </a:cubicBezTo>
                  <a:cubicBezTo>
                    <a:pt x="16" y="178"/>
                    <a:pt x="28" y="166"/>
                    <a:pt x="28"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4" name="Freeform 417"/>
            <p:cNvSpPr>
              <a:spLocks/>
            </p:cNvSpPr>
            <p:nvPr/>
          </p:nvSpPr>
          <p:spPr bwMode="auto">
            <a:xfrm>
              <a:off x="8701088" y="5326063"/>
              <a:ext cx="142875" cy="142875"/>
            </a:xfrm>
            <a:custGeom>
              <a:avLst/>
              <a:gdLst>
                <a:gd name="T0" fmla="*/ 151 w 178"/>
                <a:gd name="T1" fmla="*/ 63 h 178"/>
                <a:gd name="T2" fmla="*/ 127 w 178"/>
                <a:gd name="T3" fmla="*/ 79 h 178"/>
                <a:gd name="T4" fmla="*/ 99 w 178"/>
                <a:gd name="T5" fmla="*/ 79 h 178"/>
                <a:gd name="T6" fmla="*/ 99 w 178"/>
                <a:gd name="T7" fmla="*/ 51 h 178"/>
                <a:gd name="T8" fmla="*/ 115 w 178"/>
                <a:gd name="T9" fmla="*/ 27 h 178"/>
                <a:gd name="T10" fmla="*/ 115 w 178"/>
                <a:gd name="T11" fmla="*/ 27 h 178"/>
                <a:gd name="T12" fmla="*/ 89 w 178"/>
                <a:gd name="T13" fmla="*/ 0 h 178"/>
                <a:gd name="T14" fmla="*/ 62 w 178"/>
                <a:gd name="T15" fmla="*/ 27 h 178"/>
                <a:gd name="T16" fmla="*/ 62 w 178"/>
                <a:gd name="T17" fmla="*/ 27 h 178"/>
                <a:gd name="T18" fmla="*/ 79 w 178"/>
                <a:gd name="T19" fmla="*/ 51 h 178"/>
                <a:gd name="T20" fmla="*/ 79 w 178"/>
                <a:gd name="T21" fmla="*/ 79 h 178"/>
                <a:gd name="T22" fmla="*/ 51 w 178"/>
                <a:gd name="T23" fmla="*/ 79 h 178"/>
                <a:gd name="T24" fmla="*/ 26 w 178"/>
                <a:gd name="T25" fmla="*/ 63 h 178"/>
                <a:gd name="T26" fmla="*/ 0 w 178"/>
                <a:gd name="T27" fmla="*/ 89 h 178"/>
                <a:gd name="T28" fmla="*/ 26 w 178"/>
                <a:gd name="T29" fmla="*/ 116 h 178"/>
                <a:gd name="T30" fmla="*/ 51 w 178"/>
                <a:gd name="T31" fmla="*/ 99 h 178"/>
                <a:gd name="T32" fmla="*/ 79 w 178"/>
                <a:gd name="T33" fmla="*/ 99 h 178"/>
                <a:gd name="T34" fmla="*/ 79 w 178"/>
                <a:gd name="T35" fmla="*/ 127 h 178"/>
                <a:gd name="T36" fmla="*/ 62 w 178"/>
                <a:gd name="T37" fmla="*/ 151 h 178"/>
                <a:gd name="T38" fmla="*/ 89 w 178"/>
                <a:gd name="T39" fmla="*/ 178 h 178"/>
                <a:gd name="T40" fmla="*/ 115 w 178"/>
                <a:gd name="T41" fmla="*/ 151 h 178"/>
                <a:gd name="T42" fmla="*/ 99 w 178"/>
                <a:gd name="T43" fmla="*/ 127 h 178"/>
                <a:gd name="T44" fmla="*/ 99 w 178"/>
                <a:gd name="T45" fmla="*/ 99 h 178"/>
                <a:gd name="T46" fmla="*/ 127 w 178"/>
                <a:gd name="T47" fmla="*/ 99 h 178"/>
                <a:gd name="T48" fmla="*/ 151 w 178"/>
                <a:gd name="T49" fmla="*/ 116 h 178"/>
                <a:gd name="T50" fmla="*/ 178 w 178"/>
                <a:gd name="T51" fmla="*/ 89 h 178"/>
                <a:gd name="T52" fmla="*/ 151 w 178"/>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8">
                  <a:moveTo>
                    <a:pt x="151" y="63"/>
                  </a:moveTo>
                  <a:cubicBezTo>
                    <a:pt x="140" y="63"/>
                    <a:pt x="131" y="69"/>
                    <a:pt x="127" y="79"/>
                  </a:cubicBezTo>
                  <a:cubicBezTo>
                    <a:pt x="99" y="79"/>
                    <a:pt x="99" y="79"/>
                    <a:pt x="99" y="79"/>
                  </a:cubicBezTo>
                  <a:cubicBezTo>
                    <a:pt x="99" y="51"/>
                    <a:pt x="99" y="51"/>
                    <a:pt x="99" y="51"/>
                  </a:cubicBezTo>
                  <a:cubicBezTo>
                    <a:pt x="109" y="47"/>
                    <a:pt x="115" y="38"/>
                    <a:pt x="115" y="27"/>
                  </a:cubicBezTo>
                  <a:cubicBezTo>
                    <a:pt x="115" y="27"/>
                    <a:pt x="115" y="27"/>
                    <a:pt x="115" y="27"/>
                  </a:cubicBezTo>
                  <a:cubicBezTo>
                    <a:pt x="115" y="12"/>
                    <a:pt x="103" y="0"/>
                    <a:pt x="89" y="0"/>
                  </a:cubicBezTo>
                  <a:cubicBezTo>
                    <a:pt x="74" y="0"/>
                    <a:pt x="62" y="12"/>
                    <a:pt x="62" y="27"/>
                  </a:cubicBezTo>
                  <a:cubicBezTo>
                    <a:pt x="62" y="27"/>
                    <a:pt x="62" y="27"/>
                    <a:pt x="62" y="27"/>
                  </a:cubicBezTo>
                  <a:cubicBezTo>
                    <a:pt x="62" y="38"/>
                    <a:pt x="69" y="47"/>
                    <a:pt x="79" y="51"/>
                  </a:cubicBezTo>
                  <a:cubicBezTo>
                    <a:pt x="79" y="79"/>
                    <a:pt x="79" y="79"/>
                    <a:pt x="79" y="79"/>
                  </a:cubicBezTo>
                  <a:cubicBezTo>
                    <a:pt x="51" y="79"/>
                    <a:pt x="51" y="79"/>
                    <a:pt x="51" y="79"/>
                  </a:cubicBezTo>
                  <a:cubicBezTo>
                    <a:pt x="47" y="69"/>
                    <a:pt x="37" y="63"/>
                    <a:pt x="26" y="63"/>
                  </a:cubicBezTo>
                  <a:cubicBezTo>
                    <a:pt x="12" y="63"/>
                    <a:pt x="0" y="74"/>
                    <a:pt x="0" y="89"/>
                  </a:cubicBezTo>
                  <a:cubicBezTo>
                    <a:pt x="0" y="104"/>
                    <a:pt x="12" y="116"/>
                    <a:pt x="26" y="116"/>
                  </a:cubicBezTo>
                  <a:cubicBezTo>
                    <a:pt x="37" y="116"/>
                    <a:pt x="47" y="109"/>
                    <a:pt x="51" y="99"/>
                  </a:cubicBezTo>
                  <a:cubicBezTo>
                    <a:pt x="79" y="99"/>
                    <a:pt x="79" y="99"/>
                    <a:pt x="79" y="99"/>
                  </a:cubicBezTo>
                  <a:cubicBezTo>
                    <a:pt x="79" y="127"/>
                    <a:pt x="79" y="127"/>
                    <a:pt x="79" y="127"/>
                  </a:cubicBezTo>
                  <a:cubicBezTo>
                    <a:pt x="69" y="131"/>
                    <a:pt x="62" y="140"/>
                    <a:pt x="62" y="151"/>
                  </a:cubicBezTo>
                  <a:cubicBezTo>
                    <a:pt x="62" y="166"/>
                    <a:pt x="74" y="178"/>
                    <a:pt x="89" y="178"/>
                  </a:cubicBezTo>
                  <a:cubicBezTo>
                    <a:pt x="103" y="178"/>
                    <a:pt x="115" y="166"/>
                    <a:pt x="115" y="151"/>
                  </a:cubicBezTo>
                  <a:cubicBezTo>
                    <a:pt x="115" y="140"/>
                    <a:pt x="109" y="131"/>
                    <a:pt x="99" y="127"/>
                  </a:cubicBezTo>
                  <a:cubicBezTo>
                    <a:pt x="99" y="99"/>
                    <a:pt x="99" y="99"/>
                    <a:pt x="99" y="99"/>
                  </a:cubicBezTo>
                  <a:cubicBezTo>
                    <a:pt x="127" y="99"/>
                    <a:pt x="127" y="99"/>
                    <a:pt x="127" y="99"/>
                  </a:cubicBezTo>
                  <a:cubicBezTo>
                    <a:pt x="131" y="109"/>
                    <a:pt x="140" y="116"/>
                    <a:pt x="151" y="116"/>
                  </a:cubicBezTo>
                  <a:cubicBezTo>
                    <a:pt x="166" y="116"/>
                    <a:pt x="178" y="104"/>
                    <a:pt x="178" y="89"/>
                  </a:cubicBezTo>
                  <a:cubicBezTo>
                    <a:pt x="178"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5" name="Freeform 418"/>
            <p:cNvSpPr>
              <a:spLocks/>
            </p:cNvSpPr>
            <p:nvPr/>
          </p:nvSpPr>
          <p:spPr bwMode="auto">
            <a:xfrm>
              <a:off x="8982075" y="5326063"/>
              <a:ext cx="142875" cy="142875"/>
            </a:xfrm>
            <a:custGeom>
              <a:avLst/>
              <a:gdLst>
                <a:gd name="T0" fmla="*/ 151 w 177"/>
                <a:gd name="T1" fmla="*/ 63 h 178"/>
                <a:gd name="T2" fmla="*/ 126 w 177"/>
                <a:gd name="T3" fmla="*/ 79 h 178"/>
                <a:gd name="T4" fmla="*/ 99 w 177"/>
                <a:gd name="T5" fmla="*/ 79 h 178"/>
                <a:gd name="T6" fmla="*/ 99 w 177"/>
                <a:gd name="T7" fmla="*/ 51 h 178"/>
                <a:gd name="T8" fmla="*/ 115 w 177"/>
                <a:gd name="T9" fmla="*/ 27 h 178"/>
                <a:gd name="T10" fmla="*/ 115 w 177"/>
                <a:gd name="T11" fmla="*/ 27 h 178"/>
                <a:gd name="T12" fmla="*/ 88 w 177"/>
                <a:gd name="T13" fmla="*/ 0 h 178"/>
                <a:gd name="T14" fmla="*/ 62 w 177"/>
                <a:gd name="T15" fmla="*/ 27 h 178"/>
                <a:gd name="T16" fmla="*/ 62 w 177"/>
                <a:gd name="T17" fmla="*/ 27 h 178"/>
                <a:gd name="T18" fmla="*/ 78 w 177"/>
                <a:gd name="T19" fmla="*/ 51 h 178"/>
                <a:gd name="T20" fmla="*/ 78 w 177"/>
                <a:gd name="T21" fmla="*/ 79 h 178"/>
                <a:gd name="T22" fmla="*/ 50 w 177"/>
                <a:gd name="T23" fmla="*/ 79 h 178"/>
                <a:gd name="T24" fmla="*/ 26 w 177"/>
                <a:gd name="T25" fmla="*/ 63 h 178"/>
                <a:gd name="T26" fmla="*/ 0 w 177"/>
                <a:gd name="T27" fmla="*/ 89 h 178"/>
                <a:gd name="T28" fmla="*/ 26 w 177"/>
                <a:gd name="T29" fmla="*/ 116 h 178"/>
                <a:gd name="T30" fmla="*/ 50 w 177"/>
                <a:gd name="T31" fmla="*/ 99 h 178"/>
                <a:gd name="T32" fmla="*/ 78 w 177"/>
                <a:gd name="T33" fmla="*/ 99 h 178"/>
                <a:gd name="T34" fmla="*/ 78 w 177"/>
                <a:gd name="T35" fmla="*/ 127 h 178"/>
                <a:gd name="T36" fmla="*/ 62 w 177"/>
                <a:gd name="T37" fmla="*/ 151 h 178"/>
                <a:gd name="T38" fmla="*/ 88 w 177"/>
                <a:gd name="T39" fmla="*/ 178 h 178"/>
                <a:gd name="T40" fmla="*/ 115 w 177"/>
                <a:gd name="T41" fmla="*/ 151 h 178"/>
                <a:gd name="T42" fmla="*/ 99 w 177"/>
                <a:gd name="T43" fmla="*/ 127 h 178"/>
                <a:gd name="T44" fmla="*/ 99 w 177"/>
                <a:gd name="T45" fmla="*/ 99 h 178"/>
                <a:gd name="T46" fmla="*/ 126 w 177"/>
                <a:gd name="T47" fmla="*/ 99 h 178"/>
                <a:gd name="T48" fmla="*/ 151 w 177"/>
                <a:gd name="T49" fmla="*/ 116 h 178"/>
                <a:gd name="T50" fmla="*/ 177 w 177"/>
                <a:gd name="T51" fmla="*/ 89 h 178"/>
                <a:gd name="T52" fmla="*/ 151 w 177"/>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8">
                  <a:moveTo>
                    <a:pt x="151" y="63"/>
                  </a:moveTo>
                  <a:cubicBezTo>
                    <a:pt x="140" y="63"/>
                    <a:pt x="130" y="69"/>
                    <a:pt x="126" y="79"/>
                  </a:cubicBezTo>
                  <a:cubicBezTo>
                    <a:pt x="99" y="79"/>
                    <a:pt x="99" y="79"/>
                    <a:pt x="99" y="79"/>
                  </a:cubicBezTo>
                  <a:cubicBezTo>
                    <a:pt x="99" y="51"/>
                    <a:pt x="99" y="51"/>
                    <a:pt x="99" y="51"/>
                  </a:cubicBezTo>
                  <a:cubicBezTo>
                    <a:pt x="108" y="47"/>
                    <a:pt x="115" y="38"/>
                    <a:pt x="115" y="27"/>
                  </a:cubicBezTo>
                  <a:cubicBezTo>
                    <a:pt x="115" y="27"/>
                    <a:pt x="115" y="27"/>
                    <a:pt x="115" y="27"/>
                  </a:cubicBezTo>
                  <a:cubicBezTo>
                    <a:pt x="115" y="12"/>
                    <a:pt x="103" y="0"/>
                    <a:pt x="88" y="0"/>
                  </a:cubicBezTo>
                  <a:cubicBezTo>
                    <a:pt x="74" y="0"/>
                    <a:pt x="62" y="12"/>
                    <a:pt x="62" y="27"/>
                  </a:cubicBezTo>
                  <a:cubicBezTo>
                    <a:pt x="62" y="27"/>
                    <a:pt x="62" y="27"/>
                    <a:pt x="62" y="27"/>
                  </a:cubicBezTo>
                  <a:cubicBezTo>
                    <a:pt x="62" y="38"/>
                    <a:pt x="69" y="47"/>
                    <a:pt x="78" y="51"/>
                  </a:cubicBezTo>
                  <a:cubicBezTo>
                    <a:pt x="78" y="79"/>
                    <a:pt x="78" y="79"/>
                    <a:pt x="78" y="79"/>
                  </a:cubicBezTo>
                  <a:cubicBezTo>
                    <a:pt x="50" y="79"/>
                    <a:pt x="50" y="79"/>
                    <a:pt x="50" y="79"/>
                  </a:cubicBezTo>
                  <a:cubicBezTo>
                    <a:pt x="46" y="69"/>
                    <a:pt x="37" y="63"/>
                    <a:pt x="26" y="63"/>
                  </a:cubicBezTo>
                  <a:cubicBezTo>
                    <a:pt x="11" y="63"/>
                    <a:pt x="0" y="74"/>
                    <a:pt x="0" y="89"/>
                  </a:cubicBezTo>
                  <a:cubicBezTo>
                    <a:pt x="0" y="104"/>
                    <a:pt x="11" y="116"/>
                    <a:pt x="26" y="116"/>
                  </a:cubicBezTo>
                  <a:cubicBezTo>
                    <a:pt x="37" y="116"/>
                    <a:pt x="46" y="109"/>
                    <a:pt x="50" y="99"/>
                  </a:cubicBezTo>
                  <a:cubicBezTo>
                    <a:pt x="78" y="99"/>
                    <a:pt x="78" y="99"/>
                    <a:pt x="78" y="99"/>
                  </a:cubicBezTo>
                  <a:cubicBezTo>
                    <a:pt x="78" y="127"/>
                    <a:pt x="78" y="127"/>
                    <a:pt x="78" y="127"/>
                  </a:cubicBezTo>
                  <a:cubicBezTo>
                    <a:pt x="69" y="131"/>
                    <a:pt x="62" y="140"/>
                    <a:pt x="62" y="151"/>
                  </a:cubicBezTo>
                  <a:cubicBezTo>
                    <a:pt x="62" y="166"/>
                    <a:pt x="74" y="178"/>
                    <a:pt x="88" y="178"/>
                  </a:cubicBezTo>
                  <a:cubicBezTo>
                    <a:pt x="103" y="178"/>
                    <a:pt x="115" y="166"/>
                    <a:pt x="115" y="151"/>
                  </a:cubicBezTo>
                  <a:cubicBezTo>
                    <a:pt x="115" y="140"/>
                    <a:pt x="108" y="131"/>
                    <a:pt x="99" y="127"/>
                  </a:cubicBezTo>
                  <a:cubicBezTo>
                    <a:pt x="99" y="99"/>
                    <a:pt x="99" y="99"/>
                    <a:pt x="99" y="99"/>
                  </a:cubicBezTo>
                  <a:cubicBezTo>
                    <a:pt x="126" y="99"/>
                    <a:pt x="126" y="99"/>
                    <a:pt x="126" y="99"/>
                  </a:cubicBezTo>
                  <a:cubicBezTo>
                    <a:pt x="130" y="109"/>
                    <a:pt x="140" y="116"/>
                    <a:pt x="151" y="116"/>
                  </a:cubicBezTo>
                  <a:cubicBezTo>
                    <a:pt x="165" y="116"/>
                    <a:pt x="177" y="104"/>
                    <a:pt x="177" y="89"/>
                  </a:cubicBezTo>
                  <a:cubicBezTo>
                    <a:pt x="177" y="74"/>
                    <a:pt x="165"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6" name="Freeform 419"/>
            <p:cNvSpPr>
              <a:spLocks/>
            </p:cNvSpPr>
            <p:nvPr/>
          </p:nvSpPr>
          <p:spPr bwMode="auto">
            <a:xfrm>
              <a:off x="9263063" y="5326063"/>
              <a:ext cx="142875" cy="142875"/>
            </a:xfrm>
            <a:custGeom>
              <a:avLst/>
              <a:gdLst>
                <a:gd name="T0" fmla="*/ 151 w 178"/>
                <a:gd name="T1" fmla="*/ 63 h 178"/>
                <a:gd name="T2" fmla="*/ 127 w 178"/>
                <a:gd name="T3" fmla="*/ 79 h 178"/>
                <a:gd name="T4" fmla="*/ 99 w 178"/>
                <a:gd name="T5" fmla="*/ 79 h 178"/>
                <a:gd name="T6" fmla="*/ 99 w 178"/>
                <a:gd name="T7" fmla="*/ 51 h 178"/>
                <a:gd name="T8" fmla="*/ 115 w 178"/>
                <a:gd name="T9" fmla="*/ 27 h 178"/>
                <a:gd name="T10" fmla="*/ 115 w 178"/>
                <a:gd name="T11" fmla="*/ 27 h 178"/>
                <a:gd name="T12" fmla="*/ 89 w 178"/>
                <a:gd name="T13" fmla="*/ 0 h 178"/>
                <a:gd name="T14" fmla="*/ 63 w 178"/>
                <a:gd name="T15" fmla="*/ 27 h 178"/>
                <a:gd name="T16" fmla="*/ 63 w 178"/>
                <a:gd name="T17" fmla="*/ 27 h 178"/>
                <a:gd name="T18" fmla="*/ 79 w 178"/>
                <a:gd name="T19" fmla="*/ 51 h 178"/>
                <a:gd name="T20" fmla="*/ 79 w 178"/>
                <a:gd name="T21" fmla="*/ 79 h 178"/>
                <a:gd name="T22" fmla="*/ 51 w 178"/>
                <a:gd name="T23" fmla="*/ 79 h 178"/>
                <a:gd name="T24" fmla="*/ 27 w 178"/>
                <a:gd name="T25" fmla="*/ 63 h 178"/>
                <a:gd name="T26" fmla="*/ 0 w 178"/>
                <a:gd name="T27" fmla="*/ 89 h 178"/>
                <a:gd name="T28" fmla="*/ 27 w 178"/>
                <a:gd name="T29" fmla="*/ 116 h 178"/>
                <a:gd name="T30" fmla="*/ 51 w 178"/>
                <a:gd name="T31" fmla="*/ 99 h 178"/>
                <a:gd name="T32" fmla="*/ 79 w 178"/>
                <a:gd name="T33" fmla="*/ 99 h 178"/>
                <a:gd name="T34" fmla="*/ 79 w 178"/>
                <a:gd name="T35" fmla="*/ 127 h 178"/>
                <a:gd name="T36" fmla="*/ 63 w 178"/>
                <a:gd name="T37" fmla="*/ 151 h 178"/>
                <a:gd name="T38" fmla="*/ 89 w 178"/>
                <a:gd name="T39" fmla="*/ 178 h 178"/>
                <a:gd name="T40" fmla="*/ 115 w 178"/>
                <a:gd name="T41" fmla="*/ 151 h 178"/>
                <a:gd name="T42" fmla="*/ 99 w 178"/>
                <a:gd name="T43" fmla="*/ 127 h 178"/>
                <a:gd name="T44" fmla="*/ 99 w 178"/>
                <a:gd name="T45" fmla="*/ 99 h 178"/>
                <a:gd name="T46" fmla="*/ 127 w 178"/>
                <a:gd name="T47" fmla="*/ 99 h 178"/>
                <a:gd name="T48" fmla="*/ 151 w 178"/>
                <a:gd name="T49" fmla="*/ 116 h 178"/>
                <a:gd name="T50" fmla="*/ 178 w 178"/>
                <a:gd name="T51" fmla="*/ 89 h 178"/>
                <a:gd name="T52" fmla="*/ 151 w 178"/>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8" h="178">
                  <a:moveTo>
                    <a:pt x="151" y="63"/>
                  </a:moveTo>
                  <a:cubicBezTo>
                    <a:pt x="140" y="63"/>
                    <a:pt x="131" y="69"/>
                    <a:pt x="127" y="79"/>
                  </a:cubicBezTo>
                  <a:cubicBezTo>
                    <a:pt x="99" y="79"/>
                    <a:pt x="99" y="79"/>
                    <a:pt x="99" y="79"/>
                  </a:cubicBezTo>
                  <a:cubicBezTo>
                    <a:pt x="99" y="51"/>
                    <a:pt x="99" y="51"/>
                    <a:pt x="99" y="51"/>
                  </a:cubicBezTo>
                  <a:cubicBezTo>
                    <a:pt x="109" y="47"/>
                    <a:pt x="115" y="38"/>
                    <a:pt x="115" y="27"/>
                  </a:cubicBezTo>
                  <a:cubicBezTo>
                    <a:pt x="115" y="27"/>
                    <a:pt x="115" y="27"/>
                    <a:pt x="115" y="27"/>
                  </a:cubicBezTo>
                  <a:cubicBezTo>
                    <a:pt x="115" y="12"/>
                    <a:pt x="104" y="0"/>
                    <a:pt x="89" y="0"/>
                  </a:cubicBezTo>
                  <a:cubicBezTo>
                    <a:pt x="74" y="0"/>
                    <a:pt x="63" y="12"/>
                    <a:pt x="63" y="27"/>
                  </a:cubicBezTo>
                  <a:cubicBezTo>
                    <a:pt x="63" y="27"/>
                    <a:pt x="63" y="27"/>
                    <a:pt x="63" y="27"/>
                  </a:cubicBezTo>
                  <a:cubicBezTo>
                    <a:pt x="63" y="38"/>
                    <a:pt x="69" y="47"/>
                    <a:pt x="79" y="51"/>
                  </a:cubicBezTo>
                  <a:cubicBezTo>
                    <a:pt x="79" y="79"/>
                    <a:pt x="79" y="79"/>
                    <a:pt x="79" y="79"/>
                  </a:cubicBezTo>
                  <a:cubicBezTo>
                    <a:pt x="51" y="79"/>
                    <a:pt x="51" y="79"/>
                    <a:pt x="51" y="79"/>
                  </a:cubicBezTo>
                  <a:cubicBezTo>
                    <a:pt x="47" y="69"/>
                    <a:pt x="38" y="63"/>
                    <a:pt x="27" y="63"/>
                  </a:cubicBezTo>
                  <a:cubicBezTo>
                    <a:pt x="12" y="63"/>
                    <a:pt x="0" y="74"/>
                    <a:pt x="0" y="89"/>
                  </a:cubicBezTo>
                  <a:cubicBezTo>
                    <a:pt x="0" y="104"/>
                    <a:pt x="12" y="116"/>
                    <a:pt x="27" y="116"/>
                  </a:cubicBezTo>
                  <a:cubicBezTo>
                    <a:pt x="38" y="116"/>
                    <a:pt x="47" y="109"/>
                    <a:pt x="51" y="99"/>
                  </a:cubicBezTo>
                  <a:cubicBezTo>
                    <a:pt x="79" y="99"/>
                    <a:pt x="79" y="99"/>
                    <a:pt x="79" y="99"/>
                  </a:cubicBezTo>
                  <a:cubicBezTo>
                    <a:pt x="79" y="127"/>
                    <a:pt x="79" y="127"/>
                    <a:pt x="79" y="127"/>
                  </a:cubicBezTo>
                  <a:cubicBezTo>
                    <a:pt x="69" y="131"/>
                    <a:pt x="63" y="140"/>
                    <a:pt x="63" y="151"/>
                  </a:cubicBezTo>
                  <a:cubicBezTo>
                    <a:pt x="63" y="166"/>
                    <a:pt x="74" y="178"/>
                    <a:pt x="89" y="178"/>
                  </a:cubicBezTo>
                  <a:cubicBezTo>
                    <a:pt x="104" y="178"/>
                    <a:pt x="115" y="166"/>
                    <a:pt x="115" y="151"/>
                  </a:cubicBezTo>
                  <a:cubicBezTo>
                    <a:pt x="115" y="140"/>
                    <a:pt x="109" y="131"/>
                    <a:pt x="99" y="127"/>
                  </a:cubicBezTo>
                  <a:cubicBezTo>
                    <a:pt x="99" y="99"/>
                    <a:pt x="99" y="99"/>
                    <a:pt x="99" y="99"/>
                  </a:cubicBezTo>
                  <a:cubicBezTo>
                    <a:pt x="127" y="99"/>
                    <a:pt x="127" y="99"/>
                    <a:pt x="127" y="99"/>
                  </a:cubicBezTo>
                  <a:cubicBezTo>
                    <a:pt x="131" y="109"/>
                    <a:pt x="140" y="116"/>
                    <a:pt x="151" y="116"/>
                  </a:cubicBezTo>
                  <a:cubicBezTo>
                    <a:pt x="166" y="116"/>
                    <a:pt x="178" y="104"/>
                    <a:pt x="178" y="89"/>
                  </a:cubicBezTo>
                  <a:cubicBezTo>
                    <a:pt x="178"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Freeform 420"/>
            <p:cNvSpPr>
              <a:spLocks/>
            </p:cNvSpPr>
            <p:nvPr/>
          </p:nvSpPr>
          <p:spPr bwMode="auto">
            <a:xfrm>
              <a:off x="9544050" y="5326063"/>
              <a:ext cx="142875" cy="142875"/>
            </a:xfrm>
            <a:custGeom>
              <a:avLst/>
              <a:gdLst>
                <a:gd name="T0" fmla="*/ 151 w 177"/>
                <a:gd name="T1" fmla="*/ 63 h 178"/>
                <a:gd name="T2" fmla="*/ 127 w 177"/>
                <a:gd name="T3" fmla="*/ 79 h 178"/>
                <a:gd name="T4" fmla="*/ 99 w 177"/>
                <a:gd name="T5" fmla="*/ 79 h 178"/>
                <a:gd name="T6" fmla="*/ 99 w 177"/>
                <a:gd name="T7" fmla="*/ 51 h 178"/>
                <a:gd name="T8" fmla="*/ 115 w 177"/>
                <a:gd name="T9" fmla="*/ 27 h 178"/>
                <a:gd name="T10" fmla="*/ 115 w 177"/>
                <a:gd name="T11" fmla="*/ 27 h 178"/>
                <a:gd name="T12" fmla="*/ 89 w 177"/>
                <a:gd name="T13" fmla="*/ 0 h 178"/>
                <a:gd name="T14" fmla="*/ 62 w 177"/>
                <a:gd name="T15" fmla="*/ 27 h 178"/>
                <a:gd name="T16" fmla="*/ 62 w 177"/>
                <a:gd name="T17" fmla="*/ 27 h 178"/>
                <a:gd name="T18" fmla="*/ 78 w 177"/>
                <a:gd name="T19" fmla="*/ 51 h 178"/>
                <a:gd name="T20" fmla="*/ 78 w 177"/>
                <a:gd name="T21" fmla="*/ 79 h 178"/>
                <a:gd name="T22" fmla="*/ 51 w 177"/>
                <a:gd name="T23" fmla="*/ 79 h 178"/>
                <a:gd name="T24" fmla="*/ 26 w 177"/>
                <a:gd name="T25" fmla="*/ 63 h 178"/>
                <a:gd name="T26" fmla="*/ 0 w 177"/>
                <a:gd name="T27" fmla="*/ 89 h 178"/>
                <a:gd name="T28" fmla="*/ 26 w 177"/>
                <a:gd name="T29" fmla="*/ 116 h 178"/>
                <a:gd name="T30" fmla="*/ 51 w 177"/>
                <a:gd name="T31" fmla="*/ 99 h 178"/>
                <a:gd name="T32" fmla="*/ 78 w 177"/>
                <a:gd name="T33" fmla="*/ 99 h 178"/>
                <a:gd name="T34" fmla="*/ 78 w 177"/>
                <a:gd name="T35" fmla="*/ 127 h 178"/>
                <a:gd name="T36" fmla="*/ 62 w 177"/>
                <a:gd name="T37" fmla="*/ 151 h 178"/>
                <a:gd name="T38" fmla="*/ 89 w 177"/>
                <a:gd name="T39" fmla="*/ 178 h 178"/>
                <a:gd name="T40" fmla="*/ 115 w 177"/>
                <a:gd name="T41" fmla="*/ 151 h 178"/>
                <a:gd name="T42" fmla="*/ 99 w 177"/>
                <a:gd name="T43" fmla="*/ 127 h 178"/>
                <a:gd name="T44" fmla="*/ 99 w 177"/>
                <a:gd name="T45" fmla="*/ 99 h 178"/>
                <a:gd name="T46" fmla="*/ 127 w 177"/>
                <a:gd name="T47" fmla="*/ 99 h 178"/>
                <a:gd name="T48" fmla="*/ 151 w 177"/>
                <a:gd name="T49" fmla="*/ 116 h 178"/>
                <a:gd name="T50" fmla="*/ 177 w 177"/>
                <a:gd name="T51" fmla="*/ 89 h 178"/>
                <a:gd name="T52" fmla="*/ 151 w 177"/>
                <a:gd name="T53" fmla="*/ 6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7" h="178">
                  <a:moveTo>
                    <a:pt x="151" y="63"/>
                  </a:moveTo>
                  <a:cubicBezTo>
                    <a:pt x="140" y="63"/>
                    <a:pt x="131" y="69"/>
                    <a:pt x="127" y="79"/>
                  </a:cubicBezTo>
                  <a:cubicBezTo>
                    <a:pt x="99" y="79"/>
                    <a:pt x="99" y="79"/>
                    <a:pt x="99" y="79"/>
                  </a:cubicBezTo>
                  <a:cubicBezTo>
                    <a:pt x="99" y="51"/>
                    <a:pt x="99" y="51"/>
                    <a:pt x="99" y="51"/>
                  </a:cubicBezTo>
                  <a:cubicBezTo>
                    <a:pt x="108" y="47"/>
                    <a:pt x="115" y="38"/>
                    <a:pt x="115" y="27"/>
                  </a:cubicBezTo>
                  <a:cubicBezTo>
                    <a:pt x="115" y="27"/>
                    <a:pt x="115" y="27"/>
                    <a:pt x="115" y="27"/>
                  </a:cubicBezTo>
                  <a:cubicBezTo>
                    <a:pt x="115" y="12"/>
                    <a:pt x="103" y="0"/>
                    <a:pt x="89" y="0"/>
                  </a:cubicBezTo>
                  <a:cubicBezTo>
                    <a:pt x="74" y="0"/>
                    <a:pt x="62" y="12"/>
                    <a:pt x="62" y="27"/>
                  </a:cubicBezTo>
                  <a:cubicBezTo>
                    <a:pt x="62" y="27"/>
                    <a:pt x="62" y="27"/>
                    <a:pt x="62" y="27"/>
                  </a:cubicBezTo>
                  <a:cubicBezTo>
                    <a:pt x="62" y="38"/>
                    <a:pt x="69" y="47"/>
                    <a:pt x="78" y="51"/>
                  </a:cubicBezTo>
                  <a:cubicBezTo>
                    <a:pt x="78" y="79"/>
                    <a:pt x="78" y="79"/>
                    <a:pt x="78" y="79"/>
                  </a:cubicBezTo>
                  <a:cubicBezTo>
                    <a:pt x="51" y="79"/>
                    <a:pt x="51" y="79"/>
                    <a:pt x="51" y="79"/>
                  </a:cubicBezTo>
                  <a:cubicBezTo>
                    <a:pt x="47" y="69"/>
                    <a:pt x="37" y="63"/>
                    <a:pt x="26" y="63"/>
                  </a:cubicBezTo>
                  <a:cubicBezTo>
                    <a:pt x="12" y="63"/>
                    <a:pt x="0" y="74"/>
                    <a:pt x="0" y="89"/>
                  </a:cubicBezTo>
                  <a:cubicBezTo>
                    <a:pt x="0" y="104"/>
                    <a:pt x="12" y="116"/>
                    <a:pt x="26" y="116"/>
                  </a:cubicBezTo>
                  <a:cubicBezTo>
                    <a:pt x="37" y="116"/>
                    <a:pt x="47" y="109"/>
                    <a:pt x="51" y="99"/>
                  </a:cubicBezTo>
                  <a:cubicBezTo>
                    <a:pt x="78" y="99"/>
                    <a:pt x="78" y="99"/>
                    <a:pt x="78" y="99"/>
                  </a:cubicBezTo>
                  <a:cubicBezTo>
                    <a:pt x="78" y="127"/>
                    <a:pt x="78" y="127"/>
                    <a:pt x="78" y="127"/>
                  </a:cubicBezTo>
                  <a:cubicBezTo>
                    <a:pt x="69" y="131"/>
                    <a:pt x="62" y="140"/>
                    <a:pt x="62" y="151"/>
                  </a:cubicBezTo>
                  <a:cubicBezTo>
                    <a:pt x="62" y="166"/>
                    <a:pt x="74" y="178"/>
                    <a:pt x="89" y="178"/>
                  </a:cubicBezTo>
                  <a:cubicBezTo>
                    <a:pt x="103" y="178"/>
                    <a:pt x="115" y="166"/>
                    <a:pt x="115" y="151"/>
                  </a:cubicBezTo>
                  <a:cubicBezTo>
                    <a:pt x="115" y="140"/>
                    <a:pt x="108" y="131"/>
                    <a:pt x="99" y="127"/>
                  </a:cubicBezTo>
                  <a:cubicBezTo>
                    <a:pt x="99" y="99"/>
                    <a:pt x="99" y="99"/>
                    <a:pt x="99" y="99"/>
                  </a:cubicBezTo>
                  <a:cubicBezTo>
                    <a:pt x="127" y="99"/>
                    <a:pt x="127" y="99"/>
                    <a:pt x="127" y="99"/>
                  </a:cubicBezTo>
                  <a:cubicBezTo>
                    <a:pt x="131" y="109"/>
                    <a:pt x="140" y="116"/>
                    <a:pt x="151" y="116"/>
                  </a:cubicBezTo>
                  <a:cubicBezTo>
                    <a:pt x="166" y="116"/>
                    <a:pt x="177" y="104"/>
                    <a:pt x="177" y="89"/>
                  </a:cubicBezTo>
                  <a:cubicBezTo>
                    <a:pt x="177" y="74"/>
                    <a:pt x="166" y="63"/>
                    <a:pt x="151"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Freeform 421"/>
            <p:cNvSpPr>
              <a:spLocks/>
            </p:cNvSpPr>
            <p:nvPr/>
          </p:nvSpPr>
          <p:spPr bwMode="auto">
            <a:xfrm>
              <a:off x="8489950" y="5607050"/>
              <a:ext cx="73025" cy="142875"/>
            </a:xfrm>
            <a:custGeom>
              <a:avLst/>
              <a:gdLst>
                <a:gd name="T0" fmla="*/ 28 w 90"/>
                <a:gd name="T1" fmla="*/ 151 h 177"/>
                <a:gd name="T2" fmla="*/ 11 w 90"/>
                <a:gd name="T3" fmla="*/ 127 h 177"/>
                <a:gd name="T4" fmla="*/ 11 w 90"/>
                <a:gd name="T5" fmla="*/ 99 h 177"/>
                <a:gd name="T6" fmla="*/ 39 w 90"/>
                <a:gd name="T7" fmla="*/ 99 h 177"/>
                <a:gd name="T8" fmla="*/ 64 w 90"/>
                <a:gd name="T9" fmla="*/ 115 h 177"/>
                <a:gd name="T10" fmla="*/ 90 w 90"/>
                <a:gd name="T11" fmla="*/ 89 h 177"/>
                <a:gd name="T12" fmla="*/ 64 w 90"/>
                <a:gd name="T13" fmla="*/ 62 h 177"/>
                <a:gd name="T14" fmla="*/ 39 w 90"/>
                <a:gd name="T15" fmla="*/ 78 h 177"/>
                <a:gd name="T16" fmla="*/ 11 w 90"/>
                <a:gd name="T17" fmla="*/ 78 h 177"/>
                <a:gd name="T18" fmla="*/ 11 w 90"/>
                <a:gd name="T19" fmla="*/ 51 h 177"/>
                <a:gd name="T20" fmla="*/ 28 w 90"/>
                <a:gd name="T21" fmla="*/ 26 h 177"/>
                <a:gd name="T22" fmla="*/ 1 w 90"/>
                <a:gd name="T23" fmla="*/ 0 h 177"/>
                <a:gd name="T24" fmla="*/ 0 w 90"/>
                <a:gd name="T25" fmla="*/ 0 h 177"/>
                <a:gd name="T26" fmla="*/ 0 w 90"/>
                <a:gd name="T27" fmla="*/ 177 h 177"/>
                <a:gd name="T28" fmla="*/ 1 w 90"/>
                <a:gd name="T29" fmla="*/ 177 h 177"/>
                <a:gd name="T30" fmla="*/ 28 w 90"/>
                <a:gd name="T31" fmla="*/ 151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0" h="177">
                  <a:moveTo>
                    <a:pt x="28" y="151"/>
                  </a:moveTo>
                  <a:cubicBezTo>
                    <a:pt x="28" y="140"/>
                    <a:pt x="21" y="131"/>
                    <a:pt x="11" y="127"/>
                  </a:cubicBezTo>
                  <a:cubicBezTo>
                    <a:pt x="11" y="99"/>
                    <a:pt x="11" y="99"/>
                    <a:pt x="11" y="99"/>
                  </a:cubicBezTo>
                  <a:cubicBezTo>
                    <a:pt x="39" y="99"/>
                    <a:pt x="39" y="99"/>
                    <a:pt x="39" y="99"/>
                  </a:cubicBezTo>
                  <a:cubicBezTo>
                    <a:pt x="43" y="108"/>
                    <a:pt x="53" y="115"/>
                    <a:pt x="64" y="115"/>
                  </a:cubicBezTo>
                  <a:cubicBezTo>
                    <a:pt x="78" y="115"/>
                    <a:pt x="90" y="103"/>
                    <a:pt x="90" y="89"/>
                  </a:cubicBezTo>
                  <a:cubicBezTo>
                    <a:pt x="90" y="74"/>
                    <a:pt x="78" y="62"/>
                    <a:pt x="64" y="62"/>
                  </a:cubicBezTo>
                  <a:cubicBezTo>
                    <a:pt x="53" y="62"/>
                    <a:pt x="43" y="69"/>
                    <a:pt x="39" y="78"/>
                  </a:cubicBezTo>
                  <a:cubicBezTo>
                    <a:pt x="11" y="78"/>
                    <a:pt x="11" y="78"/>
                    <a:pt x="11" y="78"/>
                  </a:cubicBezTo>
                  <a:cubicBezTo>
                    <a:pt x="11" y="51"/>
                    <a:pt x="11" y="51"/>
                    <a:pt x="11" y="51"/>
                  </a:cubicBezTo>
                  <a:cubicBezTo>
                    <a:pt x="21" y="47"/>
                    <a:pt x="28" y="37"/>
                    <a:pt x="28" y="26"/>
                  </a:cubicBezTo>
                  <a:cubicBezTo>
                    <a:pt x="28" y="12"/>
                    <a:pt x="16" y="0"/>
                    <a:pt x="1" y="0"/>
                  </a:cubicBezTo>
                  <a:cubicBezTo>
                    <a:pt x="1" y="0"/>
                    <a:pt x="0" y="0"/>
                    <a:pt x="0" y="0"/>
                  </a:cubicBezTo>
                  <a:cubicBezTo>
                    <a:pt x="0" y="177"/>
                    <a:pt x="0" y="177"/>
                    <a:pt x="0" y="177"/>
                  </a:cubicBezTo>
                  <a:cubicBezTo>
                    <a:pt x="0" y="177"/>
                    <a:pt x="1" y="177"/>
                    <a:pt x="1" y="177"/>
                  </a:cubicBezTo>
                  <a:cubicBezTo>
                    <a:pt x="16" y="177"/>
                    <a:pt x="28" y="166"/>
                    <a:pt x="28"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9" name="Freeform 422"/>
            <p:cNvSpPr>
              <a:spLocks/>
            </p:cNvSpPr>
            <p:nvPr/>
          </p:nvSpPr>
          <p:spPr bwMode="auto">
            <a:xfrm>
              <a:off x="8701088" y="5607050"/>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89 w 178"/>
                <a:gd name="T11" fmla="*/ 0 h 177"/>
                <a:gd name="T12" fmla="*/ 62 w 178"/>
                <a:gd name="T13" fmla="*/ 26 h 177"/>
                <a:gd name="T14" fmla="*/ 79 w 178"/>
                <a:gd name="T15" fmla="*/ 51 h 177"/>
                <a:gd name="T16" fmla="*/ 79 w 178"/>
                <a:gd name="T17" fmla="*/ 78 h 177"/>
                <a:gd name="T18" fmla="*/ 51 w 178"/>
                <a:gd name="T19" fmla="*/ 78 h 177"/>
                <a:gd name="T20" fmla="*/ 26 w 178"/>
                <a:gd name="T21" fmla="*/ 62 h 177"/>
                <a:gd name="T22" fmla="*/ 0 w 178"/>
                <a:gd name="T23" fmla="*/ 89 h 177"/>
                <a:gd name="T24" fmla="*/ 26 w 178"/>
                <a:gd name="T25" fmla="*/ 115 h 177"/>
                <a:gd name="T26" fmla="*/ 51 w 178"/>
                <a:gd name="T27" fmla="*/ 99 h 177"/>
                <a:gd name="T28" fmla="*/ 79 w 178"/>
                <a:gd name="T29" fmla="*/ 99 h 177"/>
                <a:gd name="T30" fmla="*/ 79 w 178"/>
                <a:gd name="T31" fmla="*/ 127 h 177"/>
                <a:gd name="T32" fmla="*/ 62 w 178"/>
                <a:gd name="T33" fmla="*/ 151 h 177"/>
                <a:gd name="T34" fmla="*/ 89 w 178"/>
                <a:gd name="T35" fmla="*/ 177 h 177"/>
                <a:gd name="T36" fmla="*/ 115 w 178"/>
                <a:gd name="T37" fmla="*/ 151 h 177"/>
                <a:gd name="T38" fmla="*/ 99 w 178"/>
                <a:gd name="T39" fmla="*/ 127 h 177"/>
                <a:gd name="T40" fmla="*/ 99 w 178"/>
                <a:gd name="T41" fmla="*/ 99 h 177"/>
                <a:gd name="T42" fmla="*/ 127 w 178"/>
                <a:gd name="T43" fmla="*/ 99 h 177"/>
                <a:gd name="T44" fmla="*/ 151 w 178"/>
                <a:gd name="T45" fmla="*/ 115 h 177"/>
                <a:gd name="T46" fmla="*/ 178 w 178"/>
                <a:gd name="T47" fmla="*/ 89 h 177"/>
                <a:gd name="T48" fmla="*/ 151 w 178"/>
                <a:gd name="T49"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12"/>
                    <a:pt x="103" y="0"/>
                    <a:pt x="89" y="0"/>
                  </a:cubicBezTo>
                  <a:cubicBezTo>
                    <a:pt x="74" y="0"/>
                    <a:pt x="62" y="12"/>
                    <a:pt x="62" y="26"/>
                  </a:cubicBezTo>
                  <a:cubicBezTo>
                    <a:pt x="62" y="37"/>
                    <a:pt x="69" y="47"/>
                    <a:pt x="79" y="51"/>
                  </a:cubicBezTo>
                  <a:cubicBezTo>
                    <a:pt x="79" y="78"/>
                    <a:pt x="79" y="78"/>
                    <a:pt x="79"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9" y="99"/>
                    <a:pt x="79" y="99"/>
                    <a:pt x="79" y="99"/>
                  </a:cubicBezTo>
                  <a:cubicBezTo>
                    <a:pt x="79" y="127"/>
                    <a:pt x="79" y="127"/>
                    <a:pt x="79" y="127"/>
                  </a:cubicBezTo>
                  <a:cubicBezTo>
                    <a:pt x="69" y="131"/>
                    <a:pt x="62" y="140"/>
                    <a:pt x="62" y="151"/>
                  </a:cubicBezTo>
                  <a:cubicBezTo>
                    <a:pt x="62" y="166"/>
                    <a:pt x="74" y="177"/>
                    <a:pt x="89" y="177"/>
                  </a:cubicBezTo>
                  <a:cubicBezTo>
                    <a:pt x="103" y="177"/>
                    <a:pt x="115" y="166"/>
                    <a:pt x="115" y="151"/>
                  </a:cubicBezTo>
                  <a:cubicBezTo>
                    <a:pt x="115" y="140"/>
                    <a:pt x="109" y="131"/>
                    <a:pt x="99" y="127"/>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0" name="Freeform 423"/>
            <p:cNvSpPr>
              <a:spLocks/>
            </p:cNvSpPr>
            <p:nvPr/>
          </p:nvSpPr>
          <p:spPr bwMode="auto">
            <a:xfrm>
              <a:off x="8982075" y="5607050"/>
              <a:ext cx="142875" cy="142875"/>
            </a:xfrm>
            <a:custGeom>
              <a:avLst/>
              <a:gdLst>
                <a:gd name="T0" fmla="*/ 151 w 177"/>
                <a:gd name="T1" fmla="*/ 62 h 177"/>
                <a:gd name="T2" fmla="*/ 126 w 177"/>
                <a:gd name="T3" fmla="*/ 78 h 177"/>
                <a:gd name="T4" fmla="*/ 99 w 177"/>
                <a:gd name="T5" fmla="*/ 78 h 177"/>
                <a:gd name="T6" fmla="*/ 99 w 177"/>
                <a:gd name="T7" fmla="*/ 51 h 177"/>
                <a:gd name="T8" fmla="*/ 115 w 177"/>
                <a:gd name="T9" fmla="*/ 26 h 177"/>
                <a:gd name="T10" fmla="*/ 88 w 177"/>
                <a:gd name="T11" fmla="*/ 0 h 177"/>
                <a:gd name="T12" fmla="*/ 62 w 177"/>
                <a:gd name="T13" fmla="*/ 26 h 177"/>
                <a:gd name="T14" fmla="*/ 78 w 177"/>
                <a:gd name="T15" fmla="*/ 51 h 177"/>
                <a:gd name="T16" fmla="*/ 78 w 177"/>
                <a:gd name="T17" fmla="*/ 78 h 177"/>
                <a:gd name="T18" fmla="*/ 50 w 177"/>
                <a:gd name="T19" fmla="*/ 78 h 177"/>
                <a:gd name="T20" fmla="*/ 26 w 177"/>
                <a:gd name="T21" fmla="*/ 62 h 177"/>
                <a:gd name="T22" fmla="*/ 0 w 177"/>
                <a:gd name="T23" fmla="*/ 89 h 177"/>
                <a:gd name="T24" fmla="*/ 26 w 177"/>
                <a:gd name="T25" fmla="*/ 115 h 177"/>
                <a:gd name="T26" fmla="*/ 50 w 177"/>
                <a:gd name="T27" fmla="*/ 99 h 177"/>
                <a:gd name="T28" fmla="*/ 78 w 177"/>
                <a:gd name="T29" fmla="*/ 99 h 177"/>
                <a:gd name="T30" fmla="*/ 78 w 177"/>
                <a:gd name="T31" fmla="*/ 127 h 177"/>
                <a:gd name="T32" fmla="*/ 62 w 177"/>
                <a:gd name="T33" fmla="*/ 151 h 177"/>
                <a:gd name="T34" fmla="*/ 88 w 177"/>
                <a:gd name="T35" fmla="*/ 177 h 177"/>
                <a:gd name="T36" fmla="*/ 115 w 177"/>
                <a:gd name="T37" fmla="*/ 151 h 177"/>
                <a:gd name="T38" fmla="*/ 99 w 177"/>
                <a:gd name="T39" fmla="*/ 127 h 177"/>
                <a:gd name="T40" fmla="*/ 99 w 177"/>
                <a:gd name="T41" fmla="*/ 99 h 177"/>
                <a:gd name="T42" fmla="*/ 126 w 177"/>
                <a:gd name="T43" fmla="*/ 99 h 177"/>
                <a:gd name="T44" fmla="*/ 151 w 177"/>
                <a:gd name="T45" fmla="*/ 115 h 177"/>
                <a:gd name="T46" fmla="*/ 177 w 177"/>
                <a:gd name="T47" fmla="*/ 89 h 177"/>
                <a:gd name="T48" fmla="*/ 151 w 177"/>
                <a:gd name="T49"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7" h="177">
                  <a:moveTo>
                    <a:pt x="151" y="62"/>
                  </a:moveTo>
                  <a:cubicBezTo>
                    <a:pt x="140" y="62"/>
                    <a:pt x="130" y="69"/>
                    <a:pt x="126" y="78"/>
                  </a:cubicBezTo>
                  <a:cubicBezTo>
                    <a:pt x="99" y="78"/>
                    <a:pt x="99" y="78"/>
                    <a:pt x="99" y="78"/>
                  </a:cubicBezTo>
                  <a:cubicBezTo>
                    <a:pt x="99" y="51"/>
                    <a:pt x="99" y="51"/>
                    <a:pt x="99" y="51"/>
                  </a:cubicBezTo>
                  <a:cubicBezTo>
                    <a:pt x="108" y="47"/>
                    <a:pt x="115" y="37"/>
                    <a:pt x="115" y="26"/>
                  </a:cubicBezTo>
                  <a:cubicBezTo>
                    <a:pt x="115" y="12"/>
                    <a:pt x="103" y="0"/>
                    <a:pt x="88" y="0"/>
                  </a:cubicBezTo>
                  <a:cubicBezTo>
                    <a:pt x="74" y="0"/>
                    <a:pt x="62" y="12"/>
                    <a:pt x="62" y="26"/>
                  </a:cubicBezTo>
                  <a:cubicBezTo>
                    <a:pt x="62" y="37"/>
                    <a:pt x="69" y="47"/>
                    <a:pt x="78" y="51"/>
                  </a:cubicBezTo>
                  <a:cubicBezTo>
                    <a:pt x="78" y="78"/>
                    <a:pt x="78" y="78"/>
                    <a:pt x="78" y="78"/>
                  </a:cubicBezTo>
                  <a:cubicBezTo>
                    <a:pt x="50" y="78"/>
                    <a:pt x="50" y="78"/>
                    <a:pt x="50" y="78"/>
                  </a:cubicBezTo>
                  <a:cubicBezTo>
                    <a:pt x="46" y="69"/>
                    <a:pt x="37" y="62"/>
                    <a:pt x="26" y="62"/>
                  </a:cubicBezTo>
                  <a:cubicBezTo>
                    <a:pt x="11" y="62"/>
                    <a:pt x="0" y="74"/>
                    <a:pt x="0" y="89"/>
                  </a:cubicBezTo>
                  <a:cubicBezTo>
                    <a:pt x="0" y="103"/>
                    <a:pt x="11" y="115"/>
                    <a:pt x="26" y="115"/>
                  </a:cubicBezTo>
                  <a:cubicBezTo>
                    <a:pt x="37" y="115"/>
                    <a:pt x="46" y="108"/>
                    <a:pt x="50" y="99"/>
                  </a:cubicBezTo>
                  <a:cubicBezTo>
                    <a:pt x="78" y="99"/>
                    <a:pt x="78" y="99"/>
                    <a:pt x="78" y="99"/>
                  </a:cubicBezTo>
                  <a:cubicBezTo>
                    <a:pt x="78" y="127"/>
                    <a:pt x="78" y="127"/>
                    <a:pt x="78" y="127"/>
                  </a:cubicBezTo>
                  <a:cubicBezTo>
                    <a:pt x="69" y="131"/>
                    <a:pt x="62" y="140"/>
                    <a:pt x="62" y="151"/>
                  </a:cubicBezTo>
                  <a:cubicBezTo>
                    <a:pt x="62" y="166"/>
                    <a:pt x="74" y="177"/>
                    <a:pt x="88" y="177"/>
                  </a:cubicBezTo>
                  <a:cubicBezTo>
                    <a:pt x="103" y="177"/>
                    <a:pt x="115" y="166"/>
                    <a:pt x="115" y="151"/>
                  </a:cubicBezTo>
                  <a:cubicBezTo>
                    <a:pt x="115" y="140"/>
                    <a:pt x="108" y="131"/>
                    <a:pt x="99" y="127"/>
                  </a:cubicBezTo>
                  <a:cubicBezTo>
                    <a:pt x="99" y="99"/>
                    <a:pt x="99" y="99"/>
                    <a:pt x="99" y="99"/>
                  </a:cubicBezTo>
                  <a:cubicBezTo>
                    <a:pt x="126" y="99"/>
                    <a:pt x="126" y="99"/>
                    <a:pt x="126" y="99"/>
                  </a:cubicBezTo>
                  <a:cubicBezTo>
                    <a:pt x="130" y="108"/>
                    <a:pt x="140" y="115"/>
                    <a:pt x="151" y="115"/>
                  </a:cubicBezTo>
                  <a:cubicBezTo>
                    <a:pt x="165" y="115"/>
                    <a:pt x="177" y="103"/>
                    <a:pt x="177" y="89"/>
                  </a:cubicBezTo>
                  <a:cubicBezTo>
                    <a:pt x="177" y="74"/>
                    <a:pt x="165"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1" name="Freeform 424"/>
            <p:cNvSpPr>
              <a:spLocks/>
            </p:cNvSpPr>
            <p:nvPr/>
          </p:nvSpPr>
          <p:spPr bwMode="auto">
            <a:xfrm>
              <a:off x="9263063" y="5607050"/>
              <a:ext cx="142875" cy="142875"/>
            </a:xfrm>
            <a:custGeom>
              <a:avLst/>
              <a:gdLst>
                <a:gd name="T0" fmla="*/ 151 w 178"/>
                <a:gd name="T1" fmla="*/ 62 h 177"/>
                <a:gd name="T2" fmla="*/ 127 w 178"/>
                <a:gd name="T3" fmla="*/ 78 h 177"/>
                <a:gd name="T4" fmla="*/ 99 w 178"/>
                <a:gd name="T5" fmla="*/ 78 h 177"/>
                <a:gd name="T6" fmla="*/ 99 w 178"/>
                <a:gd name="T7" fmla="*/ 51 h 177"/>
                <a:gd name="T8" fmla="*/ 115 w 178"/>
                <a:gd name="T9" fmla="*/ 26 h 177"/>
                <a:gd name="T10" fmla="*/ 89 w 178"/>
                <a:gd name="T11" fmla="*/ 0 h 177"/>
                <a:gd name="T12" fmla="*/ 63 w 178"/>
                <a:gd name="T13" fmla="*/ 26 h 177"/>
                <a:gd name="T14" fmla="*/ 79 w 178"/>
                <a:gd name="T15" fmla="*/ 51 h 177"/>
                <a:gd name="T16" fmla="*/ 79 w 178"/>
                <a:gd name="T17" fmla="*/ 78 h 177"/>
                <a:gd name="T18" fmla="*/ 51 w 178"/>
                <a:gd name="T19" fmla="*/ 78 h 177"/>
                <a:gd name="T20" fmla="*/ 27 w 178"/>
                <a:gd name="T21" fmla="*/ 62 h 177"/>
                <a:gd name="T22" fmla="*/ 0 w 178"/>
                <a:gd name="T23" fmla="*/ 89 h 177"/>
                <a:gd name="T24" fmla="*/ 27 w 178"/>
                <a:gd name="T25" fmla="*/ 115 h 177"/>
                <a:gd name="T26" fmla="*/ 51 w 178"/>
                <a:gd name="T27" fmla="*/ 99 h 177"/>
                <a:gd name="T28" fmla="*/ 79 w 178"/>
                <a:gd name="T29" fmla="*/ 99 h 177"/>
                <a:gd name="T30" fmla="*/ 79 w 178"/>
                <a:gd name="T31" fmla="*/ 127 h 177"/>
                <a:gd name="T32" fmla="*/ 63 w 178"/>
                <a:gd name="T33" fmla="*/ 151 h 177"/>
                <a:gd name="T34" fmla="*/ 89 w 178"/>
                <a:gd name="T35" fmla="*/ 177 h 177"/>
                <a:gd name="T36" fmla="*/ 115 w 178"/>
                <a:gd name="T37" fmla="*/ 151 h 177"/>
                <a:gd name="T38" fmla="*/ 99 w 178"/>
                <a:gd name="T39" fmla="*/ 127 h 177"/>
                <a:gd name="T40" fmla="*/ 99 w 178"/>
                <a:gd name="T41" fmla="*/ 99 h 177"/>
                <a:gd name="T42" fmla="*/ 127 w 178"/>
                <a:gd name="T43" fmla="*/ 99 h 177"/>
                <a:gd name="T44" fmla="*/ 151 w 178"/>
                <a:gd name="T45" fmla="*/ 115 h 177"/>
                <a:gd name="T46" fmla="*/ 178 w 178"/>
                <a:gd name="T47" fmla="*/ 89 h 177"/>
                <a:gd name="T48" fmla="*/ 151 w 178"/>
                <a:gd name="T49"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8" h="177">
                  <a:moveTo>
                    <a:pt x="151" y="62"/>
                  </a:moveTo>
                  <a:cubicBezTo>
                    <a:pt x="140" y="62"/>
                    <a:pt x="131" y="69"/>
                    <a:pt x="127" y="78"/>
                  </a:cubicBezTo>
                  <a:cubicBezTo>
                    <a:pt x="99" y="78"/>
                    <a:pt x="99" y="78"/>
                    <a:pt x="99" y="78"/>
                  </a:cubicBezTo>
                  <a:cubicBezTo>
                    <a:pt x="99" y="51"/>
                    <a:pt x="99" y="51"/>
                    <a:pt x="99" y="51"/>
                  </a:cubicBezTo>
                  <a:cubicBezTo>
                    <a:pt x="109" y="47"/>
                    <a:pt x="115" y="37"/>
                    <a:pt x="115" y="26"/>
                  </a:cubicBezTo>
                  <a:cubicBezTo>
                    <a:pt x="115" y="12"/>
                    <a:pt x="104" y="0"/>
                    <a:pt x="89" y="0"/>
                  </a:cubicBezTo>
                  <a:cubicBezTo>
                    <a:pt x="74" y="0"/>
                    <a:pt x="63" y="12"/>
                    <a:pt x="63" y="26"/>
                  </a:cubicBez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7"/>
                    <a:pt x="79" y="127"/>
                    <a:pt x="79" y="127"/>
                  </a:cubicBezTo>
                  <a:cubicBezTo>
                    <a:pt x="69" y="131"/>
                    <a:pt x="63" y="140"/>
                    <a:pt x="63" y="151"/>
                  </a:cubicBezTo>
                  <a:cubicBezTo>
                    <a:pt x="63" y="166"/>
                    <a:pt x="74" y="177"/>
                    <a:pt x="89" y="177"/>
                  </a:cubicBezTo>
                  <a:cubicBezTo>
                    <a:pt x="104" y="177"/>
                    <a:pt x="115" y="166"/>
                    <a:pt x="115" y="151"/>
                  </a:cubicBezTo>
                  <a:cubicBezTo>
                    <a:pt x="115" y="140"/>
                    <a:pt x="109" y="131"/>
                    <a:pt x="99" y="127"/>
                  </a:cubicBezTo>
                  <a:cubicBezTo>
                    <a:pt x="99" y="99"/>
                    <a:pt x="99" y="99"/>
                    <a:pt x="99" y="99"/>
                  </a:cubicBezTo>
                  <a:cubicBezTo>
                    <a:pt x="127" y="99"/>
                    <a:pt x="127" y="99"/>
                    <a:pt x="127" y="99"/>
                  </a:cubicBezTo>
                  <a:cubicBezTo>
                    <a:pt x="131" y="108"/>
                    <a:pt x="140" y="115"/>
                    <a:pt x="151" y="115"/>
                  </a:cubicBezTo>
                  <a:cubicBezTo>
                    <a:pt x="166" y="115"/>
                    <a:pt x="178" y="103"/>
                    <a:pt x="178" y="89"/>
                  </a:cubicBezTo>
                  <a:cubicBezTo>
                    <a:pt x="178"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Freeform 425"/>
            <p:cNvSpPr>
              <a:spLocks/>
            </p:cNvSpPr>
            <p:nvPr/>
          </p:nvSpPr>
          <p:spPr bwMode="auto">
            <a:xfrm>
              <a:off x="9544050" y="5607050"/>
              <a:ext cx="142875" cy="142875"/>
            </a:xfrm>
            <a:custGeom>
              <a:avLst/>
              <a:gdLst>
                <a:gd name="T0" fmla="*/ 151 w 177"/>
                <a:gd name="T1" fmla="*/ 62 h 177"/>
                <a:gd name="T2" fmla="*/ 127 w 177"/>
                <a:gd name="T3" fmla="*/ 78 h 177"/>
                <a:gd name="T4" fmla="*/ 99 w 177"/>
                <a:gd name="T5" fmla="*/ 78 h 177"/>
                <a:gd name="T6" fmla="*/ 99 w 177"/>
                <a:gd name="T7" fmla="*/ 51 h 177"/>
                <a:gd name="T8" fmla="*/ 115 w 177"/>
                <a:gd name="T9" fmla="*/ 26 h 177"/>
                <a:gd name="T10" fmla="*/ 89 w 177"/>
                <a:gd name="T11" fmla="*/ 0 h 177"/>
                <a:gd name="T12" fmla="*/ 62 w 177"/>
                <a:gd name="T13" fmla="*/ 26 h 177"/>
                <a:gd name="T14" fmla="*/ 78 w 177"/>
                <a:gd name="T15" fmla="*/ 51 h 177"/>
                <a:gd name="T16" fmla="*/ 78 w 177"/>
                <a:gd name="T17" fmla="*/ 78 h 177"/>
                <a:gd name="T18" fmla="*/ 51 w 177"/>
                <a:gd name="T19" fmla="*/ 78 h 177"/>
                <a:gd name="T20" fmla="*/ 26 w 177"/>
                <a:gd name="T21" fmla="*/ 62 h 177"/>
                <a:gd name="T22" fmla="*/ 0 w 177"/>
                <a:gd name="T23" fmla="*/ 89 h 177"/>
                <a:gd name="T24" fmla="*/ 26 w 177"/>
                <a:gd name="T25" fmla="*/ 115 h 177"/>
                <a:gd name="T26" fmla="*/ 51 w 177"/>
                <a:gd name="T27" fmla="*/ 99 h 177"/>
                <a:gd name="T28" fmla="*/ 78 w 177"/>
                <a:gd name="T29" fmla="*/ 99 h 177"/>
                <a:gd name="T30" fmla="*/ 78 w 177"/>
                <a:gd name="T31" fmla="*/ 127 h 177"/>
                <a:gd name="T32" fmla="*/ 62 w 177"/>
                <a:gd name="T33" fmla="*/ 151 h 177"/>
                <a:gd name="T34" fmla="*/ 89 w 177"/>
                <a:gd name="T35" fmla="*/ 177 h 177"/>
                <a:gd name="T36" fmla="*/ 115 w 177"/>
                <a:gd name="T37" fmla="*/ 151 h 177"/>
                <a:gd name="T38" fmla="*/ 99 w 177"/>
                <a:gd name="T39" fmla="*/ 127 h 177"/>
                <a:gd name="T40" fmla="*/ 99 w 177"/>
                <a:gd name="T41" fmla="*/ 99 h 177"/>
                <a:gd name="T42" fmla="*/ 127 w 177"/>
                <a:gd name="T43" fmla="*/ 99 h 177"/>
                <a:gd name="T44" fmla="*/ 151 w 177"/>
                <a:gd name="T45" fmla="*/ 115 h 177"/>
                <a:gd name="T46" fmla="*/ 177 w 177"/>
                <a:gd name="T47" fmla="*/ 89 h 177"/>
                <a:gd name="T48" fmla="*/ 151 w 177"/>
                <a:gd name="T49" fmla="*/ 62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7" h="177">
                  <a:moveTo>
                    <a:pt x="151" y="62"/>
                  </a:moveTo>
                  <a:cubicBezTo>
                    <a:pt x="140" y="62"/>
                    <a:pt x="131" y="69"/>
                    <a:pt x="127" y="78"/>
                  </a:cubicBezTo>
                  <a:cubicBezTo>
                    <a:pt x="99" y="78"/>
                    <a:pt x="99" y="78"/>
                    <a:pt x="99" y="78"/>
                  </a:cubicBezTo>
                  <a:cubicBezTo>
                    <a:pt x="99" y="51"/>
                    <a:pt x="99" y="51"/>
                    <a:pt x="99" y="51"/>
                  </a:cubicBezTo>
                  <a:cubicBezTo>
                    <a:pt x="108" y="47"/>
                    <a:pt x="115" y="37"/>
                    <a:pt x="115" y="26"/>
                  </a:cubicBezTo>
                  <a:cubicBezTo>
                    <a:pt x="115" y="12"/>
                    <a:pt x="103" y="0"/>
                    <a:pt x="89" y="0"/>
                  </a:cubicBezTo>
                  <a:cubicBezTo>
                    <a:pt x="74" y="0"/>
                    <a:pt x="62" y="12"/>
                    <a:pt x="62" y="26"/>
                  </a:cubicBezTo>
                  <a:cubicBezTo>
                    <a:pt x="62" y="37"/>
                    <a:pt x="69" y="47"/>
                    <a:pt x="78" y="51"/>
                  </a:cubicBezTo>
                  <a:cubicBezTo>
                    <a:pt x="78" y="78"/>
                    <a:pt x="78" y="78"/>
                    <a:pt x="78" y="78"/>
                  </a:cubicBezTo>
                  <a:cubicBezTo>
                    <a:pt x="51" y="78"/>
                    <a:pt x="51" y="78"/>
                    <a:pt x="51" y="78"/>
                  </a:cubicBezTo>
                  <a:cubicBezTo>
                    <a:pt x="47" y="69"/>
                    <a:pt x="37" y="62"/>
                    <a:pt x="26" y="62"/>
                  </a:cubicBezTo>
                  <a:cubicBezTo>
                    <a:pt x="12" y="62"/>
                    <a:pt x="0" y="74"/>
                    <a:pt x="0" y="89"/>
                  </a:cubicBezTo>
                  <a:cubicBezTo>
                    <a:pt x="0" y="103"/>
                    <a:pt x="12" y="115"/>
                    <a:pt x="26" y="115"/>
                  </a:cubicBezTo>
                  <a:cubicBezTo>
                    <a:pt x="37" y="115"/>
                    <a:pt x="47" y="108"/>
                    <a:pt x="51" y="99"/>
                  </a:cubicBezTo>
                  <a:cubicBezTo>
                    <a:pt x="78" y="99"/>
                    <a:pt x="78" y="99"/>
                    <a:pt x="78" y="99"/>
                  </a:cubicBezTo>
                  <a:cubicBezTo>
                    <a:pt x="78" y="127"/>
                    <a:pt x="78" y="127"/>
                    <a:pt x="78" y="127"/>
                  </a:cubicBezTo>
                  <a:cubicBezTo>
                    <a:pt x="69" y="131"/>
                    <a:pt x="62" y="140"/>
                    <a:pt x="62" y="151"/>
                  </a:cubicBezTo>
                  <a:cubicBezTo>
                    <a:pt x="62" y="166"/>
                    <a:pt x="74" y="177"/>
                    <a:pt x="89" y="177"/>
                  </a:cubicBezTo>
                  <a:cubicBezTo>
                    <a:pt x="103" y="177"/>
                    <a:pt x="115" y="166"/>
                    <a:pt x="115" y="151"/>
                  </a:cubicBezTo>
                  <a:cubicBezTo>
                    <a:pt x="115" y="140"/>
                    <a:pt x="108" y="131"/>
                    <a:pt x="99" y="127"/>
                  </a:cubicBezTo>
                  <a:cubicBezTo>
                    <a:pt x="99" y="99"/>
                    <a:pt x="99" y="99"/>
                    <a:pt x="99" y="99"/>
                  </a:cubicBezTo>
                  <a:cubicBezTo>
                    <a:pt x="127" y="99"/>
                    <a:pt x="127" y="99"/>
                    <a:pt x="127" y="99"/>
                  </a:cubicBezTo>
                  <a:cubicBezTo>
                    <a:pt x="131" y="108"/>
                    <a:pt x="140" y="115"/>
                    <a:pt x="151" y="115"/>
                  </a:cubicBezTo>
                  <a:cubicBezTo>
                    <a:pt x="166" y="115"/>
                    <a:pt x="177" y="103"/>
                    <a:pt x="177" y="89"/>
                  </a:cubicBezTo>
                  <a:cubicBezTo>
                    <a:pt x="177" y="74"/>
                    <a:pt x="166" y="62"/>
                    <a:pt x="151"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Freeform 426"/>
            <p:cNvSpPr>
              <a:spLocks/>
            </p:cNvSpPr>
            <p:nvPr/>
          </p:nvSpPr>
          <p:spPr bwMode="auto">
            <a:xfrm>
              <a:off x="9825038" y="4483100"/>
              <a:ext cx="73025" cy="142875"/>
            </a:xfrm>
            <a:custGeom>
              <a:avLst/>
              <a:gdLst>
                <a:gd name="T0" fmla="*/ 63 w 91"/>
                <a:gd name="T1" fmla="*/ 26 h 177"/>
                <a:gd name="T2" fmla="*/ 79 w 91"/>
                <a:gd name="T3" fmla="*/ 51 h 177"/>
                <a:gd name="T4" fmla="*/ 79 w 91"/>
                <a:gd name="T5" fmla="*/ 78 h 177"/>
                <a:gd name="T6" fmla="*/ 51 w 91"/>
                <a:gd name="T7" fmla="*/ 78 h 177"/>
                <a:gd name="T8" fmla="*/ 27 w 91"/>
                <a:gd name="T9" fmla="*/ 62 h 177"/>
                <a:gd name="T10" fmla="*/ 0 w 91"/>
                <a:gd name="T11" fmla="*/ 89 h 177"/>
                <a:gd name="T12" fmla="*/ 27 w 91"/>
                <a:gd name="T13" fmla="*/ 115 h 177"/>
                <a:gd name="T14" fmla="*/ 51 w 91"/>
                <a:gd name="T15" fmla="*/ 99 h 177"/>
                <a:gd name="T16" fmla="*/ 79 w 91"/>
                <a:gd name="T17" fmla="*/ 99 h 177"/>
                <a:gd name="T18" fmla="*/ 79 w 91"/>
                <a:gd name="T19" fmla="*/ 126 h 177"/>
                <a:gd name="T20" fmla="*/ 63 w 91"/>
                <a:gd name="T21" fmla="*/ 151 h 177"/>
                <a:gd name="T22" fmla="*/ 63 w 91"/>
                <a:gd name="T23" fmla="*/ 151 h 177"/>
                <a:gd name="T24" fmla="*/ 89 w 91"/>
                <a:gd name="T25" fmla="*/ 177 h 177"/>
                <a:gd name="T26" fmla="*/ 91 w 91"/>
                <a:gd name="T27" fmla="*/ 177 h 177"/>
                <a:gd name="T28" fmla="*/ 91 w 91"/>
                <a:gd name="T29" fmla="*/ 0 h 177"/>
                <a:gd name="T30" fmla="*/ 89 w 91"/>
                <a:gd name="T31" fmla="*/ 0 h 177"/>
                <a:gd name="T32" fmla="*/ 63 w 91"/>
                <a:gd name="T33" fmla="*/ 2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1" h="177">
                  <a:moveTo>
                    <a:pt x="63" y="26"/>
                  </a:move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6"/>
                    <a:pt x="79" y="126"/>
                    <a:pt x="79" y="126"/>
                  </a:cubicBezTo>
                  <a:cubicBezTo>
                    <a:pt x="69" y="130"/>
                    <a:pt x="63" y="140"/>
                    <a:pt x="63" y="151"/>
                  </a:cubicBezTo>
                  <a:cubicBezTo>
                    <a:pt x="63" y="151"/>
                    <a:pt x="63" y="151"/>
                    <a:pt x="63" y="151"/>
                  </a:cubicBezTo>
                  <a:cubicBezTo>
                    <a:pt x="63" y="165"/>
                    <a:pt x="75" y="177"/>
                    <a:pt x="89" y="177"/>
                  </a:cubicBezTo>
                  <a:cubicBezTo>
                    <a:pt x="90" y="177"/>
                    <a:pt x="90" y="177"/>
                    <a:pt x="91" y="177"/>
                  </a:cubicBezTo>
                  <a:cubicBezTo>
                    <a:pt x="91" y="0"/>
                    <a:pt x="91" y="0"/>
                    <a:pt x="91" y="0"/>
                  </a:cubicBezTo>
                  <a:cubicBezTo>
                    <a:pt x="90" y="0"/>
                    <a:pt x="90" y="0"/>
                    <a:pt x="89" y="0"/>
                  </a:cubicBezTo>
                  <a:cubicBezTo>
                    <a:pt x="75" y="0"/>
                    <a:pt x="63" y="12"/>
                    <a:pt x="6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 name="Freeform 427"/>
            <p:cNvSpPr>
              <a:spLocks/>
            </p:cNvSpPr>
            <p:nvPr/>
          </p:nvSpPr>
          <p:spPr bwMode="auto">
            <a:xfrm>
              <a:off x="9825038" y="4762500"/>
              <a:ext cx="73025" cy="144463"/>
            </a:xfrm>
            <a:custGeom>
              <a:avLst/>
              <a:gdLst>
                <a:gd name="T0" fmla="*/ 89 w 91"/>
                <a:gd name="T1" fmla="*/ 0 h 178"/>
                <a:gd name="T2" fmla="*/ 63 w 91"/>
                <a:gd name="T3" fmla="*/ 27 h 178"/>
                <a:gd name="T4" fmla="*/ 79 w 91"/>
                <a:gd name="T5" fmla="*/ 51 h 178"/>
                <a:gd name="T6" fmla="*/ 79 w 91"/>
                <a:gd name="T7" fmla="*/ 79 h 178"/>
                <a:gd name="T8" fmla="*/ 51 w 91"/>
                <a:gd name="T9" fmla="*/ 79 h 178"/>
                <a:gd name="T10" fmla="*/ 27 w 91"/>
                <a:gd name="T11" fmla="*/ 63 h 178"/>
                <a:gd name="T12" fmla="*/ 0 w 91"/>
                <a:gd name="T13" fmla="*/ 89 h 178"/>
                <a:gd name="T14" fmla="*/ 27 w 91"/>
                <a:gd name="T15" fmla="*/ 116 h 178"/>
                <a:gd name="T16" fmla="*/ 51 w 91"/>
                <a:gd name="T17" fmla="*/ 99 h 178"/>
                <a:gd name="T18" fmla="*/ 79 w 91"/>
                <a:gd name="T19" fmla="*/ 99 h 178"/>
                <a:gd name="T20" fmla="*/ 79 w 91"/>
                <a:gd name="T21" fmla="*/ 127 h 178"/>
                <a:gd name="T22" fmla="*/ 63 w 91"/>
                <a:gd name="T23" fmla="*/ 151 h 178"/>
                <a:gd name="T24" fmla="*/ 63 w 91"/>
                <a:gd name="T25" fmla="*/ 151 h 178"/>
                <a:gd name="T26" fmla="*/ 89 w 91"/>
                <a:gd name="T27" fmla="*/ 178 h 178"/>
                <a:gd name="T28" fmla="*/ 91 w 91"/>
                <a:gd name="T29" fmla="*/ 178 h 178"/>
                <a:gd name="T30" fmla="*/ 91 w 91"/>
                <a:gd name="T31" fmla="*/ 0 h 178"/>
                <a:gd name="T32" fmla="*/ 89 w 91"/>
                <a:gd name="T33" fmla="*/ 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1" h="178">
                  <a:moveTo>
                    <a:pt x="89" y="0"/>
                  </a:moveTo>
                  <a:cubicBezTo>
                    <a:pt x="75" y="0"/>
                    <a:pt x="63" y="12"/>
                    <a:pt x="63" y="27"/>
                  </a:cubicBezTo>
                  <a:cubicBezTo>
                    <a:pt x="63" y="38"/>
                    <a:pt x="69" y="47"/>
                    <a:pt x="79" y="51"/>
                  </a:cubicBezTo>
                  <a:cubicBezTo>
                    <a:pt x="79" y="79"/>
                    <a:pt x="79" y="79"/>
                    <a:pt x="79" y="79"/>
                  </a:cubicBezTo>
                  <a:cubicBezTo>
                    <a:pt x="51" y="79"/>
                    <a:pt x="51" y="79"/>
                    <a:pt x="51" y="79"/>
                  </a:cubicBezTo>
                  <a:cubicBezTo>
                    <a:pt x="47" y="69"/>
                    <a:pt x="38" y="63"/>
                    <a:pt x="27" y="63"/>
                  </a:cubicBezTo>
                  <a:cubicBezTo>
                    <a:pt x="12" y="63"/>
                    <a:pt x="0" y="74"/>
                    <a:pt x="0" y="89"/>
                  </a:cubicBezTo>
                  <a:cubicBezTo>
                    <a:pt x="0" y="104"/>
                    <a:pt x="12" y="116"/>
                    <a:pt x="27" y="116"/>
                  </a:cubicBezTo>
                  <a:cubicBezTo>
                    <a:pt x="38" y="116"/>
                    <a:pt x="47" y="109"/>
                    <a:pt x="51" y="99"/>
                  </a:cubicBezTo>
                  <a:cubicBezTo>
                    <a:pt x="79" y="99"/>
                    <a:pt x="79" y="99"/>
                    <a:pt x="79" y="99"/>
                  </a:cubicBezTo>
                  <a:cubicBezTo>
                    <a:pt x="79" y="127"/>
                    <a:pt x="79" y="127"/>
                    <a:pt x="79" y="127"/>
                  </a:cubicBezTo>
                  <a:cubicBezTo>
                    <a:pt x="69" y="131"/>
                    <a:pt x="63" y="140"/>
                    <a:pt x="63" y="151"/>
                  </a:cubicBezTo>
                  <a:cubicBezTo>
                    <a:pt x="63" y="151"/>
                    <a:pt x="63" y="151"/>
                    <a:pt x="63" y="151"/>
                  </a:cubicBezTo>
                  <a:cubicBezTo>
                    <a:pt x="63" y="166"/>
                    <a:pt x="75" y="178"/>
                    <a:pt x="89" y="178"/>
                  </a:cubicBezTo>
                  <a:cubicBezTo>
                    <a:pt x="90" y="178"/>
                    <a:pt x="90" y="178"/>
                    <a:pt x="91" y="178"/>
                  </a:cubicBezTo>
                  <a:cubicBezTo>
                    <a:pt x="91" y="0"/>
                    <a:pt x="91" y="0"/>
                    <a:pt x="91" y="0"/>
                  </a:cubicBezTo>
                  <a:cubicBezTo>
                    <a:pt x="90" y="0"/>
                    <a:pt x="90" y="0"/>
                    <a:pt x="8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 name="Freeform 428"/>
            <p:cNvSpPr>
              <a:spLocks/>
            </p:cNvSpPr>
            <p:nvPr/>
          </p:nvSpPr>
          <p:spPr bwMode="auto">
            <a:xfrm>
              <a:off x="9825038" y="5045075"/>
              <a:ext cx="73025" cy="142875"/>
            </a:xfrm>
            <a:custGeom>
              <a:avLst/>
              <a:gdLst>
                <a:gd name="T0" fmla="*/ 63 w 91"/>
                <a:gd name="T1" fmla="*/ 26 h 177"/>
                <a:gd name="T2" fmla="*/ 63 w 91"/>
                <a:gd name="T3" fmla="*/ 26 h 177"/>
                <a:gd name="T4" fmla="*/ 79 w 91"/>
                <a:gd name="T5" fmla="*/ 51 h 177"/>
                <a:gd name="T6" fmla="*/ 79 w 91"/>
                <a:gd name="T7" fmla="*/ 78 h 177"/>
                <a:gd name="T8" fmla="*/ 51 w 91"/>
                <a:gd name="T9" fmla="*/ 78 h 177"/>
                <a:gd name="T10" fmla="*/ 27 w 91"/>
                <a:gd name="T11" fmla="*/ 62 h 177"/>
                <a:gd name="T12" fmla="*/ 0 w 91"/>
                <a:gd name="T13" fmla="*/ 89 h 177"/>
                <a:gd name="T14" fmla="*/ 27 w 91"/>
                <a:gd name="T15" fmla="*/ 115 h 177"/>
                <a:gd name="T16" fmla="*/ 51 w 91"/>
                <a:gd name="T17" fmla="*/ 99 h 177"/>
                <a:gd name="T18" fmla="*/ 79 w 91"/>
                <a:gd name="T19" fmla="*/ 99 h 177"/>
                <a:gd name="T20" fmla="*/ 79 w 91"/>
                <a:gd name="T21" fmla="*/ 126 h 177"/>
                <a:gd name="T22" fmla="*/ 63 w 91"/>
                <a:gd name="T23" fmla="*/ 151 h 177"/>
                <a:gd name="T24" fmla="*/ 63 w 91"/>
                <a:gd name="T25" fmla="*/ 151 h 177"/>
                <a:gd name="T26" fmla="*/ 89 w 91"/>
                <a:gd name="T27" fmla="*/ 177 h 177"/>
                <a:gd name="T28" fmla="*/ 91 w 91"/>
                <a:gd name="T29" fmla="*/ 177 h 177"/>
                <a:gd name="T30" fmla="*/ 91 w 91"/>
                <a:gd name="T31" fmla="*/ 0 h 177"/>
                <a:gd name="T32" fmla="*/ 89 w 91"/>
                <a:gd name="T33" fmla="*/ 0 h 177"/>
                <a:gd name="T34" fmla="*/ 63 w 91"/>
                <a:gd name="T35" fmla="*/ 2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1" h="177">
                  <a:moveTo>
                    <a:pt x="63" y="26"/>
                  </a:moveTo>
                  <a:cubicBezTo>
                    <a:pt x="63" y="26"/>
                    <a:pt x="63" y="26"/>
                    <a:pt x="63" y="26"/>
                  </a:cubicBez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6"/>
                    <a:pt x="79" y="126"/>
                    <a:pt x="79" y="126"/>
                  </a:cubicBezTo>
                  <a:cubicBezTo>
                    <a:pt x="69" y="130"/>
                    <a:pt x="63" y="140"/>
                    <a:pt x="63" y="151"/>
                  </a:cubicBezTo>
                  <a:cubicBezTo>
                    <a:pt x="63" y="151"/>
                    <a:pt x="63" y="151"/>
                    <a:pt x="63" y="151"/>
                  </a:cubicBezTo>
                  <a:cubicBezTo>
                    <a:pt x="63" y="166"/>
                    <a:pt x="75" y="177"/>
                    <a:pt x="89" y="177"/>
                  </a:cubicBezTo>
                  <a:cubicBezTo>
                    <a:pt x="90" y="177"/>
                    <a:pt x="90" y="177"/>
                    <a:pt x="91" y="177"/>
                  </a:cubicBezTo>
                  <a:cubicBezTo>
                    <a:pt x="91" y="0"/>
                    <a:pt x="91" y="0"/>
                    <a:pt x="91" y="0"/>
                  </a:cubicBezTo>
                  <a:cubicBezTo>
                    <a:pt x="90" y="0"/>
                    <a:pt x="90" y="0"/>
                    <a:pt x="89" y="0"/>
                  </a:cubicBezTo>
                  <a:cubicBezTo>
                    <a:pt x="75" y="0"/>
                    <a:pt x="63" y="12"/>
                    <a:pt x="6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Freeform 429"/>
            <p:cNvSpPr>
              <a:spLocks/>
            </p:cNvSpPr>
            <p:nvPr/>
          </p:nvSpPr>
          <p:spPr bwMode="auto">
            <a:xfrm>
              <a:off x="9825038" y="5326063"/>
              <a:ext cx="73025" cy="142875"/>
            </a:xfrm>
            <a:custGeom>
              <a:avLst/>
              <a:gdLst>
                <a:gd name="T0" fmla="*/ 63 w 91"/>
                <a:gd name="T1" fmla="*/ 27 h 178"/>
                <a:gd name="T2" fmla="*/ 63 w 91"/>
                <a:gd name="T3" fmla="*/ 27 h 178"/>
                <a:gd name="T4" fmla="*/ 79 w 91"/>
                <a:gd name="T5" fmla="*/ 51 h 178"/>
                <a:gd name="T6" fmla="*/ 79 w 91"/>
                <a:gd name="T7" fmla="*/ 79 h 178"/>
                <a:gd name="T8" fmla="*/ 51 w 91"/>
                <a:gd name="T9" fmla="*/ 79 h 178"/>
                <a:gd name="T10" fmla="*/ 27 w 91"/>
                <a:gd name="T11" fmla="*/ 63 h 178"/>
                <a:gd name="T12" fmla="*/ 0 w 91"/>
                <a:gd name="T13" fmla="*/ 89 h 178"/>
                <a:gd name="T14" fmla="*/ 27 w 91"/>
                <a:gd name="T15" fmla="*/ 116 h 178"/>
                <a:gd name="T16" fmla="*/ 51 w 91"/>
                <a:gd name="T17" fmla="*/ 99 h 178"/>
                <a:gd name="T18" fmla="*/ 79 w 91"/>
                <a:gd name="T19" fmla="*/ 99 h 178"/>
                <a:gd name="T20" fmla="*/ 79 w 91"/>
                <a:gd name="T21" fmla="*/ 127 h 178"/>
                <a:gd name="T22" fmla="*/ 63 w 91"/>
                <a:gd name="T23" fmla="*/ 151 h 178"/>
                <a:gd name="T24" fmla="*/ 89 w 91"/>
                <a:gd name="T25" fmla="*/ 178 h 178"/>
                <a:gd name="T26" fmla="*/ 91 w 91"/>
                <a:gd name="T27" fmla="*/ 178 h 178"/>
                <a:gd name="T28" fmla="*/ 91 w 91"/>
                <a:gd name="T29" fmla="*/ 0 h 178"/>
                <a:gd name="T30" fmla="*/ 89 w 91"/>
                <a:gd name="T31" fmla="*/ 0 h 178"/>
                <a:gd name="T32" fmla="*/ 63 w 91"/>
                <a:gd name="T33" fmla="*/ 2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1" h="178">
                  <a:moveTo>
                    <a:pt x="63" y="27"/>
                  </a:moveTo>
                  <a:cubicBezTo>
                    <a:pt x="63" y="27"/>
                    <a:pt x="63" y="27"/>
                    <a:pt x="63" y="27"/>
                  </a:cubicBezTo>
                  <a:cubicBezTo>
                    <a:pt x="63" y="38"/>
                    <a:pt x="69" y="47"/>
                    <a:pt x="79" y="51"/>
                  </a:cubicBezTo>
                  <a:cubicBezTo>
                    <a:pt x="79" y="79"/>
                    <a:pt x="79" y="79"/>
                    <a:pt x="79" y="79"/>
                  </a:cubicBezTo>
                  <a:cubicBezTo>
                    <a:pt x="51" y="79"/>
                    <a:pt x="51" y="79"/>
                    <a:pt x="51" y="79"/>
                  </a:cubicBezTo>
                  <a:cubicBezTo>
                    <a:pt x="47" y="69"/>
                    <a:pt x="38" y="63"/>
                    <a:pt x="27" y="63"/>
                  </a:cubicBezTo>
                  <a:cubicBezTo>
                    <a:pt x="12" y="63"/>
                    <a:pt x="0" y="74"/>
                    <a:pt x="0" y="89"/>
                  </a:cubicBezTo>
                  <a:cubicBezTo>
                    <a:pt x="0" y="104"/>
                    <a:pt x="12" y="116"/>
                    <a:pt x="27" y="116"/>
                  </a:cubicBezTo>
                  <a:cubicBezTo>
                    <a:pt x="38" y="116"/>
                    <a:pt x="47" y="109"/>
                    <a:pt x="51" y="99"/>
                  </a:cubicBezTo>
                  <a:cubicBezTo>
                    <a:pt x="79" y="99"/>
                    <a:pt x="79" y="99"/>
                    <a:pt x="79" y="99"/>
                  </a:cubicBezTo>
                  <a:cubicBezTo>
                    <a:pt x="79" y="127"/>
                    <a:pt x="79" y="127"/>
                    <a:pt x="79" y="127"/>
                  </a:cubicBezTo>
                  <a:cubicBezTo>
                    <a:pt x="69" y="131"/>
                    <a:pt x="63" y="140"/>
                    <a:pt x="63" y="151"/>
                  </a:cubicBezTo>
                  <a:cubicBezTo>
                    <a:pt x="63" y="166"/>
                    <a:pt x="75" y="178"/>
                    <a:pt x="89" y="178"/>
                  </a:cubicBezTo>
                  <a:cubicBezTo>
                    <a:pt x="90" y="178"/>
                    <a:pt x="90" y="178"/>
                    <a:pt x="91" y="178"/>
                  </a:cubicBezTo>
                  <a:cubicBezTo>
                    <a:pt x="91" y="0"/>
                    <a:pt x="91" y="0"/>
                    <a:pt x="91" y="0"/>
                  </a:cubicBezTo>
                  <a:cubicBezTo>
                    <a:pt x="90" y="0"/>
                    <a:pt x="90" y="0"/>
                    <a:pt x="89" y="0"/>
                  </a:cubicBezTo>
                  <a:cubicBezTo>
                    <a:pt x="75" y="0"/>
                    <a:pt x="63" y="12"/>
                    <a:pt x="63"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Freeform 430"/>
            <p:cNvSpPr>
              <a:spLocks/>
            </p:cNvSpPr>
            <p:nvPr/>
          </p:nvSpPr>
          <p:spPr bwMode="auto">
            <a:xfrm>
              <a:off x="9825038" y="5607050"/>
              <a:ext cx="73025" cy="142875"/>
            </a:xfrm>
            <a:custGeom>
              <a:avLst/>
              <a:gdLst>
                <a:gd name="T0" fmla="*/ 63 w 91"/>
                <a:gd name="T1" fmla="*/ 26 h 177"/>
                <a:gd name="T2" fmla="*/ 79 w 91"/>
                <a:gd name="T3" fmla="*/ 51 h 177"/>
                <a:gd name="T4" fmla="*/ 79 w 91"/>
                <a:gd name="T5" fmla="*/ 78 h 177"/>
                <a:gd name="T6" fmla="*/ 51 w 91"/>
                <a:gd name="T7" fmla="*/ 78 h 177"/>
                <a:gd name="T8" fmla="*/ 27 w 91"/>
                <a:gd name="T9" fmla="*/ 62 h 177"/>
                <a:gd name="T10" fmla="*/ 0 w 91"/>
                <a:gd name="T11" fmla="*/ 89 h 177"/>
                <a:gd name="T12" fmla="*/ 27 w 91"/>
                <a:gd name="T13" fmla="*/ 115 h 177"/>
                <a:gd name="T14" fmla="*/ 51 w 91"/>
                <a:gd name="T15" fmla="*/ 99 h 177"/>
                <a:gd name="T16" fmla="*/ 79 w 91"/>
                <a:gd name="T17" fmla="*/ 99 h 177"/>
                <a:gd name="T18" fmla="*/ 79 w 91"/>
                <a:gd name="T19" fmla="*/ 127 h 177"/>
                <a:gd name="T20" fmla="*/ 63 w 91"/>
                <a:gd name="T21" fmla="*/ 151 h 177"/>
                <a:gd name="T22" fmla="*/ 89 w 91"/>
                <a:gd name="T23" fmla="*/ 177 h 177"/>
                <a:gd name="T24" fmla="*/ 91 w 91"/>
                <a:gd name="T25" fmla="*/ 177 h 177"/>
                <a:gd name="T26" fmla="*/ 91 w 91"/>
                <a:gd name="T27" fmla="*/ 0 h 177"/>
                <a:gd name="T28" fmla="*/ 89 w 91"/>
                <a:gd name="T29" fmla="*/ 0 h 177"/>
                <a:gd name="T30" fmla="*/ 63 w 91"/>
                <a:gd name="T31" fmla="*/ 2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1" h="177">
                  <a:moveTo>
                    <a:pt x="63" y="26"/>
                  </a:moveTo>
                  <a:cubicBezTo>
                    <a:pt x="63" y="37"/>
                    <a:pt x="69" y="47"/>
                    <a:pt x="79" y="51"/>
                  </a:cubicBezTo>
                  <a:cubicBezTo>
                    <a:pt x="79" y="78"/>
                    <a:pt x="79" y="78"/>
                    <a:pt x="79" y="78"/>
                  </a:cubicBezTo>
                  <a:cubicBezTo>
                    <a:pt x="51" y="78"/>
                    <a:pt x="51" y="78"/>
                    <a:pt x="51" y="78"/>
                  </a:cubicBezTo>
                  <a:cubicBezTo>
                    <a:pt x="47" y="69"/>
                    <a:pt x="38" y="62"/>
                    <a:pt x="27" y="62"/>
                  </a:cubicBezTo>
                  <a:cubicBezTo>
                    <a:pt x="12" y="62"/>
                    <a:pt x="0" y="74"/>
                    <a:pt x="0" y="89"/>
                  </a:cubicBezTo>
                  <a:cubicBezTo>
                    <a:pt x="0" y="103"/>
                    <a:pt x="12" y="115"/>
                    <a:pt x="27" y="115"/>
                  </a:cubicBezTo>
                  <a:cubicBezTo>
                    <a:pt x="38" y="115"/>
                    <a:pt x="47" y="108"/>
                    <a:pt x="51" y="99"/>
                  </a:cubicBezTo>
                  <a:cubicBezTo>
                    <a:pt x="79" y="99"/>
                    <a:pt x="79" y="99"/>
                    <a:pt x="79" y="99"/>
                  </a:cubicBezTo>
                  <a:cubicBezTo>
                    <a:pt x="79" y="127"/>
                    <a:pt x="79" y="127"/>
                    <a:pt x="79" y="127"/>
                  </a:cubicBezTo>
                  <a:cubicBezTo>
                    <a:pt x="69" y="131"/>
                    <a:pt x="63" y="140"/>
                    <a:pt x="63" y="151"/>
                  </a:cubicBezTo>
                  <a:cubicBezTo>
                    <a:pt x="63" y="166"/>
                    <a:pt x="75" y="177"/>
                    <a:pt x="89" y="177"/>
                  </a:cubicBezTo>
                  <a:cubicBezTo>
                    <a:pt x="90" y="177"/>
                    <a:pt x="90" y="177"/>
                    <a:pt x="91" y="177"/>
                  </a:cubicBezTo>
                  <a:cubicBezTo>
                    <a:pt x="91" y="0"/>
                    <a:pt x="91" y="0"/>
                    <a:pt x="91" y="0"/>
                  </a:cubicBezTo>
                  <a:cubicBezTo>
                    <a:pt x="90" y="0"/>
                    <a:pt x="90" y="0"/>
                    <a:pt x="89" y="0"/>
                  </a:cubicBezTo>
                  <a:cubicBezTo>
                    <a:pt x="75" y="0"/>
                    <a:pt x="63" y="12"/>
                    <a:pt x="63"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 name="Footer Placeholder 2"/>
          <p:cNvSpPr>
            <a:spLocks noGrp="1"/>
          </p:cNvSpPr>
          <p:nvPr>
            <p:ph type="ftr" sz="quarter" idx="18"/>
          </p:nvPr>
        </p:nvSpPr>
        <p:spPr>
          <a:xfrm>
            <a:off x="3051175" y="0"/>
            <a:ext cx="6096000" cy="456303"/>
          </a:xfrm>
        </p:spPr>
        <p:txBody>
          <a:bodyPr/>
          <a:lstStyle/>
          <a:p>
            <a:r>
              <a:rPr lang="en-GB" dirty="0" smtClean="0"/>
              <a:t>Insert document classification (edit via 'Header &amp; Footer')</a:t>
            </a:r>
            <a:endParaRPr lang="en-GB" dirty="0"/>
          </a:p>
        </p:txBody>
      </p:sp>
    </p:spTree>
    <p:extLst>
      <p:ext uri="{BB962C8B-B14F-4D97-AF65-F5344CB8AC3E}">
        <p14:creationId xmlns:p14="http://schemas.microsoft.com/office/powerpoint/2010/main" val="3552085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sz="3200" b="1" dirty="0" smtClean="0">
                <a:solidFill>
                  <a:schemeClr val="accent2"/>
                </a:solidFill>
              </a:rPr>
              <a:t>Main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464253" y="1752600"/>
            <a:ext cx="11268643"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 (Calibri 28pt): click to add text</a:t>
            </a:r>
          </a:p>
          <a:p>
            <a:pPr lvl="1"/>
            <a:r>
              <a:rPr lang="en-US" dirty="0" smtClean="0"/>
              <a:t>Subtitle (Calibri 28pt)</a:t>
            </a:r>
          </a:p>
          <a:p>
            <a:pPr lvl="2"/>
            <a:r>
              <a:rPr lang="en-US" dirty="0" smtClean="0"/>
              <a:t>Bulleted slide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Tree>
    <p:extLst>
      <p:ext uri="{BB962C8B-B14F-4D97-AF65-F5344CB8AC3E}">
        <p14:creationId xmlns:p14="http://schemas.microsoft.com/office/powerpoint/2010/main" val="2407114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sz="3200" b="1" dirty="0" smtClean="0">
                <a:solidFill>
                  <a:schemeClr val="accent2"/>
                </a:solidFill>
              </a:rPr>
              <a:t>Title and table 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Table Placeholder 8"/>
          <p:cNvSpPr>
            <a:spLocks noGrp="1"/>
          </p:cNvSpPr>
          <p:nvPr>
            <p:ph type="tbl" sz="quarter" idx="13"/>
          </p:nvPr>
        </p:nvSpPr>
        <p:spPr>
          <a:xfrm>
            <a:off x="457200" y="1752283"/>
            <a:ext cx="11277600" cy="4629466"/>
          </a:xfrm>
          <a:prstGeom prst="rect">
            <a:avLst/>
          </a:prstGeom>
        </p:spPr>
        <p:txBody>
          <a:bodyPr/>
          <a:lstStyle/>
          <a:p>
            <a:r>
              <a:rPr lang="en-US" smtClean="0"/>
              <a:t>Click icon to add table</a:t>
            </a:r>
            <a:endParaRPr lang="en-GB"/>
          </a:p>
        </p:txBody>
      </p:sp>
    </p:spTree>
    <p:extLst>
      <p:ext uri="{BB962C8B-B14F-4D97-AF65-F5344CB8AC3E}">
        <p14:creationId xmlns:p14="http://schemas.microsoft.com/office/powerpoint/2010/main" val="1642794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mall imag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r>
              <a:rPr lang="en-GB" dirty="0" smtClean="0"/>
              <a:t>Small image and text </a:t>
            </a:r>
            <a:r>
              <a:rPr lang="en-GB" sz="3200" b="1" dirty="0" smtClean="0">
                <a:solidFill>
                  <a:schemeClr val="accent2"/>
                </a:solidFill>
              </a:rPr>
              <a:t>slide title (Calibri 32pt Bold)</a:t>
            </a:r>
            <a:endParaRPr lang="en-GB" dirty="0"/>
          </a:p>
        </p:txBody>
      </p:sp>
      <p:sp>
        <p:nvSpPr>
          <p:cNvPr id="4" name="Date Placeholder 3"/>
          <p:cNvSpPr>
            <a:spLocks noGrp="1"/>
          </p:cNvSpPr>
          <p:nvPr>
            <p:ph type="dt" sz="half" idx="10"/>
          </p:nvPr>
        </p:nvSpPr>
        <p:spPr>
          <a:xfrm>
            <a:off x="457200" y="6381751"/>
            <a:ext cx="2593975" cy="382269"/>
          </a:xfrm>
        </p:spPr>
        <p:txBody>
          <a:bodyPr/>
          <a:lstStyle/>
          <a:p>
            <a:endParaRPr lang="en-GB"/>
          </a:p>
        </p:txBody>
      </p:sp>
      <p:sp>
        <p:nvSpPr>
          <p:cNvPr id="5" name="Footer Placeholder 4"/>
          <p:cNvSpPr>
            <a:spLocks noGrp="1"/>
          </p:cNvSpPr>
          <p:nvPr>
            <p:ph type="ftr" sz="quarter" idx="11"/>
          </p:nvPr>
        </p:nvSpPr>
        <p:spPr>
          <a:xfrm>
            <a:off x="3051174" y="6381751"/>
            <a:ext cx="6096001" cy="382270"/>
          </a:xfrm>
        </p:spPr>
        <p:txBody>
          <a:bodyPr/>
          <a:lstStyle/>
          <a:p>
            <a:r>
              <a:rPr lang="en-GB" smtClean="0"/>
              <a:t>Insert document classification (edit via 'Header &amp; Footer')</a:t>
            </a:r>
            <a:endParaRPr lang="en-GB" dirty="0"/>
          </a:p>
        </p:txBody>
      </p:sp>
      <p:sp>
        <p:nvSpPr>
          <p:cNvPr id="6" name="Slide Number Placeholder 5"/>
          <p:cNvSpPr>
            <a:spLocks noGrp="1"/>
          </p:cNvSpPr>
          <p:nvPr>
            <p:ph type="sldNum" sz="quarter" idx="12"/>
          </p:nvPr>
        </p:nvSpPr>
        <p:spPr>
          <a:xfrm>
            <a:off x="10668000" y="6381750"/>
            <a:ext cx="1066800" cy="382270"/>
          </a:xfrm>
        </p:spPr>
        <p:txBody>
          <a:bodyPr/>
          <a:lstStyle/>
          <a:p>
            <a:fld id="{B0B34E4B-25F1-4D72-B319-B9B5A0ABC919}" type="slidenum">
              <a:rPr lang="en-GB" smtClean="0"/>
              <a:t>‹#›</a:t>
            </a:fld>
            <a:endParaRPr lang="en-GB"/>
          </a:p>
        </p:txBody>
      </p:sp>
      <p:cxnSp>
        <p:nvCxnSpPr>
          <p:cNvPr id="11" name="Straight Connector 10"/>
          <p:cNvCxnSpPr/>
          <p:nvPr userDrawn="1"/>
        </p:nvCxnSpPr>
        <p:spPr>
          <a:xfrm>
            <a:off x="455296" y="6764020"/>
            <a:ext cx="11278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3051175" y="1752600"/>
            <a:ext cx="8681721" cy="4629150"/>
          </a:xfrm>
          <a:prstGeom prst="rect">
            <a:avLst/>
          </a:prstGeom>
        </p:spPr>
        <p:txBody>
          <a:bodyPr/>
          <a:lstStyle>
            <a:lvl1pPr marL="288000" indent="-288000">
              <a:buFont typeface="Arial" panose="020B0604020202020204" pitchFamily="34" charset="0"/>
              <a:buChar char="•"/>
              <a:defRPr/>
            </a:lvl1pPr>
            <a:lvl2pPr>
              <a:defRPr baseline="0"/>
            </a:lvl2pPr>
            <a:lvl3pPr>
              <a:defRPr/>
            </a:lvl3pPr>
            <a:lvl4pPr>
              <a:defRPr/>
            </a:lvl4pPr>
            <a:lvl5pPr>
              <a:defRPr baseline="0"/>
            </a:lvl5pPr>
            <a:lvl6pPr>
              <a:defRPr/>
            </a:lvl6pPr>
          </a:lstStyle>
          <a:p>
            <a:pPr lvl="0"/>
            <a:r>
              <a:rPr lang="en-US" dirty="0" smtClean="0"/>
              <a:t>Bulleted subtitle (Calibri 28pt): click to add text</a:t>
            </a:r>
          </a:p>
          <a:p>
            <a:pPr lvl="1"/>
            <a:r>
              <a:rPr lang="en-US" dirty="0" smtClean="0"/>
              <a:t>Subtitle (Calibri 28pt)</a:t>
            </a:r>
          </a:p>
          <a:p>
            <a:pPr lvl="2"/>
            <a:r>
              <a:rPr lang="en-US" dirty="0" smtClean="0"/>
              <a:t>Bulleted body text (Calibri 20pt)</a:t>
            </a:r>
          </a:p>
          <a:p>
            <a:pPr lvl="3"/>
            <a:r>
              <a:rPr lang="en-US" dirty="0" smtClean="0"/>
              <a:t>Body text (Calibri 20pt)</a:t>
            </a:r>
          </a:p>
          <a:p>
            <a:pPr lvl="4"/>
            <a:r>
              <a:rPr lang="en-US" dirty="0" smtClean="0"/>
              <a:t>Bulleted source (Calibri 16pt)</a:t>
            </a:r>
          </a:p>
          <a:p>
            <a:pPr lvl="5"/>
            <a:r>
              <a:rPr lang="en-US" dirty="0" smtClean="0"/>
              <a:t>Source (Calibri 16pt)</a:t>
            </a:r>
            <a:endParaRPr lang="en-GB" dirty="0"/>
          </a:p>
        </p:txBody>
      </p:sp>
      <p:sp>
        <p:nvSpPr>
          <p:cNvPr id="12" name="Picture Placeholder 11"/>
          <p:cNvSpPr>
            <a:spLocks noGrp="1" noChangeAspect="1"/>
          </p:cNvSpPr>
          <p:nvPr>
            <p:ph type="pic" sz="quarter" idx="14"/>
          </p:nvPr>
        </p:nvSpPr>
        <p:spPr>
          <a:xfrm>
            <a:off x="457200" y="1752600"/>
            <a:ext cx="2131200" cy="4629150"/>
          </a:xfrm>
          <a:prstGeom prst="rect">
            <a:avLst/>
          </a:prstGeom>
        </p:spPr>
        <p:txBody>
          <a:bodyPr/>
          <a:lstStyle/>
          <a:p>
            <a:r>
              <a:rPr lang="en-US" smtClean="0"/>
              <a:t>Click icon to add picture</a:t>
            </a:r>
            <a:endParaRPr lang="en-GB"/>
          </a:p>
        </p:txBody>
      </p:sp>
    </p:spTree>
    <p:extLst>
      <p:ext uri="{BB962C8B-B14F-4D97-AF65-F5344CB8AC3E}">
        <p14:creationId xmlns:p14="http://schemas.microsoft.com/office/powerpoint/2010/main" val="2253582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11277600" cy="912814"/>
          </a:xfrm>
          <a:prstGeom prst="rect">
            <a:avLst/>
          </a:prstGeom>
        </p:spPr>
        <p:txBody>
          <a:bodyPr vert="horz"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mtClean="0"/>
              <a:t>Click to edit Master title style</a:t>
            </a:r>
            <a:endParaRPr lang="en-GB" dirty="0"/>
          </a:p>
        </p:txBody>
      </p:sp>
      <p:sp>
        <p:nvSpPr>
          <p:cNvPr id="4" name="Date Placeholder 3"/>
          <p:cNvSpPr>
            <a:spLocks noGrp="1"/>
          </p:cNvSpPr>
          <p:nvPr>
            <p:ph type="dt" sz="half" idx="2"/>
          </p:nvPr>
        </p:nvSpPr>
        <p:spPr>
          <a:xfrm>
            <a:off x="457200" y="6383971"/>
            <a:ext cx="2593975" cy="365125"/>
          </a:xfrm>
          <a:prstGeom prst="rect">
            <a:avLst/>
          </a:prstGeom>
        </p:spPr>
        <p:txBody>
          <a:bodyPr vert="horz" lIns="0" tIns="45720" rIns="91440" bIns="45720" rtlCol="0" anchor="ctr"/>
          <a:lstStyle>
            <a:lvl1pPr algn="l">
              <a:defRPr sz="1200">
                <a:solidFill>
                  <a:schemeClr val="tx1">
                    <a:tint val="75000"/>
                  </a:schemeClr>
                </a:solidFill>
              </a:defRPr>
            </a:lvl1pPr>
          </a:lstStyle>
          <a:p>
            <a:endParaRPr lang="en-GB" dirty="0"/>
          </a:p>
        </p:txBody>
      </p:sp>
      <p:sp>
        <p:nvSpPr>
          <p:cNvPr id="5" name="Footer Placeholder 4"/>
          <p:cNvSpPr>
            <a:spLocks noGrp="1"/>
          </p:cNvSpPr>
          <p:nvPr>
            <p:ph type="ftr" sz="quarter" idx="3"/>
          </p:nvPr>
        </p:nvSpPr>
        <p:spPr>
          <a:xfrm>
            <a:off x="3051175" y="6383971"/>
            <a:ext cx="6096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Insert document classification (edit via 'Header &amp; Footer')</a:t>
            </a:r>
            <a:endParaRPr lang="en-GB" dirty="0"/>
          </a:p>
        </p:txBody>
      </p:sp>
      <p:sp>
        <p:nvSpPr>
          <p:cNvPr id="6" name="Slide Number Placeholder 5"/>
          <p:cNvSpPr>
            <a:spLocks noGrp="1"/>
          </p:cNvSpPr>
          <p:nvPr>
            <p:ph type="sldNum" sz="quarter" idx="4"/>
          </p:nvPr>
        </p:nvSpPr>
        <p:spPr>
          <a:xfrm>
            <a:off x="10668000" y="6383971"/>
            <a:ext cx="1060450" cy="369570"/>
          </a:xfrm>
          <a:prstGeom prst="rect">
            <a:avLst/>
          </a:prstGeom>
        </p:spPr>
        <p:txBody>
          <a:bodyPr vert="horz" lIns="91440" tIns="45720" rIns="0" bIns="45720" rtlCol="0" anchor="ctr"/>
          <a:lstStyle>
            <a:lvl1pPr algn="r">
              <a:defRPr sz="1200">
                <a:solidFill>
                  <a:schemeClr val="tx1">
                    <a:tint val="75000"/>
                  </a:schemeClr>
                </a:solidFill>
              </a:defRPr>
            </a:lvl1pPr>
          </a:lstStyle>
          <a:p>
            <a:fld id="{B0B34E4B-25F1-4D72-B319-B9B5A0ABC919}" type="slidenum">
              <a:rPr lang="en-GB" smtClean="0"/>
              <a:t>‹#›</a:t>
            </a:fld>
            <a:endParaRPr lang="en-GB" dirty="0"/>
          </a:p>
        </p:txBody>
      </p:sp>
      <p:sp>
        <p:nvSpPr>
          <p:cNvPr id="40" name="Rectangle 39"/>
          <p:cNvSpPr/>
          <p:nvPr/>
        </p:nvSpPr>
        <p:spPr>
          <a:xfrm>
            <a:off x="455296" y="0"/>
            <a:ext cx="6508722" cy="2895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6964018" y="0"/>
            <a:ext cx="2858162" cy="2895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userDrawn="1"/>
        </p:nvSpPr>
        <p:spPr>
          <a:xfrm>
            <a:off x="9822180" y="0"/>
            <a:ext cx="1912620" cy="2895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a:grpSpLocks noChangeAspect="1"/>
          </p:cNvGrpSpPr>
          <p:nvPr userDrawn="1"/>
        </p:nvGrpSpPr>
        <p:grpSpPr>
          <a:xfrm>
            <a:off x="9850658" y="41173"/>
            <a:ext cx="1853256" cy="209350"/>
            <a:chOff x="5868988" y="6743700"/>
            <a:chExt cx="857250" cy="96838"/>
          </a:xfrm>
          <a:solidFill>
            <a:srgbClr val="FFFFFF">
              <a:alpha val="20000"/>
            </a:srgbClr>
          </a:solidFill>
        </p:grpSpPr>
        <p:sp>
          <p:nvSpPr>
            <p:cNvPr id="22" name="Freeform 431"/>
            <p:cNvSpPr>
              <a:spLocks/>
            </p:cNvSpPr>
            <p:nvPr/>
          </p:nvSpPr>
          <p:spPr bwMode="auto">
            <a:xfrm>
              <a:off x="5868988" y="6743700"/>
              <a:ext cx="96838" cy="96838"/>
            </a:xfrm>
            <a:custGeom>
              <a:avLst/>
              <a:gdLst>
                <a:gd name="T0" fmla="*/ 120 w 120"/>
                <a:gd name="T1" fmla="*/ 60 h 120"/>
                <a:gd name="T2" fmla="*/ 102 w 120"/>
                <a:gd name="T3" fmla="*/ 42 h 120"/>
                <a:gd name="T4" fmla="*/ 102 w 120"/>
                <a:gd name="T5" fmla="*/ 42 h 120"/>
                <a:gd name="T6" fmla="*/ 85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5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5"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6" y="32"/>
                    <a:pt x="53" y="35"/>
                  </a:cubicBezTo>
                  <a:cubicBezTo>
                    <a:pt x="53" y="53"/>
                    <a:pt x="53" y="53"/>
                    <a:pt x="53" y="53"/>
                  </a:cubicBezTo>
                  <a:cubicBezTo>
                    <a:pt x="34" y="53"/>
                    <a:pt x="34" y="53"/>
                    <a:pt x="34" y="53"/>
                  </a:cubicBezTo>
                  <a:cubicBezTo>
                    <a:pt x="31"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1" y="73"/>
                    <a:pt x="34" y="67"/>
                  </a:cubicBezTo>
                  <a:cubicBezTo>
                    <a:pt x="53" y="67"/>
                    <a:pt x="53" y="67"/>
                    <a:pt x="53" y="67"/>
                  </a:cubicBezTo>
                  <a:cubicBezTo>
                    <a:pt x="53" y="86"/>
                    <a:pt x="53" y="86"/>
                    <a:pt x="53" y="86"/>
                  </a:cubicBezTo>
                  <a:cubicBezTo>
                    <a:pt x="46"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5" y="67"/>
                    <a:pt x="85" y="67"/>
                    <a:pt x="85"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432"/>
            <p:cNvSpPr>
              <a:spLocks/>
            </p:cNvSpPr>
            <p:nvPr/>
          </p:nvSpPr>
          <p:spPr bwMode="auto">
            <a:xfrm>
              <a:off x="6059488" y="6743700"/>
              <a:ext cx="96838" cy="96838"/>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3"/>
                    <a:pt x="35"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3"/>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433"/>
            <p:cNvSpPr>
              <a:spLocks/>
            </p:cNvSpPr>
            <p:nvPr/>
          </p:nvSpPr>
          <p:spPr bwMode="auto">
            <a:xfrm>
              <a:off x="6249988" y="6743700"/>
              <a:ext cx="96838" cy="96838"/>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3"/>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434"/>
            <p:cNvSpPr>
              <a:spLocks/>
            </p:cNvSpPr>
            <p:nvPr/>
          </p:nvSpPr>
          <p:spPr bwMode="auto">
            <a:xfrm>
              <a:off x="6438900" y="6743700"/>
              <a:ext cx="96838" cy="96838"/>
            </a:xfrm>
            <a:custGeom>
              <a:avLst/>
              <a:gdLst>
                <a:gd name="T0" fmla="*/ 120 w 120"/>
                <a:gd name="T1" fmla="*/ 60 h 120"/>
                <a:gd name="T2" fmla="*/ 103 w 120"/>
                <a:gd name="T3" fmla="*/ 42 h 120"/>
                <a:gd name="T4" fmla="*/ 103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3 w 120"/>
                <a:gd name="T19" fmla="*/ 18 h 120"/>
                <a:gd name="T20" fmla="*/ 43 w 120"/>
                <a:gd name="T21" fmla="*/ 18 h 120"/>
                <a:gd name="T22" fmla="*/ 54 w 120"/>
                <a:gd name="T23" fmla="*/ 35 h 120"/>
                <a:gd name="T24" fmla="*/ 54 w 120"/>
                <a:gd name="T25" fmla="*/ 53 h 120"/>
                <a:gd name="T26" fmla="*/ 35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5 w 120"/>
                <a:gd name="T39" fmla="*/ 67 h 120"/>
                <a:gd name="T40" fmla="*/ 54 w 120"/>
                <a:gd name="T41" fmla="*/ 67 h 120"/>
                <a:gd name="T42" fmla="*/ 54 w 120"/>
                <a:gd name="T43" fmla="*/ 86 h 120"/>
                <a:gd name="T44" fmla="*/ 43 w 120"/>
                <a:gd name="T45" fmla="*/ 102 h 120"/>
                <a:gd name="T46" fmla="*/ 43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3 w 120"/>
                <a:gd name="T61" fmla="*/ 78 h 120"/>
                <a:gd name="T62" fmla="*/ 103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3" y="42"/>
                  </a:cubicBezTo>
                  <a:cubicBezTo>
                    <a:pt x="103" y="42"/>
                    <a:pt x="103" y="42"/>
                    <a:pt x="103" y="42"/>
                  </a:cubicBezTo>
                  <a:cubicBezTo>
                    <a:pt x="95" y="42"/>
                    <a:pt x="89" y="47"/>
                    <a:pt x="86" y="53"/>
                  </a:cubicBezTo>
                  <a:cubicBezTo>
                    <a:pt x="67" y="53"/>
                    <a:pt x="67" y="53"/>
                    <a:pt x="67" y="53"/>
                  </a:cubicBezTo>
                  <a:cubicBezTo>
                    <a:pt x="67" y="35"/>
                    <a:pt x="67" y="35"/>
                    <a:pt x="67" y="35"/>
                  </a:cubicBezTo>
                  <a:cubicBezTo>
                    <a:pt x="74" y="32"/>
                    <a:pt x="78" y="25"/>
                    <a:pt x="78" y="18"/>
                  </a:cubicBezTo>
                  <a:cubicBezTo>
                    <a:pt x="78" y="18"/>
                    <a:pt x="78" y="18"/>
                    <a:pt x="78" y="18"/>
                  </a:cubicBezTo>
                  <a:cubicBezTo>
                    <a:pt x="78" y="8"/>
                    <a:pt x="70" y="0"/>
                    <a:pt x="60" y="0"/>
                  </a:cubicBezTo>
                  <a:cubicBezTo>
                    <a:pt x="51" y="0"/>
                    <a:pt x="43" y="8"/>
                    <a:pt x="43" y="18"/>
                  </a:cubicBezTo>
                  <a:cubicBezTo>
                    <a:pt x="43" y="18"/>
                    <a:pt x="43" y="18"/>
                    <a:pt x="43" y="18"/>
                  </a:cubicBezTo>
                  <a:cubicBezTo>
                    <a:pt x="43" y="25"/>
                    <a:pt x="47" y="32"/>
                    <a:pt x="54" y="35"/>
                  </a:cubicBezTo>
                  <a:cubicBezTo>
                    <a:pt x="54" y="53"/>
                    <a:pt x="54" y="53"/>
                    <a:pt x="54" y="53"/>
                  </a:cubicBezTo>
                  <a:cubicBezTo>
                    <a:pt x="35" y="53"/>
                    <a:pt x="35" y="53"/>
                    <a:pt x="35" y="53"/>
                  </a:cubicBezTo>
                  <a:cubicBezTo>
                    <a:pt x="32" y="47"/>
                    <a:pt x="26"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6" y="78"/>
                    <a:pt x="32" y="73"/>
                    <a:pt x="35" y="67"/>
                  </a:cubicBezTo>
                  <a:cubicBezTo>
                    <a:pt x="54" y="67"/>
                    <a:pt x="54" y="67"/>
                    <a:pt x="54" y="67"/>
                  </a:cubicBezTo>
                  <a:cubicBezTo>
                    <a:pt x="54" y="86"/>
                    <a:pt x="54" y="86"/>
                    <a:pt x="54" y="86"/>
                  </a:cubicBezTo>
                  <a:cubicBezTo>
                    <a:pt x="47" y="89"/>
                    <a:pt x="43" y="95"/>
                    <a:pt x="43" y="102"/>
                  </a:cubicBezTo>
                  <a:cubicBezTo>
                    <a:pt x="43" y="102"/>
                    <a:pt x="43" y="102"/>
                    <a:pt x="43" y="102"/>
                  </a:cubicBezTo>
                  <a:cubicBezTo>
                    <a:pt x="43" y="112"/>
                    <a:pt x="51" y="120"/>
                    <a:pt x="60" y="120"/>
                  </a:cubicBezTo>
                  <a:cubicBezTo>
                    <a:pt x="70" y="120"/>
                    <a:pt x="78" y="112"/>
                    <a:pt x="78" y="102"/>
                  </a:cubicBezTo>
                  <a:cubicBezTo>
                    <a:pt x="78" y="102"/>
                    <a:pt x="78" y="102"/>
                    <a:pt x="78" y="102"/>
                  </a:cubicBezTo>
                  <a:cubicBezTo>
                    <a:pt x="78" y="95"/>
                    <a:pt x="74" y="89"/>
                    <a:pt x="67" y="86"/>
                  </a:cubicBezTo>
                  <a:cubicBezTo>
                    <a:pt x="67" y="67"/>
                    <a:pt x="67" y="67"/>
                    <a:pt x="67" y="67"/>
                  </a:cubicBezTo>
                  <a:cubicBezTo>
                    <a:pt x="86" y="67"/>
                    <a:pt x="86" y="67"/>
                    <a:pt x="86" y="67"/>
                  </a:cubicBezTo>
                  <a:cubicBezTo>
                    <a:pt x="89" y="73"/>
                    <a:pt x="95" y="78"/>
                    <a:pt x="103" y="78"/>
                  </a:cubicBezTo>
                  <a:cubicBezTo>
                    <a:pt x="103" y="78"/>
                    <a:pt x="103" y="78"/>
                    <a:pt x="103"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435"/>
            <p:cNvSpPr>
              <a:spLocks/>
            </p:cNvSpPr>
            <p:nvPr/>
          </p:nvSpPr>
          <p:spPr bwMode="auto">
            <a:xfrm>
              <a:off x="6629400" y="6743700"/>
              <a:ext cx="96838" cy="96838"/>
            </a:xfrm>
            <a:custGeom>
              <a:avLst/>
              <a:gdLst>
                <a:gd name="T0" fmla="*/ 120 w 120"/>
                <a:gd name="T1" fmla="*/ 60 h 120"/>
                <a:gd name="T2" fmla="*/ 102 w 120"/>
                <a:gd name="T3" fmla="*/ 42 h 120"/>
                <a:gd name="T4" fmla="*/ 102 w 120"/>
                <a:gd name="T5" fmla="*/ 42 h 120"/>
                <a:gd name="T6" fmla="*/ 86 w 120"/>
                <a:gd name="T7" fmla="*/ 53 h 120"/>
                <a:gd name="T8" fmla="*/ 67 w 120"/>
                <a:gd name="T9" fmla="*/ 53 h 120"/>
                <a:gd name="T10" fmla="*/ 67 w 120"/>
                <a:gd name="T11" fmla="*/ 35 h 120"/>
                <a:gd name="T12" fmla="*/ 78 w 120"/>
                <a:gd name="T13" fmla="*/ 18 h 120"/>
                <a:gd name="T14" fmla="*/ 78 w 120"/>
                <a:gd name="T15" fmla="*/ 18 h 120"/>
                <a:gd name="T16" fmla="*/ 60 w 120"/>
                <a:gd name="T17" fmla="*/ 0 h 120"/>
                <a:gd name="T18" fmla="*/ 42 w 120"/>
                <a:gd name="T19" fmla="*/ 18 h 120"/>
                <a:gd name="T20" fmla="*/ 42 w 120"/>
                <a:gd name="T21" fmla="*/ 18 h 120"/>
                <a:gd name="T22" fmla="*/ 53 w 120"/>
                <a:gd name="T23" fmla="*/ 35 h 120"/>
                <a:gd name="T24" fmla="*/ 53 w 120"/>
                <a:gd name="T25" fmla="*/ 53 h 120"/>
                <a:gd name="T26" fmla="*/ 34 w 120"/>
                <a:gd name="T27" fmla="*/ 53 h 120"/>
                <a:gd name="T28" fmla="*/ 18 w 120"/>
                <a:gd name="T29" fmla="*/ 42 h 120"/>
                <a:gd name="T30" fmla="*/ 18 w 120"/>
                <a:gd name="T31" fmla="*/ 42 h 120"/>
                <a:gd name="T32" fmla="*/ 0 w 120"/>
                <a:gd name="T33" fmla="*/ 60 h 120"/>
                <a:gd name="T34" fmla="*/ 18 w 120"/>
                <a:gd name="T35" fmla="*/ 78 h 120"/>
                <a:gd name="T36" fmla="*/ 18 w 120"/>
                <a:gd name="T37" fmla="*/ 78 h 120"/>
                <a:gd name="T38" fmla="*/ 34 w 120"/>
                <a:gd name="T39" fmla="*/ 67 h 120"/>
                <a:gd name="T40" fmla="*/ 53 w 120"/>
                <a:gd name="T41" fmla="*/ 67 h 120"/>
                <a:gd name="T42" fmla="*/ 53 w 120"/>
                <a:gd name="T43" fmla="*/ 86 h 120"/>
                <a:gd name="T44" fmla="*/ 42 w 120"/>
                <a:gd name="T45" fmla="*/ 102 h 120"/>
                <a:gd name="T46" fmla="*/ 42 w 120"/>
                <a:gd name="T47" fmla="*/ 102 h 120"/>
                <a:gd name="T48" fmla="*/ 60 w 120"/>
                <a:gd name="T49" fmla="*/ 120 h 120"/>
                <a:gd name="T50" fmla="*/ 78 w 120"/>
                <a:gd name="T51" fmla="*/ 102 h 120"/>
                <a:gd name="T52" fmla="*/ 78 w 120"/>
                <a:gd name="T53" fmla="*/ 102 h 120"/>
                <a:gd name="T54" fmla="*/ 67 w 120"/>
                <a:gd name="T55" fmla="*/ 86 h 120"/>
                <a:gd name="T56" fmla="*/ 67 w 120"/>
                <a:gd name="T57" fmla="*/ 67 h 120"/>
                <a:gd name="T58" fmla="*/ 86 w 120"/>
                <a:gd name="T59" fmla="*/ 67 h 120"/>
                <a:gd name="T60" fmla="*/ 102 w 120"/>
                <a:gd name="T61" fmla="*/ 78 h 120"/>
                <a:gd name="T62" fmla="*/ 102 w 120"/>
                <a:gd name="T63" fmla="*/ 78 h 120"/>
                <a:gd name="T64" fmla="*/ 120 w 120"/>
                <a:gd name="T65" fmla="*/ 6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0" h="120">
                  <a:moveTo>
                    <a:pt x="120" y="60"/>
                  </a:moveTo>
                  <a:cubicBezTo>
                    <a:pt x="120" y="50"/>
                    <a:pt x="112" y="42"/>
                    <a:pt x="102" y="42"/>
                  </a:cubicBezTo>
                  <a:cubicBezTo>
                    <a:pt x="102" y="42"/>
                    <a:pt x="102" y="42"/>
                    <a:pt x="102" y="42"/>
                  </a:cubicBezTo>
                  <a:cubicBezTo>
                    <a:pt x="95" y="42"/>
                    <a:pt x="88" y="47"/>
                    <a:pt x="86" y="53"/>
                  </a:cubicBezTo>
                  <a:cubicBezTo>
                    <a:pt x="67" y="53"/>
                    <a:pt x="67" y="53"/>
                    <a:pt x="67" y="53"/>
                  </a:cubicBezTo>
                  <a:cubicBezTo>
                    <a:pt x="67" y="35"/>
                    <a:pt x="67" y="35"/>
                    <a:pt x="67" y="35"/>
                  </a:cubicBezTo>
                  <a:cubicBezTo>
                    <a:pt x="73" y="32"/>
                    <a:pt x="78" y="25"/>
                    <a:pt x="78" y="18"/>
                  </a:cubicBezTo>
                  <a:cubicBezTo>
                    <a:pt x="78" y="18"/>
                    <a:pt x="78" y="18"/>
                    <a:pt x="78" y="18"/>
                  </a:cubicBezTo>
                  <a:cubicBezTo>
                    <a:pt x="78" y="8"/>
                    <a:pt x="70" y="0"/>
                    <a:pt x="60" y="0"/>
                  </a:cubicBezTo>
                  <a:cubicBezTo>
                    <a:pt x="50" y="0"/>
                    <a:pt x="42" y="8"/>
                    <a:pt x="42" y="18"/>
                  </a:cubicBezTo>
                  <a:cubicBezTo>
                    <a:pt x="42" y="18"/>
                    <a:pt x="42" y="18"/>
                    <a:pt x="42" y="18"/>
                  </a:cubicBezTo>
                  <a:cubicBezTo>
                    <a:pt x="42" y="25"/>
                    <a:pt x="47" y="32"/>
                    <a:pt x="53" y="35"/>
                  </a:cubicBezTo>
                  <a:cubicBezTo>
                    <a:pt x="53" y="53"/>
                    <a:pt x="53" y="53"/>
                    <a:pt x="53" y="53"/>
                  </a:cubicBezTo>
                  <a:cubicBezTo>
                    <a:pt x="34" y="53"/>
                    <a:pt x="34" y="53"/>
                    <a:pt x="34" y="53"/>
                  </a:cubicBezTo>
                  <a:cubicBezTo>
                    <a:pt x="32" y="47"/>
                    <a:pt x="25" y="42"/>
                    <a:pt x="18" y="42"/>
                  </a:cubicBezTo>
                  <a:cubicBezTo>
                    <a:pt x="18" y="42"/>
                    <a:pt x="18" y="42"/>
                    <a:pt x="18" y="42"/>
                  </a:cubicBezTo>
                  <a:cubicBezTo>
                    <a:pt x="8" y="42"/>
                    <a:pt x="0" y="50"/>
                    <a:pt x="0" y="60"/>
                  </a:cubicBezTo>
                  <a:cubicBezTo>
                    <a:pt x="0" y="70"/>
                    <a:pt x="8" y="78"/>
                    <a:pt x="18" y="78"/>
                  </a:cubicBezTo>
                  <a:cubicBezTo>
                    <a:pt x="18" y="78"/>
                    <a:pt x="18" y="78"/>
                    <a:pt x="18" y="78"/>
                  </a:cubicBezTo>
                  <a:cubicBezTo>
                    <a:pt x="25" y="78"/>
                    <a:pt x="32" y="73"/>
                    <a:pt x="34" y="67"/>
                  </a:cubicBezTo>
                  <a:cubicBezTo>
                    <a:pt x="53" y="67"/>
                    <a:pt x="53" y="67"/>
                    <a:pt x="53" y="67"/>
                  </a:cubicBezTo>
                  <a:cubicBezTo>
                    <a:pt x="53" y="86"/>
                    <a:pt x="53" y="86"/>
                    <a:pt x="53" y="86"/>
                  </a:cubicBezTo>
                  <a:cubicBezTo>
                    <a:pt x="47" y="89"/>
                    <a:pt x="42" y="95"/>
                    <a:pt x="42" y="102"/>
                  </a:cubicBezTo>
                  <a:cubicBezTo>
                    <a:pt x="42" y="102"/>
                    <a:pt x="42" y="102"/>
                    <a:pt x="42" y="102"/>
                  </a:cubicBezTo>
                  <a:cubicBezTo>
                    <a:pt x="42" y="112"/>
                    <a:pt x="50" y="120"/>
                    <a:pt x="60" y="120"/>
                  </a:cubicBezTo>
                  <a:cubicBezTo>
                    <a:pt x="70" y="120"/>
                    <a:pt x="78" y="112"/>
                    <a:pt x="78" y="102"/>
                  </a:cubicBezTo>
                  <a:cubicBezTo>
                    <a:pt x="78" y="102"/>
                    <a:pt x="78" y="102"/>
                    <a:pt x="78" y="102"/>
                  </a:cubicBezTo>
                  <a:cubicBezTo>
                    <a:pt x="78" y="95"/>
                    <a:pt x="73" y="89"/>
                    <a:pt x="67" y="86"/>
                  </a:cubicBezTo>
                  <a:cubicBezTo>
                    <a:pt x="67" y="67"/>
                    <a:pt x="67" y="67"/>
                    <a:pt x="67" y="67"/>
                  </a:cubicBezTo>
                  <a:cubicBezTo>
                    <a:pt x="86" y="67"/>
                    <a:pt x="86" y="67"/>
                    <a:pt x="86" y="67"/>
                  </a:cubicBezTo>
                  <a:cubicBezTo>
                    <a:pt x="88" y="73"/>
                    <a:pt x="95" y="78"/>
                    <a:pt x="102" y="78"/>
                  </a:cubicBezTo>
                  <a:cubicBezTo>
                    <a:pt x="102" y="78"/>
                    <a:pt x="102" y="78"/>
                    <a:pt x="102" y="78"/>
                  </a:cubicBezTo>
                  <a:cubicBezTo>
                    <a:pt x="112" y="78"/>
                    <a:pt x="120" y="70"/>
                    <a:pt x="12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3" name="Text Placeholder 2"/>
          <p:cNvSpPr>
            <a:spLocks noGrp="1"/>
          </p:cNvSpPr>
          <p:nvPr>
            <p:ph type="body" idx="1"/>
          </p:nvPr>
        </p:nvSpPr>
        <p:spPr>
          <a:xfrm>
            <a:off x="457200" y="1752599"/>
            <a:ext cx="11277600" cy="4627085"/>
          </a:xfrm>
          <a:prstGeom prst="rect">
            <a:avLst/>
          </a:prstGeom>
        </p:spPr>
        <p:txBody>
          <a:bodyPr vert="horz" lIns="0" tIns="0" rIns="0" bIns="0" rtlCol="0">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endParaRPr lang="en-GB" dirty="0"/>
          </a:p>
        </p:txBody>
      </p:sp>
    </p:spTree>
    <p:extLst>
      <p:ext uri="{BB962C8B-B14F-4D97-AF65-F5344CB8AC3E}">
        <p14:creationId xmlns:p14="http://schemas.microsoft.com/office/powerpoint/2010/main" val="3448064393"/>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32" r:id="rId8"/>
    <p:sldLayoutId id="2147483717" r:id="rId9"/>
    <p:sldLayoutId id="2147483718" r:id="rId10"/>
    <p:sldLayoutId id="2147483719" r:id="rId11"/>
    <p:sldLayoutId id="2147483720" r:id="rId12"/>
    <p:sldLayoutId id="2147483721" r:id="rId13"/>
    <p:sldLayoutId id="2147483722" r:id="rId14"/>
    <p:sldLayoutId id="2147483723" r:id="rId15"/>
    <p:sldLayoutId id="2147483733" r:id="rId16"/>
    <p:sldLayoutId id="2147483725" r:id="rId17"/>
    <p:sldLayoutId id="2147483726" r:id="rId18"/>
    <p:sldLayoutId id="2147483727" r:id="rId19"/>
    <p:sldLayoutId id="2147483728" r:id="rId20"/>
    <p:sldLayoutId id="2147483731" r:id="rId21"/>
  </p:sldLayoutIdLst>
  <p:hf sldNum="0" hdr="0" dt="0"/>
  <p:txStyles>
    <p:titleStyle>
      <a:lvl1pPr marL="0" marR="0" indent="0" algn="l" defTabSz="914400" rtl="0" eaLnBrk="1" fontAlgn="auto" latinLnBrk="0" hangingPunct="1">
        <a:lnSpc>
          <a:spcPct val="100000"/>
        </a:lnSpc>
        <a:spcBef>
          <a:spcPts val="0"/>
        </a:spcBef>
        <a:spcAft>
          <a:spcPts val="0"/>
        </a:spcAft>
        <a:buClrTx/>
        <a:buSzTx/>
        <a:buFontTx/>
        <a:buNone/>
        <a:tabLst/>
        <a:defRPr lang="en-GB" sz="3200" b="1" kern="1200" baseline="0" noProof="0" dirty="0">
          <a:solidFill>
            <a:schemeClr val="accent2"/>
          </a:solidFill>
          <a:latin typeface="+mn-lt"/>
          <a:ea typeface="+mj-ea"/>
          <a:cs typeface="+mj-cs"/>
        </a:defRPr>
      </a:lvl1pPr>
    </p:titleStyle>
    <p:bodyStyle>
      <a:lvl1pPr marL="288000" marR="0" indent="-2880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sz="2800" kern="1200" baseline="0">
          <a:solidFill>
            <a:schemeClr val="tx1"/>
          </a:solidFill>
          <a:latin typeface="+mn-lt"/>
          <a:ea typeface="+mn-ea"/>
          <a:cs typeface="+mn-cs"/>
        </a:defRPr>
      </a:lvl1pPr>
      <a:lvl2pPr marL="576000" indent="-2880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2pPr>
      <a:lvl3pPr marL="864000" indent="-288000" algn="l" defTabSz="914400" rtl="0" eaLnBrk="1" latinLnBrk="0" hangingPunct="1">
        <a:lnSpc>
          <a:spcPct val="100000"/>
        </a:lnSpc>
        <a:spcBef>
          <a:spcPts val="0"/>
        </a:spcBef>
        <a:spcAft>
          <a:spcPts val="600"/>
        </a:spcAft>
        <a:buFont typeface="Arial" panose="020B0604020202020204" pitchFamily="34" charset="0"/>
        <a:buChar char="•"/>
        <a:defRPr sz="1600" b="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600"/>
        </a:spcAft>
        <a:buFontTx/>
        <a:buNone/>
        <a:defRPr sz="28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None/>
        <a:defRPr sz="2000" kern="1200">
          <a:solidFill>
            <a:schemeClr val="tx1"/>
          </a:solidFill>
          <a:latin typeface="+mn-lt"/>
          <a:ea typeface="+mn-ea"/>
          <a:cs typeface="+mn-cs"/>
        </a:defRPr>
      </a:lvl5pPr>
      <a:lvl6pPr marL="0" indent="0" algn="l" defTabSz="914400" rtl="0" eaLnBrk="1" latinLnBrk="0" hangingPunct="1">
        <a:lnSpc>
          <a:spcPct val="100000"/>
        </a:lnSpc>
        <a:spcBef>
          <a:spcPts val="0"/>
        </a:spcBef>
        <a:spcAft>
          <a:spcPts val="600"/>
        </a:spcAft>
        <a:buFont typeface="Arial" panose="020B0604020202020204" pitchFamily="34" charset="0"/>
        <a:buNone/>
        <a:defRPr sz="1600" b="0" kern="1200">
          <a:solidFill>
            <a:schemeClr val="tx1"/>
          </a:solidFill>
          <a:latin typeface="+mn-lt"/>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None/>
        <a:defRPr sz="2800" kern="1200">
          <a:solidFill>
            <a:schemeClr val="accent2"/>
          </a:solidFill>
          <a:latin typeface="+mn-lt"/>
          <a:ea typeface="+mn-ea"/>
          <a:cs typeface="+mn-cs"/>
        </a:defRPr>
      </a:lvl7pPr>
      <a:lvl8pPr marL="0" indent="0" algn="ctr" defTabSz="914400" rtl="0" eaLnBrk="1" latinLnBrk="0" hangingPunct="1">
        <a:lnSpc>
          <a:spcPct val="100000"/>
        </a:lnSpc>
        <a:spcBef>
          <a:spcPts val="0"/>
        </a:spcBef>
        <a:spcAft>
          <a:spcPts val="600"/>
        </a:spcAft>
        <a:buFont typeface="Arial" panose="020B0604020202020204" pitchFamily="34" charset="0"/>
        <a:buNone/>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594">
          <p15:clr>
            <a:srgbClr val="F26B43"/>
          </p15:clr>
        </p15:guide>
        <p15:guide id="2" pos="3840">
          <p15:clr>
            <a:srgbClr val="F26B43"/>
          </p15:clr>
        </p15:guide>
        <p15:guide id="3" orient="horz" pos="863">
          <p15:clr>
            <a:srgbClr val="F26B43"/>
          </p15:clr>
        </p15:guide>
        <p15:guide id="4" orient="horz" pos="1727">
          <p15:clr>
            <a:srgbClr val="F26B43"/>
          </p15:clr>
        </p15:guide>
        <p15:guide id="5" orient="horz" pos="3456">
          <p15:clr>
            <a:srgbClr val="F26B43"/>
          </p15:clr>
        </p15:guide>
        <p15:guide id="6" pos="4802">
          <p15:clr>
            <a:srgbClr val="F26B43"/>
          </p15:clr>
        </p15:guide>
        <p15:guide id="7" pos="5762">
          <p15:clr>
            <a:srgbClr val="F26B43"/>
          </p15:clr>
        </p15:guide>
        <p15:guide id="8" pos="6720">
          <p15:clr>
            <a:srgbClr val="F26B43"/>
          </p15:clr>
        </p15:guide>
        <p15:guide id="9" pos="7392">
          <p15:clr>
            <a:srgbClr val="F26B43"/>
          </p15:clr>
        </p15:guide>
        <p15:guide id="10" orient="horz" pos="288">
          <p15:clr>
            <a:srgbClr val="F26B43"/>
          </p15:clr>
        </p15:guide>
        <p15:guide id="11" orient="horz" pos="4020">
          <p15:clr>
            <a:srgbClr val="F26B43"/>
          </p15:clr>
        </p15:guide>
        <p15:guide id="12" pos="2880">
          <p15:clr>
            <a:srgbClr val="F26B43"/>
          </p15:clr>
        </p15:guide>
        <p15:guide id="13" pos="1922">
          <p15:clr>
            <a:srgbClr val="F26B43"/>
          </p15:clr>
        </p15:guide>
        <p15:guide id="14" pos="960">
          <p15:clr>
            <a:srgbClr val="F26B43"/>
          </p15:clr>
        </p15:guide>
        <p15:guide id="15" pos="288">
          <p15:clr>
            <a:srgbClr val="F26B43"/>
          </p15:clr>
        </p15:guide>
        <p15:guide id="16" pos="6560">
          <p15:clr>
            <a:srgbClr val="F26B43"/>
          </p15:clr>
        </p15:guide>
        <p15:guide id="18" orient="horz" pos="110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p:cNvPicPr>
            <a:picLocks noGrp="1" noChangeAspect="1"/>
          </p:cNvPicPr>
          <p:nvPr>
            <p:ph type="pic" sz="quarter" idx="14"/>
          </p:nvPr>
        </p:nvPicPr>
        <p:blipFill>
          <a:blip r:embed="rId2" cstate="print">
            <a:extLst>
              <a:ext uri="{28A0092B-C50C-407E-A947-70E740481C1C}">
                <a14:useLocalDpi xmlns:a14="http://schemas.microsoft.com/office/drawing/2010/main" val="0"/>
              </a:ext>
            </a:extLst>
          </a:blip>
          <a:srcRect/>
          <a:stretch>
            <a:fillRect/>
          </a:stretch>
        </p:blipFill>
        <p:spPr/>
      </p:pic>
      <p:pic>
        <p:nvPicPr>
          <p:cNvPr id="9" name="Picture Placeholder 8"/>
          <p:cNvPicPr>
            <a:picLocks noGrp="1" noChangeAspect="1"/>
          </p:cNvPicPr>
          <p:nvPr>
            <p:ph type="pic" sz="quarter" idx="10"/>
          </p:nvPr>
        </p:nvPicPr>
        <p:blipFill rotWithShape="1">
          <a:blip r:embed="rId3" cstate="print">
            <a:extLst>
              <a:ext uri="{28A0092B-C50C-407E-A947-70E740481C1C}">
                <a14:useLocalDpi xmlns:a14="http://schemas.microsoft.com/office/drawing/2010/main" val="0"/>
              </a:ext>
            </a:extLst>
          </a:blip>
          <a:srcRect l="31481" r="31481"/>
          <a:stretch/>
        </p:blipFill>
        <p:spPr/>
      </p:pic>
      <p:pic>
        <p:nvPicPr>
          <p:cNvPr id="10" name="Picture Placeholder 9"/>
          <p:cNvPicPr>
            <a:picLocks noGrp="1" noChangeAspect="1"/>
          </p:cNvPicPr>
          <p:nvPr>
            <p:ph type="pic" sz="quarter" idx="15"/>
          </p:nvPr>
        </p:nvPicPr>
        <p:blipFill>
          <a:blip r:embed="rId4" cstate="print">
            <a:extLst>
              <a:ext uri="{28A0092B-C50C-407E-A947-70E740481C1C}">
                <a14:useLocalDpi xmlns:a14="http://schemas.microsoft.com/office/drawing/2010/main" val="0"/>
              </a:ext>
            </a:extLst>
          </a:blip>
          <a:srcRect t="4795" b="4795"/>
          <a:stretch>
            <a:fillRect/>
          </a:stretch>
        </p:blipFill>
        <p:spPr/>
      </p:pic>
      <p:sp>
        <p:nvSpPr>
          <p:cNvPr id="7" name="Text Placeholder 6"/>
          <p:cNvSpPr>
            <a:spLocks noGrp="1"/>
          </p:cNvSpPr>
          <p:nvPr>
            <p:ph type="body" sz="quarter" idx="16"/>
          </p:nvPr>
        </p:nvSpPr>
        <p:spPr/>
        <p:txBody>
          <a:bodyPr/>
          <a:lstStyle/>
          <a:p>
            <a:r>
              <a:rPr lang="en-GB" dirty="0" smtClean="0"/>
              <a:t>July 2021 FSR</a:t>
            </a:r>
            <a:endParaRPr lang="en-GB" dirty="0"/>
          </a:p>
          <a:p>
            <a:pPr lvl="1"/>
            <a:r>
              <a:rPr lang="en-GB" sz="1800" dirty="0"/>
              <a:t>Lee Foulger</a:t>
            </a:r>
          </a:p>
          <a:p>
            <a:pPr lvl="1"/>
            <a:r>
              <a:rPr lang="en-GB" sz="1800" dirty="0" smtClean="0"/>
              <a:t>Sarah Breeden</a:t>
            </a:r>
          </a:p>
          <a:p>
            <a:pPr lvl="1"/>
            <a:r>
              <a:rPr lang="en-GB" sz="1800" dirty="0" smtClean="0"/>
              <a:t>Geoff Coppins (Chair) </a:t>
            </a:r>
          </a:p>
          <a:p>
            <a:pPr lvl="1"/>
            <a:endParaRPr lang="en-GB" sz="1800" dirty="0" smtClean="0"/>
          </a:p>
          <a:p>
            <a:pPr lvl="1"/>
            <a:endParaRPr lang="en-GB" sz="1800" dirty="0"/>
          </a:p>
          <a:p>
            <a:pPr lvl="1"/>
            <a:endParaRPr lang="en-GB" sz="3200" dirty="0" smtClean="0"/>
          </a:p>
          <a:p>
            <a:r>
              <a:rPr lang="en-GB" sz="1800" b="1" dirty="0" smtClean="0"/>
              <a:t>Wednesday 14</a:t>
            </a:r>
            <a:r>
              <a:rPr lang="en-GB" sz="1800" b="1" baseline="30000" dirty="0" smtClean="0"/>
              <a:t>th</a:t>
            </a:r>
            <a:r>
              <a:rPr lang="en-GB" sz="1800" b="1" dirty="0" smtClean="0"/>
              <a:t> July 2021</a:t>
            </a:r>
            <a:endParaRPr lang="en-GB" sz="1800" b="1" dirty="0"/>
          </a:p>
        </p:txBody>
      </p:sp>
    </p:spTree>
    <p:extLst>
      <p:ext uri="{BB962C8B-B14F-4D97-AF65-F5344CB8AC3E}">
        <p14:creationId xmlns:p14="http://schemas.microsoft.com/office/powerpoint/2010/main" val="35565212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There </a:t>
            </a:r>
            <a:r>
              <a:rPr lang="en-GB" dirty="0"/>
              <a:t>is evidence of increased risk taking in financial markets and some asset prices look stretched.</a:t>
            </a:r>
          </a:p>
        </p:txBody>
      </p:sp>
      <p:pic>
        <p:nvPicPr>
          <p:cNvPr id="6" name="Picture 5" descr="The chart shows percentile distribution of selected metrics of asset valuations across the UK, US and Euro area. The top half of the chart shows that some equity valuations are particulalry high realtive to historical distributions, and the lower half shows that some corporate bond spreads are particularly low."/>
          <p:cNvPicPr/>
          <p:nvPr/>
        </p:nvPicPr>
        <p:blipFill>
          <a:blip r:embed="rId2">
            <a:extLst>
              <a:ext uri="{28A0092B-C50C-407E-A947-70E740481C1C}">
                <a14:useLocalDpi xmlns:a14="http://schemas.microsoft.com/office/drawing/2010/main" val="0"/>
              </a:ext>
            </a:extLst>
          </a:blip>
          <a:srcRect/>
          <a:stretch>
            <a:fillRect/>
          </a:stretch>
        </p:blipFill>
        <p:spPr bwMode="auto">
          <a:xfrm>
            <a:off x="1951968" y="2260547"/>
            <a:ext cx="7688315" cy="3630480"/>
          </a:xfrm>
          <a:prstGeom prst="rect">
            <a:avLst/>
          </a:prstGeom>
          <a:noFill/>
          <a:ln>
            <a:noFill/>
          </a:ln>
        </p:spPr>
      </p:pic>
      <p:sp>
        <p:nvSpPr>
          <p:cNvPr id="7" name="Rectangle 6"/>
          <p:cNvSpPr/>
          <p:nvPr/>
        </p:nvSpPr>
        <p:spPr>
          <a:xfrm>
            <a:off x="1808136" y="1769823"/>
            <a:ext cx="8575728" cy="369332"/>
          </a:xfrm>
          <a:prstGeom prst="rect">
            <a:avLst/>
          </a:prstGeom>
        </p:spPr>
        <p:txBody>
          <a:bodyPr wrap="square">
            <a:spAutoFit/>
          </a:bodyPr>
          <a:lstStyle/>
          <a:p>
            <a:r>
              <a:rPr lang="en-GB" b="1" dirty="0"/>
              <a:t>Current level of selected asset valuation metrics as a percentile of historical values</a:t>
            </a:r>
          </a:p>
        </p:txBody>
      </p:sp>
    </p:spTree>
    <p:extLst>
      <p:ext uri="{BB962C8B-B14F-4D97-AF65-F5344CB8AC3E}">
        <p14:creationId xmlns:p14="http://schemas.microsoft.com/office/powerpoint/2010/main" val="232291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Building resilience of the financial system for the future</a:t>
            </a:r>
            <a:endParaRPr lang="en-GB" dirty="0">
              <a:solidFill>
                <a:srgbClr val="FF0000"/>
              </a:solidFill>
            </a:endParaRPr>
          </a:p>
        </p:txBody>
      </p:sp>
      <p:sp>
        <p:nvSpPr>
          <p:cNvPr id="9" name="Rounded Rectangle 8"/>
          <p:cNvSpPr/>
          <p:nvPr/>
        </p:nvSpPr>
        <p:spPr>
          <a:xfrm>
            <a:off x="1755265" y="1758963"/>
            <a:ext cx="8555066" cy="1046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The resilience of market based finance</a:t>
            </a:r>
            <a:endParaRPr lang="en-GB" sz="2800" dirty="0"/>
          </a:p>
        </p:txBody>
      </p:sp>
    </p:spTree>
    <p:extLst>
      <p:ext uri="{BB962C8B-B14F-4D97-AF65-F5344CB8AC3E}">
        <p14:creationId xmlns:p14="http://schemas.microsoft.com/office/powerpoint/2010/main" val="3028746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Building resilience of the financial system for the future</a:t>
            </a:r>
            <a:endParaRPr lang="en-GB" dirty="0">
              <a:solidFill>
                <a:srgbClr val="FF0000"/>
              </a:solidFill>
            </a:endParaRPr>
          </a:p>
        </p:txBody>
      </p:sp>
      <p:sp>
        <p:nvSpPr>
          <p:cNvPr id="5" name="Rounded Rectangle 4"/>
          <p:cNvSpPr/>
          <p:nvPr/>
        </p:nvSpPr>
        <p:spPr>
          <a:xfrm>
            <a:off x="1770645" y="3284361"/>
            <a:ext cx="8555066" cy="1046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The transition to robust alternative benchmarks to Libor</a:t>
            </a:r>
            <a:endParaRPr lang="en-GB" sz="2800" dirty="0"/>
          </a:p>
        </p:txBody>
      </p:sp>
      <p:sp>
        <p:nvSpPr>
          <p:cNvPr id="6" name="Rounded Rectangle 5"/>
          <p:cNvSpPr/>
          <p:nvPr/>
        </p:nvSpPr>
        <p:spPr>
          <a:xfrm>
            <a:off x="1758061" y="4858613"/>
            <a:ext cx="8555066" cy="1046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Systemic risks posed by cloud service providers</a:t>
            </a:r>
            <a:endParaRPr lang="en-GB" sz="2800" dirty="0"/>
          </a:p>
        </p:txBody>
      </p:sp>
      <p:sp>
        <p:nvSpPr>
          <p:cNvPr id="9" name="Rounded Rectangle 8"/>
          <p:cNvSpPr/>
          <p:nvPr/>
        </p:nvSpPr>
        <p:spPr>
          <a:xfrm>
            <a:off x="1755265" y="1758963"/>
            <a:ext cx="8555066" cy="1046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The resilience of market based finance</a:t>
            </a:r>
            <a:endParaRPr lang="en-GB" sz="2800" dirty="0"/>
          </a:p>
        </p:txBody>
      </p:sp>
    </p:spTree>
    <p:extLst>
      <p:ext uri="{BB962C8B-B14F-4D97-AF65-F5344CB8AC3E}">
        <p14:creationId xmlns:p14="http://schemas.microsoft.com/office/powerpoint/2010/main" val="3544023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Main messages</a:t>
            </a:r>
            <a:endParaRPr lang="en-GB" dirty="0"/>
          </a:p>
        </p:txBody>
      </p:sp>
      <p:sp>
        <p:nvSpPr>
          <p:cNvPr id="5" name="Text Placeholder 2"/>
          <p:cNvSpPr>
            <a:spLocks noGrp="1"/>
          </p:cNvSpPr>
          <p:nvPr>
            <p:ph type="body" sz="quarter" idx="13"/>
          </p:nvPr>
        </p:nvSpPr>
        <p:spPr>
          <a:xfrm>
            <a:off x="464253" y="1752600"/>
            <a:ext cx="11268643" cy="1463298"/>
          </a:xfrm>
        </p:spPr>
        <p:txBody>
          <a:bodyPr>
            <a:noAutofit/>
          </a:bodyPr>
          <a:lstStyle/>
          <a:p>
            <a:pPr marL="514350" indent="-514350">
              <a:buFont typeface="+mj-lt"/>
              <a:buAutoNum type="arabicPeriod"/>
            </a:pPr>
            <a:r>
              <a:rPr lang="en-GB" dirty="0" smtClean="0"/>
              <a:t>The </a:t>
            </a:r>
            <a:r>
              <a:rPr lang="en-GB" dirty="0"/>
              <a:t>UK banking system is strong enough to provide the support households and businesses need as the economy recovers.</a:t>
            </a:r>
          </a:p>
          <a:p>
            <a:pPr marL="514350" indent="-514350">
              <a:buFont typeface="+mj-lt"/>
              <a:buAutoNum type="arabicPeriod"/>
            </a:pPr>
            <a:endParaRPr lang="en-GB" dirty="0" smtClean="0"/>
          </a:p>
          <a:p>
            <a:pPr marL="514350" indent="-514350">
              <a:buFont typeface="+mj-lt"/>
              <a:buAutoNum type="arabicPeriod"/>
            </a:pPr>
            <a:r>
              <a:rPr lang="en-GB" dirty="0" smtClean="0"/>
              <a:t>There </a:t>
            </a:r>
            <a:r>
              <a:rPr lang="en-GB" dirty="0"/>
              <a:t>is evidence of increased risk taking in financial markets and some asset prices look stretched.</a:t>
            </a:r>
          </a:p>
          <a:p>
            <a:pPr marL="514350" indent="-514350">
              <a:buFont typeface="+mj-lt"/>
              <a:buAutoNum type="arabicPeriod"/>
            </a:pPr>
            <a:endParaRPr lang="en-GB" dirty="0" smtClean="0"/>
          </a:p>
          <a:p>
            <a:pPr marL="514350" indent="-514350">
              <a:buFont typeface="+mj-lt"/>
              <a:buAutoNum type="arabicPeriod"/>
            </a:pPr>
            <a:r>
              <a:rPr lang="en-GB" dirty="0" smtClean="0"/>
              <a:t>We </a:t>
            </a:r>
            <a:r>
              <a:rPr lang="en-GB" dirty="0"/>
              <a:t>are working to strengthen financial markets so they can support the economy in bad times as well as good</a:t>
            </a:r>
            <a:r>
              <a:rPr lang="en-GB" dirty="0" smtClean="0"/>
              <a:t>.</a:t>
            </a:r>
            <a:endParaRPr lang="en-GB" dirty="0"/>
          </a:p>
        </p:txBody>
      </p:sp>
    </p:spTree>
    <p:extLst>
      <p:ext uri="{BB962C8B-B14F-4D97-AF65-F5344CB8AC3E}">
        <p14:creationId xmlns:p14="http://schemas.microsoft.com/office/powerpoint/2010/main" val="290846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Main messages</a:t>
            </a:r>
            <a:endParaRPr lang="en-GB" dirty="0"/>
          </a:p>
        </p:txBody>
      </p:sp>
      <p:sp>
        <p:nvSpPr>
          <p:cNvPr id="5" name="Text Placeholder 2"/>
          <p:cNvSpPr>
            <a:spLocks noGrp="1"/>
          </p:cNvSpPr>
          <p:nvPr>
            <p:ph type="body" sz="quarter" idx="13"/>
          </p:nvPr>
        </p:nvSpPr>
        <p:spPr>
          <a:xfrm>
            <a:off x="464253" y="1752600"/>
            <a:ext cx="11268643" cy="1463298"/>
          </a:xfrm>
        </p:spPr>
        <p:txBody>
          <a:bodyPr>
            <a:noAutofit/>
          </a:bodyPr>
          <a:lstStyle/>
          <a:p>
            <a:pPr marL="514350" indent="-514350">
              <a:buFont typeface="+mj-lt"/>
              <a:buAutoNum type="arabicPeriod"/>
            </a:pPr>
            <a:r>
              <a:rPr lang="en-GB" dirty="0" smtClean="0"/>
              <a:t>The </a:t>
            </a:r>
            <a:r>
              <a:rPr lang="en-GB" dirty="0"/>
              <a:t>UK banking system is strong enough to provide the support households and businesses need as the economy recovers.</a:t>
            </a:r>
          </a:p>
          <a:p>
            <a:pPr marL="514350" indent="-514350">
              <a:buFont typeface="+mj-lt"/>
              <a:buAutoNum type="arabicPeriod"/>
            </a:pPr>
            <a:endParaRPr lang="en-GB" dirty="0" smtClean="0"/>
          </a:p>
          <a:p>
            <a:pPr marL="514350" indent="-514350">
              <a:buFont typeface="+mj-lt"/>
              <a:buAutoNum type="arabicPeriod"/>
            </a:pPr>
            <a:r>
              <a:rPr lang="en-GB" dirty="0" smtClean="0"/>
              <a:t>There </a:t>
            </a:r>
            <a:r>
              <a:rPr lang="en-GB" dirty="0"/>
              <a:t>is evidence of increased risk taking in financial markets and some asset prices look stretched.</a:t>
            </a:r>
          </a:p>
          <a:p>
            <a:pPr marL="514350" indent="-514350">
              <a:buFont typeface="+mj-lt"/>
              <a:buAutoNum type="arabicPeriod"/>
            </a:pPr>
            <a:endParaRPr lang="en-GB" dirty="0" smtClean="0"/>
          </a:p>
          <a:p>
            <a:pPr marL="514350" indent="-514350">
              <a:buFont typeface="+mj-lt"/>
              <a:buAutoNum type="arabicPeriod"/>
            </a:pPr>
            <a:r>
              <a:rPr lang="en-GB" dirty="0" smtClean="0"/>
              <a:t>We </a:t>
            </a:r>
            <a:r>
              <a:rPr lang="en-GB" dirty="0"/>
              <a:t>are working to strengthen financial markets so they can support the economy in bad times as well as good</a:t>
            </a:r>
            <a:r>
              <a:rPr lang="en-GB" dirty="0" smtClean="0"/>
              <a:t>.</a:t>
            </a:r>
            <a:endParaRPr lang="en-GB" dirty="0"/>
          </a:p>
        </p:txBody>
      </p:sp>
    </p:spTree>
    <p:extLst>
      <p:ext uri="{BB962C8B-B14F-4D97-AF65-F5344CB8AC3E}">
        <p14:creationId xmlns:p14="http://schemas.microsoft.com/office/powerpoint/2010/main" val="3056503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072" y="893428"/>
            <a:ext cx="11277600" cy="707962"/>
          </a:xfrm>
        </p:spPr>
        <p:txBody>
          <a:bodyPr/>
          <a:lstStyle/>
          <a:p>
            <a:r>
              <a:rPr lang="en-GB" dirty="0"/>
              <a:t>The UK financial system </a:t>
            </a:r>
            <a:r>
              <a:rPr lang="en-GB" dirty="0" smtClean="0"/>
              <a:t>has provided support to the </a:t>
            </a:r>
            <a:r>
              <a:rPr lang="en-GB" dirty="0"/>
              <a:t>economy during the pandemic</a:t>
            </a:r>
            <a:br>
              <a:rPr lang="en-GB" dirty="0"/>
            </a:br>
            <a:r>
              <a:rPr lang="en-GB" dirty="0" smtClean="0"/>
              <a:t/>
            </a:r>
            <a:br>
              <a:rPr lang="en-GB" dirty="0" smtClean="0"/>
            </a:br>
            <a:endParaRPr lang="en-GB" dirty="0"/>
          </a:p>
        </p:txBody>
      </p:sp>
      <p:sp>
        <p:nvSpPr>
          <p:cNvPr id="4" name="TextBox 3"/>
          <p:cNvSpPr txBox="1"/>
          <p:nvPr/>
        </p:nvSpPr>
        <p:spPr>
          <a:xfrm>
            <a:off x="1456122" y="1516678"/>
            <a:ext cx="8857753" cy="369332"/>
          </a:xfrm>
          <a:prstGeom prst="rect">
            <a:avLst/>
          </a:prstGeom>
          <a:noFill/>
        </p:spPr>
        <p:txBody>
          <a:bodyPr wrap="square" rtlCol="0">
            <a:spAutoFit/>
          </a:bodyPr>
          <a:lstStyle/>
          <a:p>
            <a:r>
              <a:rPr lang="en-GB" b="1" dirty="0" smtClean="0"/>
              <a:t>Net finance raised by UK PNFCs per month</a:t>
            </a:r>
            <a:endParaRPr lang="en-GB" b="1" dirty="0"/>
          </a:p>
        </p:txBody>
      </p:sp>
      <p:pic>
        <p:nvPicPr>
          <p:cNvPr id="3" name="Picture 2"/>
          <p:cNvPicPr>
            <a:picLocks noChangeAspect="1"/>
          </p:cNvPicPr>
          <p:nvPr/>
        </p:nvPicPr>
        <p:blipFill>
          <a:blip r:embed="rId2"/>
          <a:stretch>
            <a:fillRect/>
          </a:stretch>
        </p:blipFill>
        <p:spPr>
          <a:xfrm>
            <a:off x="1111541" y="2125255"/>
            <a:ext cx="9763168" cy="3967472"/>
          </a:xfrm>
          <a:prstGeom prst="rect">
            <a:avLst/>
          </a:prstGeom>
        </p:spPr>
      </p:pic>
    </p:spTree>
    <p:extLst>
      <p:ext uri="{BB962C8B-B14F-4D97-AF65-F5344CB8AC3E}">
        <p14:creationId xmlns:p14="http://schemas.microsoft.com/office/powerpoint/2010/main" val="1756868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a:t>
            </a:r>
            <a:r>
              <a:rPr lang="en-GB" dirty="0"/>
              <a:t>UK banking system is strong enough to provide the support households and businesses need as the economy recovers.</a:t>
            </a:r>
          </a:p>
        </p:txBody>
      </p:sp>
      <p:sp>
        <p:nvSpPr>
          <p:cNvPr id="8" name="TextBox 7"/>
          <p:cNvSpPr txBox="1"/>
          <p:nvPr/>
        </p:nvSpPr>
        <p:spPr>
          <a:xfrm>
            <a:off x="7850980" y="1669823"/>
            <a:ext cx="3016419" cy="369332"/>
          </a:xfrm>
          <a:prstGeom prst="rect">
            <a:avLst/>
          </a:prstGeom>
          <a:noFill/>
        </p:spPr>
        <p:txBody>
          <a:bodyPr wrap="square" rtlCol="0">
            <a:spAutoFit/>
          </a:bodyPr>
          <a:lstStyle/>
          <a:p>
            <a:r>
              <a:rPr lang="en-GB" b="1" dirty="0" smtClean="0"/>
              <a:t>Stress test scenario variables</a:t>
            </a:r>
            <a:endParaRPr lang="en-GB" b="1" dirty="0"/>
          </a:p>
        </p:txBody>
      </p:sp>
      <p:sp>
        <p:nvSpPr>
          <p:cNvPr id="9" name="Rounded Rectangle 8"/>
          <p:cNvSpPr/>
          <p:nvPr/>
        </p:nvSpPr>
        <p:spPr>
          <a:xfrm>
            <a:off x="7126245" y="2258591"/>
            <a:ext cx="4553921"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Cumulative GDP loss of </a:t>
            </a:r>
            <a:r>
              <a:rPr lang="en-GB" b="1" dirty="0" smtClean="0"/>
              <a:t>37% </a:t>
            </a:r>
            <a:r>
              <a:rPr lang="en-GB" dirty="0" smtClean="0"/>
              <a:t>of 2019 UK GDP</a:t>
            </a:r>
            <a:endParaRPr lang="en-GB" b="1" dirty="0" smtClean="0"/>
          </a:p>
        </p:txBody>
      </p:sp>
      <p:sp>
        <p:nvSpPr>
          <p:cNvPr id="10" name="Rounded Rectangle 9"/>
          <p:cNvSpPr/>
          <p:nvPr/>
        </p:nvSpPr>
        <p:spPr>
          <a:xfrm>
            <a:off x="7131170" y="3563835"/>
            <a:ext cx="4560498"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Residential property prices fall by 33% </a:t>
            </a:r>
          </a:p>
        </p:txBody>
      </p:sp>
      <p:sp>
        <p:nvSpPr>
          <p:cNvPr id="11" name="Rounded Rectangle 10"/>
          <p:cNvSpPr/>
          <p:nvPr/>
        </p:nvSpPr>
        <p:spPr>
          <a:xfrm>
            <a:off x="7096663" y="4841715"/>
            <a:ext cx="4577751"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UK unemployment peaks at just under 12%</a:t>
            </a:r>
          </a:p>
        </p:txBody>
      </p:sp>
      <p:pic>
        <p:nvPicPr>
          <p:cNvPr id="12" name="Picture 11" descr="C:\Users\327879\AppData\Local\Microsoft\Windows\INetCache\Content.Outlook\UFEDT9AR\Chart X.png"/>
          <p:cNvPicPr/>
          <p:nvPr/>
        </p:nvPicPr>
        <p:blipFill>
          <a:blip r:embed="rId2">
            <a:extLst>
              <a:ext uri="{28A0092B-C50C-407E-A947-70E740481C1C}">
                <a14:useLocalDpi xmlns:a14="http://schemas.microsoft.com/office/drawing/2010/main" val="0"/>
              </a:ext>
            </a:extLst>
          </a:blip>
          <a:srcRect/>
          <a:stretch>
            <a:fillRect/>
          </a:stretch>
        </p:blipFill>
        <p:spPr bwMode="auto">
          <a:xfrm>
            <a:off x="352557" y="1963668"/>
            <a:ext cx="6083753" cy="3886716"/>
          </a:xfrm>
          <a:prstGeom prst="rect">
            <a:avLst/>
          </a:prstGeom>
          <a:noFill/>
          <a:ln>
            <a:noFill/>
          </a:ln>
        </p:spPr>
      </p:pic>
      <p:sp>
        <p:nvSpPr>
          <p:cNvPr id="13" name="TextBox 12"/>
          <p:cNvSpPr txBox="1"/>
          <p:nvPr/>
        </p:nvSpPr>
        <p:spPr>
          <a:xfrm>
            <a:off x="445922" y="1491943"/>
            <a:ext cx="5454595" cy="369332"/>
          </a:xfrm>
          <a:prstGeom prst="rect">
            <a:avLst/>
          </a:prstGeom>
          <a:noFill/>
        </p:spPr>
        <p:txBody>
          <a:bodyPr wrap="square" rtlCol="0">
            <a:spAutoFit/>
          </a:bodyPr>
          <a:lstStyle/>
          <a:p>
            <a:r>
              <a:rPr lang="en-GB" b="1" dirty="0" smtClean="0"/>
              <a:t>Aggregate CET1 capital ratio of major UK banks</a:t>
            </a:r>
            <a:endParaRPr lang="en-GB" b="1" dirty="0"/>
          </a:p>
        </p:txBody>
      </p:sp>
    </p:spTree>
    <p:extLst>
      <p:ext uri="{BB962C8B-B14F-4D97-AF65-F5344CB8AC3E}">
        <p14:creationId xmlns:p14="http://schemas.microsoft.com/office/powerpoint/2010/main" val="1392984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The </a:t>
            </a:r>
            <a:r>
              <a:rPr lang="en-GB" dirty="0"/>
              <a:t>UK banking system is strong enough to provide the support households and businesses need as the economy recovers.</a:t>
            </a:r>
          </a:p>
        </p:txBody>
      </p:sp>
      <p:sp>
        <p:nvSpPr>
          <p:cNvPr id="8" name="TextBox 7"/>
          <p:cNvSpPr txBox="1"/>
          <p:nvPr/>
        </p:nvSpPr>
        <p:spPr>
          <a:xfrm>
            <a:off x="7968909" y="1542544"/>
            <a:ext cx="3016419" cy="369332"/>
          </a:xfrm>
          <a:prstGeom prst="rect">
            <a:avLst/>
          </a:prstGeom>
          <a:noFill/>
        </p:spPr>
        <p:txBody>
          <a:bodyPr wrap="square" rtlCol="0">
            <a:spAutoFit/>
          </a:bodyPr>
          <a:lstStyle/>
          <a:p>
            <a:r>
              <a:rPr lang="en-GB" b="1" dirty="0" smtClean="0"/>
              <a:t>Stress test interim results</a:t>
            </a:r>
            <a:endParaRPr lang="en-GB" b="1" dirty="0"/>
          </a:p>
        </p:txBody>
      </p:sp>
      <p:sp>
        <p:nvSpPr>
          <p:cNvPr id="9" name="Rounded Rectangle 8"/>
          <p:cNvSpPr/>
          <p:nvPr/>
        </p:nvSpPr>
        <p:spPr>
          <a:xfrm>
            <a:off x="7025577" y="2250202"/>
            <a:ext cx="4756761"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&gt;£70bn of credit impairments over 2021/22</a:t>
            </a:r>
            <a:endParaRPr lang="en-GB" b="1" dirty="0" smtClean="0"/>
          </a:p>
        </p:txBody>
      </p:sp>
      <p:sp>
        <p:nvSpPr>
          <p:cNvPr id="10" name="Rounded Rectangle 9"/>
          <p:cNvSpPr/>
          <p:nvPr/>
        </p:nvSpPr>
        <p:spPr>
          <a:xfrm>
            <a:off x="7017916" y="3555446"/>
            <a:ext cx="4802171"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Low-point CET1 capital ratio of 10.4%</a:t>
            </a:r>
            <a:endParaRPr lang="en-GB" dirty="0"/>
          </a:p>
        </p:txBody>
      </p:sp>
      <p:sp>
        <p:nvSpPr>
          <p:cNvPr id="11" name="Rounded Rectangle 10"/>
          <p:cNvSpPr/>
          <p:nvPr/>
        </p:nvSpPr>
        <p:spPr>
          <a:xfrm>
            <a:off x="7029551" y="4854299"/>
            <a:ext cx="4790537" cy="7266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&lt;60% of banks’ aggregate capital buffers used up</a:t>
            </a:r>
            <a:endParaRPr lang="en-GB" dirty="0"/>
          </a:p>
        </p:txBody>
      </p:sp>
      <p:pic>
        <p:nvPicPr>
          <p:cNvPr id="12" name="Picture 11" descr="C:\Users\327879\AppData\Local\Microsoft\Windows\INetCache\Content.Outlook\UFEDT9AR\Chart X.png"/>
          <p:cNvPicPr/>
          <p:nvPr/>
        </p:nvPicPr>
        <p:blipFill>
          <a:blip r:embed="rId2">
            <a:extLst>
              <a:ext uri="{28A0092B-C50C-407E-A947-70E740481C1C}">
                <a14:useLocalDpi xmlns:a14="http://schemas.microsoft.com/office/drawing/2010/main" val="0"/>
              </a:ext>
            </a:extLst>
          </a:blip>
          <a:srcRect/>
          <a:stretch>
            <a:fillRect/>
          </a:stretch>
        </p:blipFill>
        <p:spPr bwMode="auto">
          <a:xfrm>
            <a:off x="352557" y="1963668"/>
            <a:ext cx="6083753" cy="3886716"/>
          </a:xfrm>
          <a:prstGeom prst="rect">
            <a:avLst/>
          </a:prstGeom>
          <a:noFill/>
          <a:ln>
            <a:noFill/>
          </a:ln>
        </p:spPr>
      </p:pic>
      <p:sp>
        <p:nvSpPr>
          <p:cNvPr id="13" name="TextBox 12"/>
          <p:cNvSpPr txBox="1"/>
          <p:nvPr/>
        </p:nvSpPr>
        <p:spPr>
          <a:xfrm>
            <a:off x="445922" y="1491943"/>
            <a:ext cx="5454595" cy="369332"/>
          </a:xfrm>
          <a:prstGeom prst="rect">
            <a:avLst/>
          </a:prstGeom>
          <a:noFill/>
        </p:spPr>
        <p:txBody>
          <a:bodyPr wrap="square" rtlCol="0">
            <a:spAutoFit/>
          </a:bodyPr>
          <a:lstStyle/>
          <a:p>
            <a:r>
              <a:rPr lang="en-GB" b="1" dirty="0" smtClean="0"/>
              <a:t>Aggregate CET1 capital ratio of major UK banks</a:t>
            </a:r>
            <a:endParaRPr lang="en-GB" b="1" dirty="0"/>
          </a:p>
        </p:txBody>
      </p:sp>
    </p:spTree>
    <p:extLst>
      <p:ext uri="{BB962C8B-B14F-4D97-AF65-F5344CB8AC3E}">
        <p14:creationId xmlns:p14="http://schemas.microsoft.com/office/powerpoint/2010/main" val="734730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a:t>
            </a:r>
            <a:endParaRPr lang="en-GB" dirty="0"/>
          </a:p>
        </p:txBody>
      </p:sp>
      <p:sp>
        <p:nvSpPr>
          <p:cNvPr id="4" name="Text Placeholder 3"/>
          <p:cNvSpPr>
            <a:spLocks noGrp="1"/>
          </p:cNvSpPr>
          <p:nvPr>
            <p:ph type="body" sz="quarter" idx="13"/>
          </p:nvPr>
        </p:nvSpPr>
        <p:spPr/>
        <p:txBody>
          <a:bodyPr/>
          <a:lstStyle/>
          <a:p>
            <a:pPr marL="457200" indent="-457200"/>
            <a:r>
              <a:rPr lang="en-GB" dirty="0"/>
              <a:t>The financial system has </a:t>
            </a:r>
            <a:r>
              <a:rPr lang="en-GB" dirty="0" smtClean="0"/>
              <a:t>provided support to </a:t>
            </a:r>
            <a:r>
              <a:rPr lang="en-GB" dirty="0"/>
              <a:t>households and businesses</a:t>
            </a:r>
          </a:p>
          <a:p>
            <a:pPr marL="457200" indent="-457200"/>
            <a:endParaRPr lang="en-GB" dirty="0"/>
          </a:p>
          <a:p>
            <a:pPr marL="457200" indent="-457200"/>
            <a:r>
              <a:rPr lang="en-GB" dirty="0"/>
              <a:t>Households and businesses are likely to need continuing support from the financial system as the economy </a:t>
            </a:r>
            <a:r>
              <a:rPr lang="en-GB" dirty="0" smtClean="0"/>
              <a:t>recovers</a:t>
            </a:r>
            <a:endParaRPr lang="en-GB" dirty="0"/>
          </a:p>
          <a:p>
            <a:pPr marL="457200" indent="-457200"/>
            <a:endParaRPr lang="en-GB" dirty="0"/>
          </a:p>
          <a:p>
            <a:pPr marL="457200" indent="-457200"/>
            <a:r>
              <a:rPr lang="en-GB" dirty="0"/>
              <a:t>The banking sector remains resilient and </a:t>
            </a:r>
            <a:r>
              <a:rPr lang="en-GB" dirty="0" smtClean="0"/>
              <a:t>has the capacity to </a:t>
            </a:r>
            <a:r>
              <a:rPr lang="en-GB" dirty="0"/>
              <a:t>provide that support</a:t>
            </a:r>
          </a:p>
          <a:p>
            <a:pPr marL="0" indent="0">
              <a:buNone/>
            </a:pPr>
            <a:endParaRPr lang="en-GB" dirty="0"/>
          </a:p>
        </p:txBody>
      </p:sp>
    </p:spTree>
    <p:extLst>
      <p:ext uri="{BB962C8B-B14F-4D97-AF65-F5344CB8AC3E}">
        <p14:creationId xmlns:p14="http://schemas.microsoft.com/office/powerpoint/2010/main" val="785768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Corporate sector aggregate debt vulnerabilities have increased modestly</a:t>
            </a:r>
          </a:p>
        </p:txBody>
      </p:sp>
      <p:sp>
        <p:nvSpPr>
          <p:cNvPr id="6" name="TextBox 5"/>
          <p:cNvSpPr txBox="1"/>
          <p:nvPr/>
        </p:nvSpPr>
        <p:spPr>
          <a:xfrm>
            <a:off x="2892796" y="1381520"/>
            <a:ext cx="6539774" cy="369332"/>
          </a:xfrm>
          <a:prstGeom prst="rect">
            <a:avLst/>
          </a:prstGeom>
          <a:noFill/>
        </p:spPr>
        <p:txBody>
          <a:bodyPr wrap="square" rtlCol="0">
            <a:spAutoFit/>
          </a:bodyPr>
          <a:lstStyle/>
          <a:p>
            <a:r>
              <a:rPr lang="en-GB" b="1" dirty="0" smtClean="0"/>
              <a:t>Stock of UK corporate debt, split by size, end-2019 and end-2020</a:t>
            </a:r>
            <a:endParaRPr lang="en-GB" b="1" dirty="0"/>
          </a:p>
        </p:txBody>
      </p:sp>
      <p:pic>
        <p:nvPicPr>
          <p:cNvPr id="3" name="Picture 2" descr="image0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7469" y="1875692"/>
            <a:ext cx="5702539" cy="4782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653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SMEs in some sectors are more likely to be facing additional cash flow needs</a:t>
            </a:r>
          </a:p>
        </p:txBody>
      </p:sp>
      <p:pic>
        <p:nvPicPr>
          <p:cNvPr id="14" name="Picture 13" descr="Bar chart showing that a higher proportion of SMEs in the Accomodation &amp; Food sector were in arrears or default on their pre-Covid lending than the average across all SMEs in the sample."/>
          <p:cNvPicPr/>
          <p:nvPr/>
        </p:nvPicPr>
        <p:blipFill>
          <a:blip r:embed="rId2">
            <a:extLst>
              <a:ext uri="{28A0092B-C50C-407E-A947-70E740481C1C}">
                <a14:useLocalDpi xmlns:a14="http://schemas.microsoft.com/office/drawing/2010/main" val="0"/>
              </a:ext>
            </a:extLst>
          </a:blip>
          <a:srcRect/>
          <a:stretch>
            <a:fillRect/>
          </a:stretch>
        </p:blipFill>
        <p:spPr bwMode="auto">
          <a:xfrm>
            <a:off x="2089467" y="2214087"/>
            <a:ext cx="7107799" cy="4195590"/>
          </a:xfrm>
          <a:prstGeom prst="rect">
            <a:avLst/>
          </a:prstGeom>
          <a:noFill/>
          <a:ln>
            <a:noFill/>
          </a:ln>
        </p:spPr>
      </p:pic>
      <p:sp>
        <p:nvSpPr>
          <p:cNvPr id="15" name="TextBox 14"/>
          <p:cNvSpPr txBox="1"/>
          <p:nvPr/>
        </p:nvSpPr>
        <p:spPr>
          <a:xfrm>
            <a:off x="1587975" y="1675077"/>
            <a:ext cx="9144000" cy="369332"/>
          </a:xfrm>
          <a:prstGeom prst="rect">
            <a:avLst/>
          </a:prstGeom>
          <a:noFill/>
        </p:spPr>
        <p:txBody>
          <a:bodyPr wrap="square" rtlCol="0">
            <a:spAutoFit/>
          </a:bodyPr>
          <a:lstStyle/>
          <a:p>
            <a:r>
              <a:rPr lang="en-GB" b="1" dirty="0"/>
              <a:t>Proportion of SMEs in distress (either arrears or default on pre-existing loans) split by sector</a:t>
            </a:r>
            <a:r>
              <a:rPr lang="en-GB" b="1" baseline="30000" dirty="0"/>
              <a:t> </a:t>
            </a:r>
            <a:endParaRPr lang="en-GB" b="1" dirty="0"/>
          </a:p>
        </p:txBody>
      </p:sp>
    </p:spTree>
    <p:extLst>
      <p:ext uri="{BB962C8B-B14F-4D97-AF65-F5344CB8AC3E}">
        <p14:creationId xmlns:p14="http://schemas.microsoft.com/office/powerpoint/2010/main" val="1380689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065" y="457200"/>
            <a:ext cx="11277600" cy="912814"/>
          </a:xfrm>
        </p:spPr>
        <p:txBody>
          <a:bodyPr/>
          <a:lstStyle/>
          <a:p>
            <a:r>
              <a:rPr lang="en-GB" dirty="0" smtClean="0"/>
              <a:t>Housing activity is strong</a:t>
            </a:r>
            <a:endParaRPr lang="en-GB" dirty="0"/>
          </a:p>
        </p:txBody>
      </p:sp>
      <p:sp>
        <p:nvSpPr>
          <p:cNvPr id="5" name="TextBox 4"/>
          <p:cNvSpPr txBox="1"/>
          <p:nvPr/>
        </p:nvSpPr>
        <p:spPr>
          <a:xfrm>
            <a:off x="1539047" y="1529062"/>
            <a:ext cx="8112487" cy="369332"/>
          </a:xfrm>
          <a:prstGeom prst="rect">
            <a:avLst/>
          </a:prstGeom>
          <a:noFill/>
        </p:spPr>
        <p:txBody>
          <a:bodyPr wrap="square" rtlCol="0">
            <a:spAutoFit/>
          </a:bodyPr>
          <a:lstStyle>
            <a:defPPr>
              <a:defRPr lang="en-US"/>
            </a:defPPr>
            <a:lvl1pPr>
              <a:defRPr b="1"/>
            </a:lvl1pPr>
          </a:lstStyle>
          <a:p>
            <a:r>
              <a:rPr lang="en-GB" dirty="0"/>
              <a:t>Monthly residential property transactions from January 2018 to May 2021 </a:t>
            </a:r>
          </a:p>
        </p:txBody>
      </p:sp>
      <p:pic>
        <p:nvPicPr>
          <p:cNvPr id="3" name="Picture 2"/>
          <p:cNvPicPr>
            <a:picLocks noChangeAspect="1"/>
          </p:cNvPicPr>
          <p:nvPr/>
        </p:nvPicPr>
        <p:blipFill>
          <a:blip r:embed="rId2"/>
          <a:stretch>
            <a:fillRect/>
          </a:stretch>
        </p:blipFill>
        <p:spPr>
          <a:xfrm>
            <a:off x="1338045" y="2130149"/>
            <a:ext cx="9437396" cy="3912314"/>
          </a:xfrm>
          <a:prstGeom prst="rect">
            <a:avLst/>
          </a:prstGeom>
        </p:spPr>
      </p:pic>
    </p:spTree>
    <p:extLst>
      <p:ext uri="{BB962C8B-B14F-4D97-AF65-F5344CB8AC3E}">
        <p14:creationId xmlns:p14="http://schemas.microsoft.com/office/powerpoint/2010/main" val="3532274536"/>
      </p:ext>
    </p:extLst>
  </p:cSld>
  <p:clrMapOvr>
    <a:masterClrMapping/>
  </p:clrMapOvr>
</p:sld>
</file>

<file path=ppt/theme/theme1.xml><?xml version="1.0" encoding="utf-8"?>
<a:theme xmlns:a="http://schemas.openxmlformats.org/drawingml/2006/main" name="Bank LINKS Template">
  <a:themeElements>
    <a:clrScheme name="Bank Blue">
      <a:dk1>
        <a:srgbClr val="00294E"/>
      </a:dk1>
      <a:lt1>
        <a:srgbClr val="FFFFFF"/>
      </a:lt1>
      <a:dk2>
        <a:srgbClr val="00294E"/>
      </a:dk2>
      <a:lt2>
        <a:srgbClr val="E7E6E6"/>
      </a:lt2>
      <a:accent1>
        <a:srgbClr val="00294E"/>
      </a:accent1>
      <a:accent2>
        <a:srgbClr val="1488CA"/>
      </a:accent2>
      <a:accent3>
        <a:srgbClr val="85C9F0"/>
      </a:accent3>
      <a:accent4>
        <a:srgbClr val="6B7E87"/>
      </a:accent4>
      <a:accent5>
        <a:srgbClr val="C8CCCF"/>
      </a:accent5>
      <a:accent6>
        <a:srgbClr val="EBEBEB"/>
      </a:accent6>
      <a:hlink>
        <a:srgbClr val="1488CA"/>
      </a:hlink>
      <a:folHlink>
        <a:srgbClr val="85C9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_Bank_Std_Template_01_Bank_Blue" id="{04E847D1-73D6-4C82-BBD0-F5B77AED8D1C}" vid="{46FC740A-607E-43EE-8811-3D0573B1FE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Bank_Std_Template_01_Bank_Blue</Template>
  <TotalTime>167</TotalTime>
  <Words>455</Words>
  <Application>Microsoft Office PowerPoint</Application>
  <PresentationFormat>Widescreen</PresentationFormat>
  <Paragraphs>54</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Bank LINKS Template</vt:lpstr>
      <vt:lpstr>PowerPoint Presentation</vt:lpstr>
      <vt:lpstr>Main messages</vt:lpstr>
      <vt:lpstr>The UK financial system has provided support to the economy during the pandemic  </vt:lpstr>
      <vt:lpstr>The UK banking system is strong enough to provide the support households and businesses need as the economy recovers.</vt:lpstr>
      <vt:lpstr>The UK banking system is strong enough to provide the support households and businesses need as the economy recovers.</vt:lpstr>
      <vt:lpstr>Summary </vt:lpstr>
      <vt:lpstr>Corporate sector aggregate debt vulnerabilities have increased modestly</vt:lpstr>
      <vt:lpstr>SMEs in some sectors are more likely to be facing additional cash flow needs</vt:lpstr>
      <vt:lpstr>Housing activity is strong</vt:lpstr>
      <vt:lpstr>There is evidence of increased risk taking in financial markets and some asset prices look stretched.</vt:lpstr>
      <vt:lpstr>Building resilience of the financial system for the future</vt:lpstr>
      <vt:lpstr>Building resilience of the financial system for the future</vt:lpstr>
      <vt:lpstr>Main messages</vt:lpstr>
    </vt:vector>
  </TitlesOfParts>
  <Company>Bank of England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Walters, Andrew</dc:creator>
  <cp:lastModifiedBy>Newton, Sandra</cp:lastModifiedBy>
  <cp:revision>20</cp:revision>
  <dcterms:created xsi:type="dcterms:W3CDTF">2021-07-12T13:18:29Z</dcterms:created>
  <dcterms:modified xsi:type="dcterms:W3CDTF">2021-07-16T12:16:17Z</dcterms:modified>
</cp:coreProperties>
</file>